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8" r:id="rId4"/>
    <p:sldMasterId id="2147484140" r:id="rId5"/>
  </p:sldMasterIdLst>
  <p:notesMasterIdLst>
    <p:notesMasterId r:id="rId28"/>
  </p:notesMasterIdLst>
  <p:sldIdLst>
    <p:sldId id="1535" r:id="rId6"/>
    <p:sldId id="331" r:id="rId7"/>
    <p:sldId id="333" r:id="rId8"/>
    <p:sldId id="334" r:id="rId9"/>
    <p:sldId id="332" r:id="rId10"/>
    <p:sldId id="346" r:id="rId11"/>
    <p:sldId id="347" r:id="rId12"/>
    <p:sldId id="348" r:id="rId13"/>
    <p:sldId id="349" r:id="rId14"/>
    <p:sldId id="350" r:id="rId15"/>
    <p:sldId id="351" r:id="rId16"/>
    <p:sldId id="335" r:id="rId17"/>
    <p:sldId id="344" r:id="rId18"/>
    <p:sldId id="337" r:id="rId19"/>
    <p:sldId id="338" r:id="rId20"/>
    <p:sldId id="339" r:id="rId21"/>
    <p:sldId id="340" r:id="rId22"/>
    <p:sldId id="341" r:id="rId23"/>
    <p:sldId id="342" r:id="rId24"/>
    <p:sldId id="326" r:id="rId25"/>
    <p:sldId id="273" r:id="rId26"/>
    <p:sldId id="153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CCECFF"/>
    <a:srgbClr val="006699"/>
    <a:srgbClr val="003366"/>
    <a:srgbClr val="000099"/>
    <a:srgbClr val="009999"/>
    <a:srgbClr val="0099CC"/>
    <a:srgbClr val="0000CC"/>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5882F5-7805-4C2A-A258-ABE6CC1014CA}" v="3" dt="2020-07-01T18:30:22.6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8" autoAdjust="0"/>
    <p:restoredTop sz="80231" autoAdjust="0"/>
  </p:normalViewPr>
  <p:slideViewPr>
    <p:cSldViewPr snapToGrid="0">
      <p:cViewPr varScale="1">
        <p:scale>
          <a:sx n="84" d="100"/>
          <a:sy n="84" d="100"/>
        </p:scale>
        <p:origin x="1002" y="114"/>
      </p:cViewPr>
      <p:guideLst>
        <p:guide orient="horz" pos="2160"/>
        <p:guide pos="2880"/>
      </p:guideLst>
    </p:cSldViewPr>
  </p:slideViewPr>
  <p:outlineViewPr>
    <p:cViewPr>
      <p:scale>
        <a:sx n="33" d="100"/>
        <a:sy n="33" d="100"/>
      </p:scale>
      <p:origin x="0" y="-516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Oliver" userId="S::kathryn.oliver@nysed.gov::a0b61479-58e1-46d7-9ef1-e1002f5a60a9" providerId="AD" clId="Web-{5D73979E-CBB3-4D70-9747-089ABE8FBCF4}"/>
    <pc:docChg chg="modSld">
      <pc:chgData name="Kathryn Oliver" userId="S::kathryn.oliver@nysed.gov::a0b61479-58e1-46d7-9ef1-e1002f5a60a9" providerId="AD" clId="Web-{5D73979E-CBB3-4D70-9747-089ABE8FBCF4}" dt="2020-06-29T12:41:20.689" v="18"/>
      <pc:docMkLst>
        <pc:docMk/>
      </pc:docMkLst>
      <pc:sldChg chg="modNotes">
        <pc:chgData name="Kathryn Oliver" userId="S::kathryn.oliver@nysed.gov::a0b61479-58e1-46d7-9ef1-e1002f5a60a9" providerId="AD" clId="Web-{5D73979E-CBB3-4D70-9747-089ABE8FBCF4}" dt="2020-06-29T12:41:20.689" v="18"/>
        <pc:sldMkLst>
          <pc:docMk/>
          <pc:sldMk cId="2850554653" sldId="352"/>
        </pc:sldMkLst>
      </pc:sldChg>
    </pc:docChg>
  </pc:docChgLst>
  <pc:docChgLst>
    <pc:chgData name="Kathryn Oliver" userId="a0b61479-58e1-46d7-9ef1-e1002f5a60a9" providerId="ADAL" clId="{8481BB50-C070-48DD-8917-BACF8DFA7BAD}"/>
    <pc:docChg chg="undo custSel mod delSld modSld">
      <pc:chgData name="Kathryn Oliver" userId="a0b61479-58e1-46d7-9ef1-e1002f5a60a9" providerId="ADAL" clId="{8481BB50-C070-48DD-8917-BACF8DFA7BAD}" dt="2020-04-15T18:01:41.449" v="1392" actId="20577"/>
      <pc:docMkLst>
        <pc:docMk/>
      </pc:docMkLst>
      <pc:sldChg chg="del">
        <pc:chgData name="Kathryn Oliver" userId="a0b61479-58e1-46d7-9ef1-e1002f5a60a9" providerId="ADAL" clId="{8481BB50-C070-48DD-8917-BACF8DFA7BAD}" dt="2020-03-24T15:56:01.091" v="928" actId="47"/>
        <pc:sldMkLst>
          <pc:docMk/>
          <pc:sldMk cId="2896044487" sldId="256"/>
        </pc:sldMkLst>
      </pc:sldChg>
      <pc:sldChg chg="addSp delSp modSp mod setBg">
        <pc:chgData name="Kathryn Oliver" userId="a0b61479-58e1-46d7-9ef1-e1002f5a60a9" providerId="ADAL" clId="{8481BB50-C070-48DD-8917-BACF8DFA7BAD}" dt="2020-03-24T15:09:42.931" v="678" actId="255"/>
        <pc:sldMkLst>
          <pc:docMk/>
          <pc:sldMk cId="3822165065" sldId="258"/>
        </pc:sldMkLst>
        <pc:spChg chg="mod">
          <ac:chgData name="Kathryn Oliver" userId="a0b61479-58e1-46d7-9ef1-e1002f5a60a9" providerId="ADAL" clId="{8481BB50-C070-48DD-8917-BACF8DFA7BAD}" dt="2020-03-24T15:09:25.006" v="676" actId="26606"/>
          <ac:spMkLst>
            <pc:docMk/>
            <pc:sldMk cId="3822165065" sldId="258"/>
            <ac:spMk id="2" creationId="{00000000-0000-0000-0000-000000000000}"/>
          </ac:spMkLst>
        </pc:spChg>
        <pc:spChg chg="mod ord">
          <ac:chgData name="Kathryn Oliver" userId="a0b61479-58e1-46d7-9ef1-e1002f5a60a9" providerId="ADAL" clId="{8481BB50-C070-48DD-8917-BACF8DFA7BAD}" dt="2020-03-24T15:09:42.931" v="678" actId="255"/>
          <ac:spMkLst>
            <pc:docMk/>
            <pc:sldMk cId="3822165065" sldId="258"/>
            <ac:spMk id="3" creationId="{00000000-0000-0000-0000-000000000000}"/>
          </ac:spMkLst>
        </pc:spChg>
        <pc:spChg chg="add del">
          <ac:chgData name="Kathryn Oliver" userId="a0b61479-58e1-46d7-9ef1-e1002f5a60a9" providerId="ADAL" clId="{8481BB50-C070-48DD-8917-BACF8DFA7BAD}" dt="2020-03-24T15:09:25.006" v="676" actId="26606"/>
          <ac:spMkLst>
            <pc:docMk/>
            <pc:sldMk cId="3822165065" sldId="258"/>
            <ac:spMk id="75" creationId="{72D05657-94EE-4B2D-BC1B-A1D065063658}"/>
          </ac:spMkLst>
        </pc:spChg>
        <pc:spChg chg="add del">
          <ac:chgData name="Kathryn Oliver" userId="a0b61479-58e1-46d7-9ef1-e1002f5a60a9" providerId="ADAL" clId="{8481BB50-C070-48DD-8917-BACF8DFA7BAD}" dt="2020-03-24T15:09:25.006" v="676" actId="26606"/>
          <ac:spMkLst>
            <pc:docMk/>
            <pc:sldMk cId="3822165065" sldId="258"/>
            <ac:spMk id="77" creationId="{7586665A-47B3-4AEE-BC94-15D89FF706B3}"/>
          </ac:spMkLst>
        </pc:spChg>
        <pc:spChg chg="add">
          <ac:chgData name="Kathryn Oliver" userId="a0b61479-58e1-46d7-9ef1-e1002f5a60a9" providerId="ADAL" clId="{8481BB50-C070-48DD-8917-BACF8DFA7BAD}" dt="2020-03-24T15:09:25.006" v="676" actId="26606"/>
          <ac:spMkLst>
            <pc:docMk/>
            <pc:sldMk cId="3822165065" sldId="258"/>
            <ac:spMk id="139" creationId="{99899462-FC16-43B0-966B-FCA263450716}"/>
          </ac:spMkLst>
        </pc:spChg>
        <pc:picChg chg="mod ord">
          <ac:chgData name="Kathryn Oliver" userId="a0b61479-58e1-46d7-9ef1-e1002f5a60a9" providerId="ADAL" clId="{8481BB50-C070-48DD-8917-BACF8DFA7BAD}" dt="2020-03-24T15:09:25.006" v="676" actId="26606"/>
          <ac:picMkLst>
            <pc:docMk/>
            <pc:sldMk cId="3822165065" sldId="258"/>
            <ac:picMk id="3074" creationId="{00000000-0000-0000-0000-000000000000}"/>
          </ac:picMkLst>
        </pc:picChg>
        <pc:picChg chg="mod ord">
          <ac:chgData name="Kathryn Oliver" userId="a0b61479-58e1-46d7-9ef1-e1002f5a60a9" providerId="ADAL" clId="{8481BB50-C070-48DD-8917-BACF8DFA7BAD}" dt="2020-03-24T15:09:25.006" v="676" actId="26606"/>
          <ac:picMkLst>
            <pc:docMk/>
            <pc:sldMk cId="3822165065" sldId="258"/>
            <ac:picMk id="3078" creationId="{00000000-0000-0000-0000-000000000000}"/>
          </ac:picMkLst>
        </pc:picChg>
        <pc:cxnChg chg="add">
          <ac:chgData name="Kathryn Oliver" userId="a0b61479-58e1-46d7-9ef1-e1002f5a60a9" providerId="ADAL" clId="{8481BB50-C070-48DD-8917-BACF8DFA7BAD}" dt="2020-03-24T15:09:25.006" v="676" actId="26606"/>
          <ac:cxnSpMkLst>
            <pc:docMk/>
            <pc:sldMk cId="3822165065" sldId="258"/>
            <ac:cxnSpMk id="141" creationId="{AAFEA932-2DF1-410C-A00A-7A1E7DBF7511}"/>
          </ac:cxnSpMkLst>
        </pc:cxnChg>
      </pc:sldChg>
      <pc:sldChg chg="addSp modSp mod setBg modNotesTx">
        <pc:chgData name="Kathryn Oliver" userId="a0b61479-58e1-46d7-9ef1-e1002f5a60a9" providerId="ADAL" clId="{8481BB50-C070-48DD-8917-BACF8DFA7BAD}" dt="2020-03-24T15:11:57.351" v="760" actId="20577"/>
        <pc:sldMkLst>
          <pc:docMk/>
          <pc:sldMk cId="103108675" sldId="259"/>
        </pc:sldMkLst>
        <pc:spChg chg="mod">
          <ac:chgData name="Kathryn Oliver" userId="a0b61479-58e1-46d7-9ef1-e1002f5a60a9" providerId="ADAL" clId="{8481BB50-C070-48DD-8917-BACF8DFA7BAD}" dt="2020-03-24T15:11:02.949" v="679" actId="26606"/>
          <ac:spMkLst>
            <pc:docMk/>
            <pc:sldMk cId="103108675" sldId="259"/>
            <ac:spMk id="2" creationId="{00000000-0000-0000-0000-000000000000}"/>
          </ac:spMkLst>
        </pc:spChg>
        <pc:spChg chg="add">
          <ac:chgData name="Kathryn Oliver" userId="a0b61479-58e1-46d7-9ef1-e1002f5a60a9" providerId="ADAL" clId="{8481BB50-C070-48DD-8917-BACF8DFA7BAD}" dt="2020-03-24T15:11:02.949" v="679" actId="26606"/>
          <ac:spMkLst>
            <pc:docMk/>
            <pc:sldMk cId="103108675" sldId="259"/>
            <ac:spMk id="12" creationId="{CDA1A2E9-63FE-408D-A803-8E306ECAB4B3}"/>
          </ac:spMkLst>
        </pc:spChg>
        <pc:spChg chg="add">
          <ac:chgData name="Kathryn Oliver" userId="a0b61479-58e1-46d7-9ef1-e1002f5a60a9" providerId="ADAL" clId="{8481BB50-C070-48DD-8917-BACF8DFA7BAD}" dt="2020-03-24T15:11:02.949" v="679" actId="26606"/>
          <ac:spMkLst>
            <pc:docMk/>
            <pc:sldMk cId="103108675" sldId="259"/>
            <ac:spMk id="14" creationId="{FBE9F90C-C163-435B-9A68-D15C92D1CF2B}"/>
          </ac:spMkLst>
        </pc:spChg>
        <pc:spChg chg="add">
          <ac:chgData name="Kathryn Oliver" userId="a0b61479-58e1-46d7-9ef1-e1002f5a60a9" providerId="ADAL" clId="{8481BB50-C070-48DD-8917-BACF8DFA7BAD}" dt="2020-03-24T15:11:02.949" v="679" actId="26606"/>
          <ac:spMkLst>
            <pc:docMk/>
            <pc:sldMk cId="103108675" sldId="259"/>
            <ac:spMk id="16" creationId="{1A882A9F-F4E9-4E23-8F0B-20B5DF42EAA9}"/>
          </ac:spMkLst>
        </pc:spChg>
        <pc:picChg chg="mod">
          <ac:chgData name="Kathryn Oliver" userId="a0b61479-58e1-46d7-9ef1-e1002f5a60a9" providerId="ADAL" clId="{8481BB50-C070-48DD-8917-BACF8DFA7BAD}" dt="2020-03-24T15:11:02.949" v="679" actId="26606"/>
          <ac:picMkLst>
            <pc:docMk/>
            <pc:sldMk cId="103108675" sldId="259"/>
            <ac:picMk id="7" creationId="{00000000-0000-0000-0000-000000000000}"/>
          </ac:picMkLst>
        </pc:picChg>
      </pc:sldChg>
      <pc:sldChg chg="modSp mod">
        <pc:chgData name="Kathryn Oliver" userId="a0b61479-58e1-46d7-9ef1-e1002f5a60a9" providerId="ADAL" clId="{8481BB50-C070-48DD-8917-BACF8DFA7BAD}" dt="2020-03-24T15:13:18.676" v="766" actId="255"/>
        <pc:sldMkLst>
          <pc:docMk/>
          <pc:sldMk cId="3947772489" sldId="261"/>
        </pc:sldMkLst>
        <pc:spChg chg="mod">
          <ac:chgData name="Kathryn Oliver" userId="a0b61479-58e1-46d7-9ef1-e1002f5a60a9" providerId="ADAL" clId="{8481BB50-C070-48DD-8917-BACF8DFA7BAD}" dt="2020-03-24T15:13:18.676" v="766" actId="255"/>
          <ac:spMkLst>
            <pc:docMk/>
            <pc:sldMk cId="3947772489" sldId="261"/>
            <ac:spMk id="4" creationId="{00000000-0000-0000-0000-000000000000}"/>
          </ac:spMkLst>
        </pc:spChg>
      </pc:sldChg>
      <pc:sldChg chg="addSp modSp mod setBg setClrOvrMap">
        <pc:chgData name="Kathryn Oliver" userId="a0b61479-58e1-46d7-9ef1-e1002f5a60a9" providerId="ADAL" clId="{8481BB50-C070-48DD-8917-BACF8DFA7BAD}" dt="2020-03-24T15:28:24.282" v="857" actId="26606"/>
        <pc:sldMkLst>
          <pc:docMk/>
          <pc:sldMk cId="935928750" sldId="262"/>
        </pc:sldMkLst>
        <pc:spChg chg="mod">
          <ac:chgData name="Kathryn Oliver" userId="a0b61479-58e1-46d7-9ef1-e1002f5a60a9" providerId="ADAL" clId="{8481BB50-C070-48DD-8917-BACF8DFA7BAD}" dt="2020-03-24T15:28:24.282" v="857" actId="26606"/>
          <ac:spMkLst>
            <pc:docMk/>
            <pc:sldMk cId="935928750" sldId="262"/>
            <ac:spMk id="4" creationId="{00000000-0000-0000-0000-000000000000}"/>
          </ac:spMkLst>
        </pc:spChg>
        <pc:spChg chg="mod">
          <ac:chgData name="Kathryn Oliver" userId="a0b61479-58e1-46d7-9ef1-e1002f5a60a9" providerId="ADAL" clId="{8481BB50-C070-48DD-8917-BACF8DFA7BAD}" dt="2020-03-24T15:28:24.282" v="857" actId="26606"/>
          <ac:spMkLst>
            <pc:docMk/>
            <pc:sldMk cId="935928750" sldId="262"/>
            <ac:spMk id="5" creationId="{00000000-0000-0000-0000-000000000000}"/>
          </ac:spMkLst>
        </pc:spChg>
        <pc:spChg chg="add">
          <ac:chgData name="Kathryn Oliver" userId="a0b61479-58e1-46d7-9ef1-e1002f5a60a9" providerId="ADAL" clId="{8481BB50-C070-48DD-8917-BACF8DFA7BAD}" dt="2020-03-24T15:28:24.282" v="857" actId="26606"/>
          <ac:spMkLst>
            <pc:docMk/>
            <pc:sldMk cId="935928750" sldId="262"/>
            <ac:spMk id="135" creationId="{EB181E26-89C4-4A14-92DE-0F4C4B0E9484}"/>
          </ac:spMkLst>
        </pc:spChg>
        <pc:spChg chg="add">
          <ac:chgData name="Kathryn Oliver" userId="a0b61479-58e1-46d7-9ef1-e1002f5a60a9" providerId="ADAL" clId="{8481BB50-C070-48DD-8917-BACF8DFA7BAD}" dt="2020-03-24T15:28:24.282" v="857" actId="26606"/>
          <ac:spMkLst>
            <pc:docMk/>
            <pc:sldMk cId="935928750" sldId="262"/>
            <ac:spMk id="137" creationId="{342402E1-B9D8-424B-837F-6E4AA2E0FF2B}"/>
          </ac:spMkLst>
        </pc:spChg>
        <pc:picChg chg="mod">
          <ac:chgData name="Kathryn Oliver" userId="a0b61479-58e1-46d7-9ef1-e1002f5a60a9" providerId="ADAL" clId="{8481BB50-C070-48DD-8917-BACF8DFA7BAD}" dt="2020-03-24T15:28:24.282" v="857" actId="26606"/>
          <ac:picMkLst>
            <pc:docMk/>
            <pc:sldMk cId="935928750" sldId="262"/>
            <ac:picMk id="5123" creationId="{00000000-0000-0000-0000-000000000000}"/>
          </ac:picMkLst>
        </pc:picChg>
        <pc:picChg chg="mod">
          <ac:chgData name="Kathryn Oliver" userId="a0b61479-58e1-46d7-9ef1-e1002f5a60a9" providerId="ADAL" clId="{8481BB50-C070-48DD-8917-BACF8DFA7BAD}" dt="2020-03-24T15:28:24.282" v="857" actId="26606"/>
          <ac:picMkLst>
            <pc:docMk/>
            <pc:sldMk cId="935928750" sldId="262"/>
            <ac:picMk id="6146" creationId="{00000000-0000-0000-0000-000000000000}"/>
          </ac:picMkLst>
        </pc:picChg>
      </pc:sldChg>
      <pc:sldChg chg="addSp delSp modSp mod setBg modNotesTx">
        <pc:chgData name="Kathryn Oliver" userId="a0b61479-58e1-46d7-9ef1-e1002f5a60a9" providerId="ADAL" clId="{8481BB50-C070-48DD-8917-BACF8DFA7BAD}" dt="2020-03-24T15:32:25.116" v="867" actId="14100"/>
        <pc:sldMkLst>
          <pc:docMk/>
          <pc:sldMk cId="2817353430" sldId="263"/>
        </pc:sldMkLst>
        <pc:spChg chg="mod">
          <ac:chgData name="Kathryn Oliver" userId="a0b61479-58e1-46d7-9ef1-e1002f5a60a9" providerId="ADAL" clId="{8481BB50-C070-48DD-8917-BACF8DFA7BAD}" dt="2020-03-24T15:29:51.849" v="858" actId="26606"/>
          <ac:spMkLst>
            <pc:docMk/>
            <pc:sldMk cId="2817353430" sldId="263"/>
            <ac:spMk id="2" creationId="{00000000-0000-0000-0000-000000000000}"/>
          </ac:spMkLst>
        </pc:spChg>
        <pc:spChg chg="mod ord">
          <ac:chgData name="Kathryn Oliver" userId="a0b61479-58e1-46d7-9ef1-e1002f5a60a9" providerId="ADAL" clId="{8481BB50-C070-48DD-8917-BACF8DFA7BAD}" dt="2020-03-24T15:29:51.849" v="858" actId="26606"/>
          <ac:spMkLst>
            <pc:docMk/>
            <pc:sldMk cId="2817353430" sldId="263"/>
            <ac:spMk id="3" creationId="{00000000-0000-0000-0000-000000000000}"/>
          </ac:spMkLst>
        </pc:spChg>
        <pc:spChg chg="add del mod">
          <ac:chgData name="Kathryn Oliver" userId="a0b61479-58e1-46d7-9ef1-e1002f5a60a9" providerId="ADAL" clId="{8481BB50-C070-48DD-8917-BACF8DFA7BAD}" dt="2020-03-24T14:19:47.160" v="548"/>
          <ac:spMkLst>
            <pc:docMk/>
            <pc:sldMk cId="2817353430" sldId="263"/>
            <ac:spMk id="4" creationId="{334A77A9-EE82-4EA3-9B78-AE1B9C420EDB}"/>
          </ac:spMkLst>
        </pc:spChg>
        <pc:spChg chg="add del mod">
          <ac:chgData name="Kathryn Oliver" userId="a0b61479-58e1-46d7-9ef1-e1002f5a60a9" providerId="ADAL" clId="{8481BB50-C070-48DD-8917-BACF8DFA7BAD}" dt="2020-03-24T14:24:32.207" v="560"/>
          <ac:spMkLst>
            <pc:docMk/>
            <pc:sldMk cId="2817353430" sldId="263"/>
            <ac:spMk id="5" creationId="{6CBFB824-A984-480C-894A-919BF41FA09C}"/>
          </ac:spMkLst>
        </pc:spChg>
        <pc:spChg chg="add">
          <ac:chgData name="Kathryn Oliver" userId="a0b61479-58e1-46d7-9ef1-e1002f5a60a9" providerId="ADAL" clId="{8481BB50-C070-48DD-8917-BACF8DFA7BAD}" dt="2020-03-24T15:29:51.849" v="858" actId="26606"/>
          <ac:spMkLst>
            <pc:docMk/>
            <pc:sldMk cId="2817353430" sldId="263"/>
            <ac:spMk id="137" creationId="{99899462-FC16-43B0-966B-FCA263450716}"/>
          </ac:spMkLst>
        </pc:spChg>
        <pc:picChg chg="mod">
          <ac:chgData name="Kathryn Oliver" userId="a0b61479-58e1-46d7-9ef1-e1002f5a60a9" providerId="ADAL" clId="{8481BB50-C070-48DD-8917-BACF8DFA7BAD}" dt="2020-03-24T15:32:25.116" v="867" actId="14100"/>
          <ac:picMkLst>
            <pc:docMk/>
            <pc:sldMk cId="2817353430" sldId="263"/>
            <ac:picMk id="1028" creationId="{00000000-0000-0000-0000-000000000000}"/>
          </ac:picMkLst>
        </pc:picChg>
        <pc:picChg chg="del mod">
          <ac:chgData name="Kathryn Oliver" userId="a0b61479-58e1-46d7-9ef1-e1002f5a60a9" providerId="ADAL" clId="{8481BB50-C070-48DD-8917-BACF8DFA7BAD}" dt="2020-03-24T15:32:09.583" v="864" actId="478"/>
          <ac:picMkLst>
            <pc:docMk/>
            <pc:sldMk cId="2817353430" sldId="263"/>
            <ac:picMk id="6148" creationId="{00000000-0000-0000-0000-000000000000}"/>
          </ac:picMkLst>
        </pc:picChg>
        <pc:cxnChg chg="add">
          <ac:chgData name="Kathryn Oliver" userId="a0b61479-58e1-46d7-9ef1-e1002f5a60a9" providerId="ADAL" clId="{8481BB50-C070-48DD-8917-BACF8DFA7BAD}" dt="2020-03-24T15:29:51.849" v="858" actId="26606"/>
          <ac:cxnSpMkLst>
            <pc:docMk/>
            <pc:sldMk cId="2817353430" sldId="263"/>
            <ac:cxnSpMk id="139" creationId="{AAFEA932-2DF1-410C-A00A-7A1E7DBF7511}"/>
          </ac:cxnSpMkLst>
        </pc:cxnChg>
      </pc:sldChg>
      <pc:sldChg chg="addSp delSp modSp mod setBg setClrOvrMap">
        <pc:chgData name="Kathryn Oliver" userId="a0b61479-58e1-46d7-9ef1-e1002f5a60a9" providerId="ADAL" clId="{8481BB50-C070-48DD-8917-BACF8DFA7BAD}" dt="2020-03-24T15:48:49.005" v="912" actId="26606"/>
        <pc:sldMkLst>
          <pc:docMk/>
          <pc:sldMk cId="1736146845" sldId="264"/>
        </pc:sldMkLst>
        <pc:spChg chg="mod">
          <ac:chgData name="Kathryn Oliver" userId="a0b61479-58e1-46d7-9ef1-e1002f5a60a9" providerId="ADAL" clId="{8481BB50-C070-48DD-8917-BACF8DFA7BAD}" dt="2020-03-24T15:48:49.005" v="912" actId="26606"/>
          <ac:spMkLst>
            <pc:docMk/>
            <pc:sldMk cId="1736146845" sldId="264"/>
            <ac:spMk id="2" creationId="{00000000-0000-0000-0000-000000000000}"/>
          </ac:spMkLst>
        </pc:spChg>
        <pc:spChg chg="mod">
          <ac:chgData name="Kathryn Oliver" userId="a0b61479-58e1-46d7-9ef1-e1002f5a60a9" providerId="ADAL" clId="{8481BB50-C070-48DD-8917-BACF8DFA7BAD}" dt="2020-03-24T15:48:49.005" v="912" actId="26606"/>
          <ac:spMkLst>
            <pc:docMk/>
            <pc:sldMk cId="1736146845" sldId="264"/>
            <ac:spMk id="3" creationId="{00000000-0000-0000-0000-000000000000}"/>
          </ac:spMkLst>
        </pc:spChg>
        <pc:spChg chg="add del">
          <ac:chgData name="Kathryn Oliver" userId="a0b61479-58e1-46d7-9ef1-e1002f5a60a9" providerId="ADAL" clId="{8481BB50-C070-48DD-8917-BACF8DFA7BAD}" dt="2020-03-24T15:48:49.005" v="912" actId="26606"/>
          <ac:spMkLst>
            <pc:docMk/>
            <pc:sldMk cId="1736146845" sldId="264"/>
            <ac:spMk id="74" creationId="{A4206507-76F5-4316-AAF5-4EAFEE5EBDE2}"/>
          </ac:spMkLst>
        </pc:spChg>
        <pc:spChg chg="add del">
          <ac:chgData name="Kathryn Oliver" userId="a0b61479-58e1-46d7-9ef1-e1002f5a60a9" providerId="ADAL" clId="{8481BB50-C070-48DD-8917-BACF8DFA7BAD}" dt="2020-03-24T15:48:49.005" v="912" actId="26606"/>
          <ac:spMkLst>
            <pc:docMk/>
            <pc:sldMk cId="1736146845" sldId="264"/>
            <ac:spMk id="76" creationId="{03BC2B61-D77E-45AB-8722-15BC6A718A37}"/>
          </ac:spMkLst>
        </pc:spChg>
        <pc:spChg chg="add">
          <ac:chgData name="Kathryn Oliver" userId="a0b61479-58e1-46d7-9ef1-e1002f5a60a9" providerId="ADAL" clId="{8481BB50-C070-48DD-8917-BACF8DFA7BAD}" dt="2020-03-24T15:48:49.005" v="912" actId="26606"/>
          <ac:spMkLst>
            <pc:docMk/>
            <pc:sldMk cId="1736146845" sldId="264"/>
            <ac:spMk id="77" creationId="{E0D60ECE-8986-45DC-B7FE-EC7699B466B8}"/>
          </ac:spMkLst>
        </pc:spChg>
        <pc:spChg chg="add">
          <ac:chgData name="Kathryn Oliver" userId="a0b61479-58e1-46d7-9ef1-e1002f5a60a9" providerId="ADAL" clId="{8481BB50-C070-48DD-8917-BACF8DFA7BAD}" dt="2020-03-24T15:48:49.005" v="912" actId="26606"/>
          <ac:spMkLst>
            <pc:docMk/>
            <pc:sldMk cId="1736146845" sldId="264"/>
            <ac:spMk id="78" creationId="{96964194-5878-40D2-8EC0-DDC58387FA56}"/>
          </ac:spMkLst>
        </pc:spChg>
        <pc:picChg chg="mod ord">
          <ac:chgData name="Kathryn Oliver" userId="a0b61479-58e1-46d7-9ef1-e1002f5a60a9" providerId="ADAL" clId="{8481BB50-C070-48DD-8917-BACF8DFA7BAD}" dt="2020-03-24T15:48:49.005" v="912" actId="26606"/>
          <ac:picMkLst>
            <pc:docMk/>
            <pc:sldMk cId="1736146845" sldId="264"/>
            <ac:picMk id="7173" creationId="{00000000-0000-0000-0000-000000000000}"/>
          </ac:picMkLst>
        </pc:picChg>
      </pc:sldChg>
      <pc:sldChg chg="addSp delSp modSp mod setBg">
        <pc:chgData name="Kathryn Oliver" userId="a0b61479-58e1-46d7-9ef1-e1002f5a60a9" providerId="ADAL" clId="{8481BB50-C070-48DD-8917-BACF8DFA7BAD}" dt="2020-03-24T15:51:55.085" v="926" actId="1076"/>
        <pc:sldMkLst>
          <pc:docMk/>
          <pc:sldMk cId="292813458" sldId="266"/>
        </pc:sldMkLst>
        <pc:spChg chg="mod">
          <ac:chgData name="Kathryn Oliver" userId="a0b61479-58e1-46d7-9ef1-e1002f5a60a9" providerId="ADAL" clId="{8481BB50-C070-48DD-8917-BACF8DFA7BAD}" dt="2020-03-24T15:51:43.088" v="924" actId="14100"/>
          <ac:spMkLst>
            <pc:docMk/>
            <pc:sldMk cId="292813458" sldId="266"/>
            <ac:spMk id="2" creationId="{00000000-0000-0000-0000-000000000000}"/>
          </ac:spMkLst>
        </pc:spChg>
        <pc:spChg chg="add del mod">
          <ac:chgData name="Kathryn Oliver" userId="a0b61479-58e1-46d7-9ef1-e1002f5a60a9" providerId="ADAL" clId="{8481BB50-C070-48DD-8917-BACF8DFA7BAD}" dt="2020-03-24T14:14:07.808" v="523"/>
          <ac:spMkLst>
            <pc:docMk/>
            <pc:sldMk cId="292813458" sldId="266"/>
            <ac:spMk id="3" creationId="{2B3D6AB8-AD6F-4CC7-A64E-88DF3BA5B5FD}"/>
          </ac:spMkLst>
        </pc:spChg>
        <pc:spChg chg="mod ord">
          <ac:chgData name="Kathryn Oliver" userId="a0b61479-58e1-46d7-9ef1-e1002f5a60a9" providerId="ADAL" clId="{8481BB50-C070-48DD-8917-BACF8DFA7BAD}" dt="2020-03-24T15:51:38.773" v="923" actId="14100"/>
          <ac:spMkLst>
            <pc:docMk/>
            <pc:sldMk cId="292813458" sldId="266"/>
            <ac:spMk id="4" creationId="{00000000-0000-0000-0000-000000000000}"/>
          </ac:spMkLst>
        </pc:spChg>
        <pc:spChg chg="add del">
          <ac:chgData name="Kathryn Oliver" userId="a0b61479-58e1-46d7-9ef1-e1002f5a60a9" providerId="ADAL" clId="{8481BB50-C070-48DD-8917-BACF8DFA7BAD}" dt="2020-03-24T14:13:41.672" v="517" actId="26606"/>
          <ac:spMkLst>
            <pc:docMk/>
            <pc:sldMk cId="292813458" sldId="266"/>
            <ac:spMk id="72" creationId="{99899462-FC16-43B0-966B-FCA263450716}"/>
          </ac:spMkLst>
        </pc:spChg>
        <pc:picChg chg="mod ord">
          <ac:chgData name="Kathryn Oliver" userId="a0b61479-58e1-46d7-9ef1-e1002f5a60a9" providerId="ADAL" clId="{8481BB50-C070-48DD-8917-BACF8DFA7BAD}" dt="2020-03-24T15:50:42.888" v="915" actId="1076"/>
          <ac:picMkLst>
            <pc:docMk/>
            <pc:sldMk cId="292813458" sldId="266"/>
            <ac:picMk id="5" creationId="{00000000-0000-0000-0000-000000000000}"/>
          </ac:picMkLst>
        </pc:picChg>
        <pc:picChg chg="mod">
          <ac:chgData name="Kathryn Oliver" userId="a0b61479-58e1-46d7-9ef1-e1002f5a60a9" providerId="ADAL" clId="{8481BB50-C070-48DD-8917-BACF8DFA7BAD}" dt="2020-03-24T15:51:55.085" v="926" actId="1076"/>
          <ac:picMkLst>
            <pc:docMk/>
            <pc:sldMk cId="292813458" sldId="266"/>
            <ac:picMk id="11267" creationId="{00000000-0000-0000-0000-000000000000}"/>
          </ac:picMkLst>
        </pc:picChg>
        <pc:cxnChg chg="add del">
          <ac:chgData name="Kathryn Oliver" userId="a0b61479-58e1-46d7-9ef1-e1002f5a60a9" providerId="ADAL" clId="{8481BB50-C070-48DD-8917-BACF8DFA7BAD}" dt="2020-03-24T14:13:41.672" v="517" actId="26606"/>
          <ac:cxnSpMkLst>
            <pc:docMk/>
            <pc:sldMk cId="292813458" sldId="266"/>
            <ac:cxnSpMk id="74" creationId="{AAFEA932-2DF1-410C-A00A-7A1E7DBF7511}"/>
          </ac:cxnSpMkLst>
        </pc:cxnChg>
      </pc:sldChg>
      <pc:sldChg chg="addSp delSp modSp mod setBg modNotesTx">
        <pc:chgData name="Kathryn Oliver" userId="a0b61479-58e1-46d7-9ef1-e1002f5a60a9" providerId="ADAL" clId="{8481BB50-C070-48DD-8917-BACF8DFA7BAD}" dt="2020-03-24T15:20:32.749" v="838" actId="113"/>
        <pc:sldMkLst>
          <pc:docMk/>
          <pc:sldMk cId="3681193336" sldId="270"/>
        </pc:sldMkLst>
        <pc:spChg chg="mod">
          <ac:chgData name="Kathryn Oliver" userId="a0b61479-58e1-46d7-9ef1-e1002f5a60a9" providerId="ADAL" clId="{8481BB50-C070-48DD-8917-BACF8DFA7BAD}" dt="2020-03-24T15:20:32.749" v="838" actId="113"/>
          <ac:spMkLst>
            <pc:docMk/>
            <pc:sldMk cId="3681193336" sldId="270"/>
            <ac:spMk id="2" creationId="{00000000-0000-0000-0000-000000000000}"/>
          </ac:spMkLst>
        </pc:spChg>
        <pc:spChg chg="add del">
          <ac:chgData name="Kathryn Oliver" userId="a0b61479-58e1-46d7-9ef1-e1002f5a60a9" providerId="ADAL" clId="{8481BB50-C070-48DD-8917-BACF8DFA7BAD}" dt="2020-03-24T13:56:03.981" v="80" actId="26606"/>
          <ac:spMkLst>
            <pc:docMk/>
            <pc:sldMk cId="3681193336" sldId="270"/>
            <ac:spMk id="73" creationId="{16C5FA50-8D52-4617-AF91-5C7B1C8352F1}"/>
          </ac:spMkLst>
        </pc:spChg>
        <pc:spChg chg="add del">
          <ac:chgData name="Kathryn Oliver" userId="a0b61479-58e1-46d7-9ef1-e1002f5a60a9" providerId="ADAL" clId="{8481BB50-C070-48DD-8917-BACF8DFA7BAD}" dt="2020-03-24T13:56:03.981" v="80" actId="26606"/>
          <ac:spMkLst>
            <pc:docMk/>
            <pc:sldMk cId="3681193336" sldId="270"/>
            <ac:spMk id="75" creationId="{E223798C-12AD-4B0C-A50C-D676347D67CF}"/>
          </ac:spMkLst>
        </pc:spChg>
        <pc:picChg chg="mod">
          <ac:chgData name="Kathryn Oliver" userId="a0b61479-58e1-46d7-9ef1-e1002f5a60a9" providerId="ADAL" clId="{8481BB50-C070-48DD-8917-BACF8DFA7BAD}" dt="2020-03-24T13:56:03.981" v="80" actId="26606"/>
          <ac:picMkLst>
            <pc:docMk/>
            <pc:sldMk cId="3681193336" sldId="270"/>
            <ac:picMk id="3074" creationId="{00000000-0000-0000-0000-000000000000}"/>
          </ac:picMkLst>
        </pc:picChg>
        <pc:picChg chg="mod ord">
          <ac:chgData name="Kathryn Oliver" userId="a0b61479-58e1-46d7-9ef1-e1002f5a60a9" providerId="ADAL" clId="{8481BB50-C070-48DD-8917-BACF8DFA7BAD}" dt="2020-03-24T13:56:03.981" v="80" actId="26606"/>
          <ac:picMkLst>
            <pc:docMk/>
            <pc:sldMk cId="3681193336" sldId="270"/>
            <ac:picMk id="8195" creationId="{00000000-0000-0000-0000-000000000000}"/>
          </ac:picMkLst>
        </pc:picChg>
      </pc:sldChg>
      <pc:sldChg chg="addSp modSp mod">
        <pc:chgData name="Kathryn Oliver" userId="a0b61479-58e1-46d7-9ef1-e1002f5a60a9" providerId="ADAL" clId="{8481BB50-C070-48DD-8917-BACF8DFA7BAD}" dt="2020-03-24T15:20:41.278" v="839" actId="113"/>
        <pc:sldMkLst>
          <pc:docMk/>
          <pc:sldMk cId="999207436" sldId="271"/>
        </pc:sldMkLst>
        <pc:spChg chg="mod">
          <ac:chgData name="Kathryn Oliver" userId="a0b61479-58e1-46d7-9ef1-e1002f5a60a9" providerId="ADAL" clId="{8481BB50-C070-48DD-8917-BACF8DFA7BAD}" dt="2020-03-24T15:20:41.278" v="839" actId="113"/>
          <ac:spMkLst>
            <pc:docMk/>
            <pc:sldMk cId="999207436" sldId="271"/>
            <ac:spMk id="2" creationId="{00000000-0000-0000-0000-000000000000}"/>
          </ac:spMkLst>
        </pc:spChg>
        <pc:picChg chg="add mod">
          <ac:chgData name="Kathryn Oliver" userId="a0b61479-58e1-46d7-9ef1-e1002f5a60a9" providerId="ADAL" clId="{8481BB50-C070-48DD-8917-BACF8DFA7BAD}" dt="2020-03-24T14:04:10.462" v="96" actId="1440"/>
          <ac:picMkLst>
            <pc:docMk/>
            <pc:sldMk cId="999207436" sldId="271"/>
            <ac:picMk id="1026" creationId="{2C73A227-94A3-4C35-A72A-4E58DE96C96A}"/>
          </ac:picMkLst>
        </pc:picChg>
        <pc:picChg chg="mod">
          <ac:chgData name="Kathryn Oliver" userId="a0b61479-58e1-46d7-9ef1-e1002f5a60a9" providerId="ADAL" clId="{8481BB50-C070-48DD-8917-BACF8DFA7BAD}" dt="2020-03-24T14:04:01.718" v="95" actId="14100"/>
          <ac:picMkLst>
            <pc:docMk/>
            <pc:sldMk cId="999207436" sldId="271"/>
            <ac:picMk id="9218" creationId="{00000000-0000-0000-0000-000000000000}"/>
          </ac:picMkLst>
        </pc:picChg>
      </pc:sldChg>
      <pc:sldChg chg="addSp modSp mod setBg modNotesTx">
        <pc:chgData name="Kathryn Oliver" userId="a0b61479-58e1-46d7-9ef1-e1002f5a60a9" providerId="ADAL" clId="{8481BB50-C070-48DD-8917-BACF8DFA7BAD}" dt="2020-03-24T15:50:20.901" v="914" actId="5793"/>
        <pc:sldMkLst>
          <pc:docMk/>
          <pc:sldMk cId="3969125382" sldId="273"/>
        </pc:sldMkLst>
        <pc:spChg chg="mod">
          <ac:chgData name="Kathryn Oliver" userId="a0b61479-58e1-46d7-9ef1-e1002f5a60a9" providerId="ADAL" clId="{8481BB50-C070-48DD-8917-BACF8DFA7BAD}" dt="2020-03-24T15:50:15.398" v="913" actId="26606"/>
          <ac:spMkLst>
            <pc:docMk/>
            <pc:sldMk cId="3969125382" sldId="273"/>
            <ac:spMk id="2" creationId="{00000000-0000-0000-0000-000000000000}"/>
          </ac:spMkLst>
        </pc:spChg>
        <pc:spChg chg="mod ord">
          <ac:chgData name="Kathryn Oliver" userId="a0b61479-58e1-46d7-9ef1-e1002f5a60a9" providerId="ADAL" clId="{8481BB50-C070-48DD-8917-BACF8DFA7BAD}" dt="2020-03-24T15:50:20.901" v="914" actId="5793"/>
          <ac:spMkLst>
            <pc:docMk/>
            <pc:sldMk cId="3969125382" sldId="273"/>
            <ac:spMk id="3" creationId="{00000000-0000-0000-0000-000000000000}"/>
          </ac:spMkLst>
        </pc:spChg>
        <pc:spChg chg="add">
          <ac:chgData name="Kathryn Oliver" userId="a0b61479-58e1-46d7-9ef1-e1002f5a60a9" providerId="ADAL" clId="{8481BB50-C070-48DD-8917-BACF8DFA7BAD}" dt="2020-03-24T15:50:15.398" v="913" actId="26606"/>
          <ac:spMkLst>
            <pc:docMk/>
            <pc:sldMk cId="3969125382" sldId="273"/>
            <ac:spMk id="71" creationId="{4038CB10-1F5C-4D54-9DF7-12586DE5B007}"/>
          </ac:spMkLst>
        </pc:spChg>
        <pc:spChg chg="add">
          <ac:chgData name="Kathryn Oliver" userId="a0b61479-58e1-46d7-9ef1-e1002f5a60a9" providerId="ADAL" clId="{8481BB50-C070-48DD-8917-BACF8DFA7BAD}" dt="2020-03-24T15:50:15.398" v="913" actId="26606"/>
          <ac:spMkLst>
            <pc:docMk/>
            <pc:sldMk cId="3969125382" sldId="273"/>
            <ac:spMk id="73" creationId="{73ED6512-6858-4552-B699-9A97FE9A4EA2}"/>
          </ac:spMkLst>
        </pc:spChg>
        <pc:picChg chg="mod">
          <ac:chgData name="Kathryn Oliver" userId="a0b61479-58e1-46d7-9ef1-e1002f5a60a9" providerId="ADAL" clId="{8481BB50-C070-48DD-8917-BACF8DFA7BAD}" dt="2020-03-24T15:50:15.398" v="913" actId="26606"/>
          <ac:picMkLst>
            <pc:docMk/>
            <pc:sldMk cId="3969125382" sldId="273"/>
            <ac:picMk id="10242" creationId="{00000000-0000-0000-0000-000000000000}"/>
          </ac:picMkLst>
        </pc:picChg>
      </pc:sldChg>
      <pc:sldChg chg="addSp delSp modSp mod setBg">
        <pc:chgData name="Kathryn Oliver" userId="a0b61479-58e1-46d7-9ef1-e1002f5a60a9" providerId="ADAL" clId="{8481BB50-C070-48DD-8917-BACF8DFA7BAD}" dt="2020-03-24T15:04:37.744" v="669" actId="14100"/>
        <pc:sldMkLst>
          <pc:docMk/>
          <pc:sldMk cId="406735232" sldId="303"/>
        </pc:sldMkLst>
        <pc:spChg chg="mod">
          <ac:chgData name="Kathryn Oliver" userId="a0b61479-58e1-46d7-9ef1-e1002f5a60a9" providerId="ADAL" clId="{8481BB50-C070-48DD-8917-BACF8DFA7BAD}" dt="2020-03-24T15:04:26.548" v="667" actId="26606"/>
          <ac:spMkLst>
            <pc:docMk/>
            <pc:sldMk cId="406735232" sldId="303"/>
            <ac:spMk id="2" creationId="{00000000-0000-0000-0000-000000000000}"/>
          </ac:spMkLst>
        </pc:spChg>
        <pc:spChg chg="mod ord">
          <ac:chgData name="Kathryn Oliver" userId="a0b61479-58e1-46d7-9ef1-e1002f5a60a9" providerId="ADAL" clId="{8481BB50-C070-48DD-8917-BACF8DFA7BAD}" dt="2020-03-24T15:04:37.744" v="669" actId="14100"/>
          <ac:spMkLst>
            <pc:docMk/>
            <pc:sldMk cId="406735232" sldId="303"/>
            <ac:spMk id="3" creationId="{00000000-0000-0000-0000-000000000000}"/>
          </ac:spMkLst>
        </pc:spChg>
        <pc:spChg chg="add">
          <ac:chgData name="Kathryn Oliver" userId="a0b61479-58e1-46d7-9ef1-e1002f5a60a9" providerId="ADAL" clId="{8481BB50-C070-48DD-8917-BACF8DFA7BAD}" dt="2020-03-24T15:04:26.548" v="667" actId="26606"/>
          <ac:spMkLst>
            <pc:docMk/>
            <pc:sldMk cId="406735232" sldId="303"/>
            <ac:spMk id="73" creationId="{4038CB10-1F5C-4D54-9DF7-12586DE5B007}"/>
          </ac:spMkLst>
        </pc:spChg>
        <pc:spChg chg="add">
          <ac:chgData name="Kathryn Oliver" userId="a0b61479-58e1-46d7-9ef1-e1002f5a60a9" providerId="ADAL" clId="{8481BB50-C070-48DD-8917-BACF8DFA7BAD}" dt="2020-03-24T15:04:26.548" v="667" actId="26606"/>
          <ac:spMkLst>
            <pc:docMk/>
            <pc:sldMk cId="406735232" sldId="303"/>
            <ac:spMk id="75" creationId="{73ED6512-6858-4552-B699-9A97FE9A4EA2}"/>
          </ac:spMkLst>
        </pc:spChg>
        <pc:picChg chg="del">
          <ac:chgData name="Kathryn Oliver" userId="a0b61479-58e1-46d7-9ef1-e1002f5a60a9" providerId="ADAL" clId="{8481BB50-C070-48DD-8917-BACF8DFA7BAD}" dt="2020-03-24T15:02:28.772" v="656" actId="478"/>
          <ac:picMkLst>
            <pc:docMk/>
            <pc:sldMk cId="406735232" sldId="303"/>
            <ac:picMk id="3075" creationId="{00000000-0000-0000-0000-000000000000}"/>
          </ac:picMkLst>
        </pc:picChg>
        <pc:picChg chg="mod">
          <ac:chgData name="Kathryn Oliver" userId="a0b61479-58e1-46d7-9ef1-e1002f5a60a9" providerId="ADAL" clId="{8481BB50-C070-48DD-8917-BACF8DFA7BAD}" dt="2020-03-24T15:04:26.548" v="667" actId="26606"/>
          <ac:picMkLst>
            <pc:docMk/>
            <pc:sldMk cId="406735232" sldId="303"/>
            <ac:picMk id="3076" creationId="{00000000-0000-0000-0000-000000000000}"/>
          </ac:picMkLst>
        </pc:picChg>
      </pc:sldChg>
      <pc:sldChg chg="addSp delSp modSp mod setBg">
        <pc:chgData name="Kathryn Oliver" userId="a0b61479-58e1-46d7-9ef1-e1002f5a60a9" providerId="ADAL" clId="{8481BB50-C070-48DD-8917-BACF8DFA7BAD}" dt="2020-03-24T15:23:26.809" v="845" actId="26606"/>
        <pc:sldMkLst>
          <pc:docMk/>
          <pc:sldMk cId="1472279830" sldId="312"/>
        </pc:sldMkLst>
        <pc:spChg chg="mod">
          <ac:chgData name="Kathryn Oliver" userId="a0b61479-58e1-46d7-9ef1-e1002f5a60a9" providerId="ADAL" clId="{8481BB50-C070-48DD-8917-BACF8DFA7BAD}" dt="2020-03-24T15:23:26.809" v="845" actId="26606"/>
          <ac:spMkLst>
            <pc:docMk/>
            <pc:sldMk cId="1472279830" sldId="312"/>
            <ac:spMk id="4" creationId="{00000000-0000-0000-0000-000000000000}"/>
          </ac:spMkLst>
        </pc:spChg>
        <pc:spChg chg="mod">
          <ac:chgData name="Kathryn Oliver" userId="a0b61479-58e1-46d7-9ef1-e1002f5a60a9" providerId="ADAL" clId="{8481BB50-C070-48DD-8917-BACF8DFA7BAD}" dt="2020-03-24T15:23:26.809" v="845" actId="26606"/>
          <ac:spMkLst>
            <pc:docMk/>
            <pc:sldMk cId="1472279830" sldId="312"/>
            <ac:spMk id="5" creationId="{00000000-0000-0000-0000-000000000000}"/>
          </ac:spMkLst>
        </pc:spChg>
        <pc:spChg chg="add del">
          <ac:chgData name="Kathryn Oliver" userId="a0b61479-58e1-46d7-9ef1-e1002f5a60a9" providerId="ADAL" clId="{8481BB50-C070-48DD-8917-BACF8DFA7BAD}" dt="2020-03-24T15:23:26.809" v="845" actId="26606"/>
          <ac:spMkLst>
            <pc:docMk/>
            <pc:sldMk cId="1472279830" sldId="312"/>
            <ac:spMk id="76" creationId="{3FE0E660-DA7A-4E39-8C53-4079A7C2BB9C}"/>
          </ac:spMkLst>
        </pc:spChg>
        <pc:picChg chg="mod">
          <ac:chgData name="Kathryn Oliver" userId="a0b61479-58e1-46d7-9ef1-e1002f5a60a9" providerId="ADAL" clId="{8481BB50-C070-48DD-8917-BACF8DFA7BAD}" dt="2020-03-24T15:23:26.809" v="845" actId="26606"/>
          <ac:picMkLst>
            <pc:docMk/>
            <pc:sldMk cId="1472279830" sldId="312"/>
            <ac:picMk id="6147" creationId="{00000000-0000-0000-0000-000000000000}"/>
          </ac:picMkLst>
        </pc:picChg>
        <pc:picChg chg="mod ord">
          <ac:chgData name="Kathryn Oliver" userId="a0b61479-58e1-46d7-9ef1-e1002f5a60a9" providerId="ADAL" clId="{8481BB50-C070-48DD-8917-BACF8DFA7BAD}" dt="2020-03-24T15:23:26.809" v="845" actId="26606"/>
          <ac:picMkLst>
            <pc:docMk/>
            <pc:sldMk cId="1472279830" sldId="312"/>
            <ac:picMk id="12290" creationId="{00000000-0000-0000-0000-000000000000}"/>
          </ac:picMkLst>
        </pc:picChg>
        <pc:picChg chg="mod">
          <ac:chgData name="Kathryn Oliver" userId="a0b61479-58e1-46d7-9ef1-e1002f5a60a9" providerId="ADAL" clId="{8481BB50-C070-48DD-8917-BACF8DFA7BAD}" dt="2020-03-24T15:23:26.809" v="845" actId="26606"/>
          <ac:picMkLst>
            <pc:docMk/>
            <pc:sldMk cId="1472279830" sldId="312"/>
            <ac:picMk id="12294" creationId="{00000000-0000-0000-0000-000000000000}"/>
          </ac:picMkLst>
        </pc:picChg>
      </pc:sldChg>
      <pc:sldChg chg="addSp delSp modSp mod">
        <pc:chgData name="Kathryn Oliver" userId="a0b61479-58e1-46d7-9ef1-e1002f5a60a9" providerId="ADAL" clId="{8481BB50-C070-48DD-8917-BACF8DFA7BAD}" dt="2020-03-24T16:00:48.149" v="938" actId="14100"/>
        <pc:sldMkLst>
          <pc:docMk/>
          <pc:sldMk cId="2523923091" sldId="314"/>
        </pc:sldMkLst>
        <pc:spChg chg="mod">
          <ac:chgData name="Kathryn Oliver" userId="a0b61479-58e1-46d7-9ef1-e1002f5a60a9" providerId="ADAL" clId="{8481BB50-C070-48DD-8917-BACF8DFA7BAD}" dt="2020-03-24T15:19:46.872" v="837" actId="255"/>
          <ac:spMkLst>
            <pc:docMk/>
            <pc:sldMk cId="2523923091" sldId="314"/>
            <ac:spMk id="2" creationId="{00000000-0000-0000-0000-000000000000}"/>
          </ac:spMkLst>
        </pc:spChg>
        <pc:spChg chg="add del mod">
          <ac:chgData name="Kathryn Oliver" userId="a0b61479-58e1-46d7-9ef1-e1002f5a60a9" providerId="ADAL" clId="{8481BB50-C070-48DD-8917-BACF8DFA7BAD}" dt="2020-03-24T15:19:09.765" v="833"/>
          <ac:spMkLst>
            <pc:docMk/>
            <pc:sldMk cId="2523923091" sldId="314"/>
            <ac:spMk id="3" creationId="{6BDDFDE2-65BF-4C69-9066-5E7376A63D38}"/>
          </ac:spMkLst>
        </pc:spChg>
        <pc:spChg chg="mod">
          <ac:chgData name="Kathryn Oliver" userId="a0b61479-58e1-46d7-9ef1-e1002f5a60a9" providerId="ADAL" clId="{8481BB50-C070-48DD-8917-BACF8DFA7BAD}" dt="2020-03-24T16:00:33.442" v="935" actId="14100"/>
          <ac:spMkLst>
            <pc:docMk/>
            <pc:sldMk cId="2523923091" sldId="314"/>
            <ac:spMk id="4" creationId="{00000000-0000-0000-0000-000000000000}"/>
          </ac:spMkLst>
        </pc:spChg>
        <pc:spChg chg="mod">
          <ac:chgData name="Kathryn Oliver" userId="a0b61479-58e1-46d7-9ef1-e1002f5a60a9" providerId="ADAL" clId="{8481BB50-C070-48DD-8917-BACF8DFA7BAD}" dt="2020-03-24T16:00:48.149" v="938" actId="14100"/>
          <ac:spMkLst>
            <pc:docMk/>
            <pc:sldMk cId="2523923091" sldId="314"/>
            <ac:spMk id="5" creationId="{00000000-0000-0000-0000-000000000000}"/>
          </ac:spMkLst>
        </pc:spChg>
        <pc:picChg chg="mod">
          <ac:chgData name="Kathryn Oliver" userId="a0b61479-58e1-46d7-9ef1-e1002f5a60a9" providerId="ADAL" clId="{8481BB50-C070-48DD-8917-BACF8DFA7BAD}" dt="2020-03-24T15:19:19.965" v="835" actId="14100"/>
          <ac:picMkLst>
            <pc:docMk/>
            <pc:sldMk cId="2523923091" sldId="314"/>
            <ac:picMk id="1026" creationId="{00000000-0000-0000-0000-000000000000}"/>
          </ac:picMkLst>
        </pc:picChg>
        <pc:picChg chg="mod">
          <ac:chgData name="Kathryn Oliver" userId="a0b61479-58e1-46d7-9ef1-e1002f5a60a9" providerId="ADAL" clId="{8481BB50-C070-48DD-8917-BACF8DFA7BAD}" dt="2020-03-24T15:19:08.660" v="831" actId="1076"/>
          <ac:picMkLst>
            <pc:docMk/>
            <pc:sldMk cId="2523923091" sldId="314"/>
            <ac:picMk id="9220" creationId="{00000000-0000-0000-0000-000000000000}"/>
          </ac:picMkLst>
        </pc:picChg>
      </pc:sldChg>
      <pc:sldChg chg="modSp mod">
        <pc:chgData name="Kathryn Oliver" userId="a0b61479-58e1-46d7-9ef1-e1002f5a60a9" providerId="ADAL" clId="{8481BB50-C070-48DD-8917-BACF8DFA7BAD}" dt="2020-03-24T15:16:29.544" v="811" actId="113"/>
        <pc:sldMkLst>
          <pc:docMk/>
          <pc:sldMk cId="2844148791" sldId="315"/>
        </pc:sldMkLst>
        <pc:spChg chg="mod">
          <ac:chgData name="Kathryn Oliver" userId="a0b61479-58e1-46d7-9ef1-e1002f5a60a9" providerId="ADAL" clId="{8481BB50-C070-48DD-8917-BACF8DFA7BAD}" dt="2020-03-24T15:16:29.544" v="811" actId="113"/>
          <ac:spMkLst>
            <pc:docMk/>
            <pc:sldMk cId="2844148791" sldId="315"/>
            <ac:spMk id="2" creationId="{00000000-0000-0000-0000-000000000000}"/>
          </ac:spMkLst>
        </pc:spChg>
        <pc:picChg chg="mod">
          <ac:chgData name="Kathryn Oliver" userId="a0b61479-58e1-46d7-9ef1-e1002f5a60a9" providerId="ADAL" clId="{8481BB50-C070-48DD-8917-BACF8DFA7BAD}" dt="2020-03-24T14:15:17.572" v="529" actId="1076"/>
          <ac:picMkLst>
            <pc:docMk/>
            <pc:sldMk cId="2844148791" sldId="315"/>
            <ac:picMk id="7170" creationId="{00000000-0000-0000-0000-000000000000}"/>
          </ac:picMkLst>
        </pc:picChg>
      </pc:sldChg>
      <pc:sldChg chg="addSp modSp mod setBg">
        <pc:chgData name="Kathryn Oliver" userId="a0b61479-58e1-46d7-9ef1-e1002f5a60a9" providerId="ADAL" clId="{8481BB50-C070-48DD-8917-BACF8DFA7BAD}" dt="2020-03-24T15:52:23.911" v="927" actId="26606"/>
        <pc:sldMkLst>
          <pc:docMk/>
          <pc:sldMk cId="3197147517" sldId="316"/>
        </pc:sldMkLst>
        <pc:spChg chg="mod">
          <ac:chgData name="Kathryn Oliver" userId="a0b61479-58e1-46d7-9ef1-e1002f5a60a9" providerId="ADAL" clId="{8481BB50-C070-48DD-8917-BACF8DFA7BAD}" dt="2020-03-24T15:52:23.911" v="927" actId="26606"/>
          <ac:spMkLst>
            <pc:docMk/>
            <pc:sldMk cId="3197147517" sldId="316"/>
            <ac:spMk id="2" creationId="{00000000-0000-0000-0000-000000000000}"/>
          </ac:spMkLst>
        </pc:spChg>
        <pc:spChg chg="mod">
          <ac:chgData name="Kathryn Oliver" userId="a0b61479-58e1-46d7-9ef1-e1002f5a60a9" providerId="ADAL" clId="{8481BB50-C070-48DD-8917-BACF8DFA7BAD}" dt="2020-03-24T15:52:23.911" v="927" actId="26606"/>
          <ac:spMkLst>
            <pc:docMk/>
            <pc:sldMk cId="3197147517" sldId="316"/>
            <ac:spMk id="3" creationId="{00000000-0000-0000-0000-000000000000}"/>
          </ac:spMkLst>
        </pc:spChg>
        <pc:spChg chg="add">
          <ac:chgData name="Kathryn Oliver" userId="a0b61479-58e1-46d7-9ef1-e1002f5a60a9" providerId="ADAL" clId="{8481BB50-C070-48DD-8917-BACF8DFA7BAD}" dt="2020-03-24T15:52:23.911" v="927" actId="26606"/>
          <ac:spMkLst>
            <pc:docMk/>
            <pc:sldMk cId="3197147517" sldId="316"/>
            <ac:spMk id="8" creationId="{8D70B121-56F4-4848-B38B-182089D909FA}"/>
          </ac:spMkLst>
        </pc:spChg>
        <pc:cxnChg chg="add">
          <ac:chgData name="Kathryn Oliver" userId="a0b61479-58e1-46d7-9ef1-e1002f5a60a9" providerId="ADAL" clId="{8481BB50-C070-48DD-8917-BACF8DFA7BAD}" dt="2020-03-24T15:52:23.911" v="927" actId="26606"/>
          <ac:cxnSpMkLst>
            <pc:docMk/>
            <pc:sldMk cId="3197147517" sldId="316"/>
            <ac:cxnSpMk id="10" creationId="{2D72A2C9-F3CA-4216-8BAD-FA4C970C3C4E}"/>
          </ac:cxnSpMkLst>
        </pc:cxnChg>
      </pc:sldChg>
      <pc:sldChg chg="del">
        <pc:chgData name="Kathryn Oliver" userId="a0b61479-58e1-46d7-9ef1-e1002f5a60a9" providerId="ADAL" clId="{8481BB50-C070-48DD-8917-BACF8DFA7BAD}" dt="2020-03-24T13:51:24.949" v="44" actId="2696"/>
        <pc:sldMkLst>
          <pc:docMk/>
          <pc:sldMk cId="2248043016" sldId="317"/>
        </pc:sldMkLst>
      </pc:sldChg>
      <pc:sldChg chg="addSp modSp mod setBg">
        <pc:chgData name="Kathryn Oliver" userId="a0b61479-58e1-46d7-9ef1-e1002f5a60a9" providerId="ADAL" clId="{8481BB50-C070-48DD-8917-BACF8DFA7BAD}" dt="2020-03-24T15:25:18.890" v="846" actId="26606"/>
        <pc:sldMkLst>
          <pc:docMk/>
          <pc:sldMk cId="3027132558" sldId="318"/>
        </pc:sldMkLst>
        <pc:spChg chg="mod">
          <ac:chgData name="Kathryn Oliver" userId="a0b61479-58e1-46d7-9ef1-e1002f5a60a9" providerId="ADAL" clId="{8481BB50-C070-48DD-8917-BACF8DFA7BAD}" dt="2020-03-24T15:25:18.890" v="846" actId="26606"/>
          <ac:spMkLst>
            <pc:docMk/>
            <pc:sldMk cId="3027132558" sldId="318"/>
            <ac:spMk id="2" creationId="{00000000-0000-0000-0000-000000000000}"/>
          </ac:spMkLst>
        </pc:spChg>
        <pc:spChg chg="mod">
          <ac:chgData name="Kathryn Oliver" userId="a0b61479-58e1-46d7-9ef1-e1002f5a60a9" providerId="ADAL" clId="{8481BB50-C070-48DD-8917-BACF8DFA7BAD}" dt="2020-03-24T15:25:18.890" v="846" actId="26606"/>
          <ac:spMkLst>
            <pc:docMk/>
            <pc:sldMk cId="3027132558" sldId="318"/>
            <ac:spMk id="3" creationId="{00000000-0000-0000-0000-000000000000}"/>
          </ac:spMkLst>
        </pc:spChg>
        <pc:spChg chg="add">
          <ac:chgData name="Kathryn Oliver" userId="a0b61479-58e1-46d7-9ef1-e1002f5a60a9" providerId="ADAL" clId="{8481BB50-C070-48DD-8917-BACF8DFA7BAD}" dt="2020-03-24T15:25:18.890" v="846" actId="26606"/>
          <ac:spMkLst>
            <pc:docMk/>
            <pc:sldMk cId="3027132558" sldId="318"/>
            <ac:spMk id="76" creationId="{3FE0E660-DA7A-4E39-8C53-4079A7C2BB9C}"/>
          </ac:spMkLst>
        </pc:spChg>
        <pc:picChg chg="mod">
          <ac:chgData name="Kathryn Oliver" userId="a0b61479-58e1-46d7-9ef1-e1002f5a60a9" providerId="ADAL" clId="{8481BB50-C070-48DD-8917-BACF8DFA7BAD}" dt="2020-03-24T15:25:18.890" v="846" actId="26606"/>
          <ac:picMkLst>
            <pc:docMk/>
            <pc:sldMk cId="3027132558" sldId="318"/>
            <ac:picMk id="4" creationId="{00000000-0000-0000-0000-000000000000}"/>
          </ac:picMkLst>
        </pc:picChg>
        <pc:picChg chg="mod">
          <ac:chgData name="Kathryn Oliver" userId="a0b61479-58e1-46d7-9ef1-e1002f5a60a9" providerId="ADAL" clId="{8481BB50-C070-48DD-8917-BACF8DFA7BAD}" dt="2020-03-24T15:25:18.890" v="846" actId="26606"/>
          <ac:picMkLst>
            <pc:docMk/>
            <pc:sldMk cId="3027132558" sldId="318"/>
            <ac:picMk id="13316" creationId="{00000000-0000-0000-0000-000000000000}"/>
          </ac:picMkLst>
        </pc:picChg>
        <pc:picChg chg="mod ord">
          <ac:chgData name="Kathryn Oliver" userId="a0b61479-58e1-46d7-9ef1-e1002f5a60a9" providerId="ADAL" clId="{8481BB50-C070-48DD-8917-BACF8DFA7BAD}" dt="2020-03-24T15:25:18.890" v="846" actId="26606"/>
          <ac:picMkLst>
            <pc:docMk/>
            <pc:sldMk cId="3027132558" sldId="318"/>
            <ac:picMk id="13319" creationId="{00000000-0000-0000-0000-000000000000}"/>
          </ac:picMkLst>
        </pc:picChg>
      </pc:sldChg>
      <pc:sldChg chg="addSp modSp mod setBg">
        <pc:chgData name="Kathryn Oliver" userId="a0b61479-58e1-46d7-9ef1-e1002f5a60a9" providerId="ADAL" clId="{8481BB50-C070-48DD-8917-BACF8DFA7BAD}" dt="2020-03-24T15:27:42.072" v="856" actId="14100"/>
        <pc:sldMkLst>
          <pc:docMk/>
          <pc:sldMk cId="4087369713" sldId="320"/>
        </pc:sldMkLst>
        <pc:spChg chg="mod">
          <ac:chgData name="Kathryn Oliver" userId="a0b61479-58e1-46d7-9ef1-e1002f5a60a9" providerId="ADAL" clId="{8481BB50-C070-48DD-8917-BACF8DFA7BAD}" dt="2020-03-24T15:26:49.011" v="847" actId="26606"/>
          <ac:spMkLst>
            <pc:docMk/>
            <pc:sldMk cId="4087369713" sldId="320"/>
            <ac:spMk id="2" creationId="{00000000-0000-0000-0000-000000000000}"/>
          </ac:spMkLst>
        </pc:spChg>
        <pc:spChg chg="mod ord">
          <ac:chgData name="Kathryn Oliver" userId="a0b61479-58e1-46d7-9ef1-e1002f5a60a9" providerId="ADAL" clId="{8481BB50-C070-48DD-8917-BACF8DFA7BAD}" dt="2020-03-24T15:27:42.072" v="856" actId="14100"/>
          <ac:spMkLst>
            <pc:docMk/>
            <pc:sldMk cId="4087369713" sldId="320"/>
            <ac:spMk id="3" creationId="{00000000-0000-0000-0000-000000000000}"/>
          </ac:spMkLst>
        </pc:spChg>
        <pc:spChg chg="add">
          <ac:chgData name="Kathryn Oliver" userId="a0b61479-58e1-46d7-9ef1-e1002f5a60a9" providerId="ADAL" clId="{8481BB50-C070-48DD-8917-BACF8DFA7BAD}" dt="2020-03-24T15:26:49.011" v="847" actId="26606"/>
          <ac:spMkLst>
            <pc:docMk/>
            <pc:sldMk cId="4087369713" sldId="320"/>
            <ac:spMk id="71" creationId="{4038CB10-1F5C-4D54-9DF7-12586DE5B007}"/>
          </ac:spMkLst>
        </pc:spChg>
        <pc:spChg chg="add">
          <ac:chgData name="Kathryn Oliver" userId="a0b61479-58e1-46d7-9ef1-e1002f5a60a9" providerId="ADAL" clId="{8481BB50-C070-48DD-8917-BACF8DFA7BAD}" dt="2020-03-24T15:26:49.011" v="847" actId="26606"/>
          <ac:spMkLst>
            <pc:docMk/>
            <pc:sldMk cId="4087369713" sldId="320"/>
            <ac:spMk id="73" creationId="{73ED6512-6858-4552-B699-9A97FE9A4EA2}"/>
          </ac:spMkLst>
        </pc:spChg>
        <pc:picChg chg="mod">
          <ac:chgData name="Kathryn Oliver" userId="a0b61479-58e1-46d7-9ef1-e1002f5a60a9" providerId="ADAL" clId="{8481BB50-C070-48DD-8917-BACF8DFA7BAD}" dt="2020-03-24T15:26:49.011" v="847" actId="26606"/>
          <ac:picMkLst>
            <pc:docMk/>
            <pc:sldMk cId="4087369713" sldId="320"/>
            <ac:picMk id="10242" creationId="{00000000-0000-0000-0000-000000000000}"/>
          </ac:picMkLst>
        </pc:picChg>
      </pc:sldChg>
      <pc:sldChg chg="addSp delSp modSp mod setBg setClrOvrMap">
        <pc:chgData name="Kathryn Oliver" userId="a0b61479-58e1-46d7-9ef1-e1002f5a60a9" providerId="ADAL" clId="{8481BB50-C070-48DD-8917-BACF8DFA7BAD}" dt="2020-03-24T15:59:57.381" v="933" actId="255"/>
        <pc:sldMkLst>
          <pc:docMk/>
          <pc:sldMk cId="2740393851" sldId="321"/>
        </pc:sldMkLst>
        <pc:spChg chg="add del mod">
          <ac:chgData name="Kathryn Oliver" userId="a0b61479-58e1-46d7-9ef1-e1002f5a60a9" providerId="ADAL" clId="{8481BB50-C070-48DD-8917-BACF8DFA7BAD}" dt="2020-03-24T14:17:02.971" v="537"/>
          <ac:spMkLst>
            <pc:docMk/>
            <pc:sldMk cId="2740393851" sldId="321"/>
            <ac:spMk id="2" creationId="{5E34B0E1-79F0-44B4-B2BF-E91A6C457061}"/>
          </ac:spMkLst>
        </pc:spChg>
        <pc:spChg chg="add del mod">
          <ac:chgData name="Kathryn Oliver" userId="a0b61479-58e1-46d7-9ef1-e1002f5a60a9" providerId="ADAL" clId="{8481BB50-C070-48DD-8917-BACF8DFA7BAD}" dt="2020-03-24T15:45:49.768" v="903"/>
          <ac:spMkLst>
            <pc:docMk/>
            <pc:sldMk cId="2740393851" sldId="321"/>
            <ac:spMk id="3" creationId="{72BBC01C-903F-4FDB-9EB3-C0B1F1DF9972}"/>
          </ac:spMkLst>
        </pc:spChg>
        <pc:spChg chg="mod">
          <ac:chgData name="Kathryn Oliver" userId="a0b61479-58e1-46d7-9ef1-e1002f5a60a9" providerId="ADAL" clId="{8481BB50-C070-48DD-8917-BACF8DFA7BAD}" dt="2020-03-24T15:45:47.053" v="901" actId="26606"/>
          <ac:spMkLst>
            <pc:docMk/>
            <pc:sldMk cId="2740393851" sldId="321"/>
            <ac:spMk id="4" creationId="{00000000-0000-0000-0000-000000000000}"/>
          </ac:spMkLst>
        </pc:spChg>
        <pc:spChg chg="mod ord">
          <ac:chgData name="Kathryn Oliver" userId="a0b61479-58e1-46d7-9ef1-e1002f5a60a9" providerId="ADAL" clId="{8481BB50-C070-48DD-8917-BACF8DFA7BAD}" dt="2020-03-24T15:59:57.381" v="933" actId="255"/>
          <ac:spMkLst>
            <pc:docMk/>
            <pc:sldMk cId="2740393851" sldId="321"/>
            <ac:spMk id="5" creationId="{00000000-0000-0000-0000-000000000000}"/>
          </ac:spMkLst>
        </pc:spChg>
        <pc:spChg chg="add del">
          <ac:chgData name="Kathryn Oliver" userId="a0b61479-58e1-46d7-9ef1-e1002f5a60a9" providerId="ADAL" clId="{8481BB50-C070-48DD-8917-BACF8DFA7BAD}" dt="2020-03-24T15:33:13.111" v="869" actId="26606"/>
          <ac:spMkLst>
            <pc:docMk/>
            <pc:sldMk cId="2740393851" sldId="321"/>
            <ac:spMk id="71" creationId="{B250C39F-3F6C-4D53-86D2-7BC6B2FF609C}"/>
          </ac:spMkLst>
        </pc:spChg>
        <pc:spChg chg="add del">
          <ac:chgData name="Kathryn Oliver" userId="a0b61479-58e1-46d7-9ef1-e1002f5a60a9" providerId="ADAL" clId="{8481BB50-C070-48DD-8917-BACF8DFA7BAD}" dt="2020-03-24T15:33:13.111" v="869" actId="26606"/>
          <ac:spMkLst>
            <pc:docMk/>
            <pc:sldMk cId="2740393851" sldId="321"/>
            <ac:spMk id="73" creationId="{70A48D59-8581-41F7-B529-F4617FE07A9A}"/>
          </ac:spMkLst>
        </pc:spChg>
        <pc:spChg chg="add del">
          <ac:chgData name="Kathryn Oliver" userId="a0b61479-58e1-46d7-9ef1-e1002f5a60a9" providerId="ADAL" clId="{8481BB50-C070-48DD-8917-BACF8DFA7BAD}" dt="2020-03-24T15:33:13.111" v="869" actId="26606"/>
          <ac:spMkLst>
            <pc:docMk/>
            <pc:sldMk cId="2740393851" sldId="321"/>
            <ac:spMk id="75" creationId="{9DD005C1-8C51-42D6-9BEE-B9B83849743D}"/>
          </ac:spMkLst>
        </pc:spChg>
        <pc:spChg chg="add del">
          <ac:chgData name="Kathryn Oliver" userId="a0b61479-58e1-46d7-9ef1-e1002f5a60a9" providerId="ADAL" clId="{8481BB50-C070-48DD-8917-BACF8DFA7BAD}" dt="2020-03-24T15:33:15.808" v="871" actId="26606"/>
          <ac:spMkLst>
            <pc:docMk/>
            <pc:sldMk cId="2740393851" sldId="321"/>
            <ac:spMk id="10244" creationId="{2B1D4F77-A17C-43D7-B7FA-545148E4E93D}"/>
          </ac:spMkLst>
        </pc:spChg>
        <pc:spChg chg="add">
          <ac:chgData name="Kathryn Oliver" userId="a0b61479-58e1-46d7-9ef1-e1002f5a60a9" providerId="ADAL" clId="{8481BB50-C070-48DD-8917-BACF8DFA7BAD}" dt="2020-03-24T15:45:47.053" v="901" actId="26606"/>
          <ac:spMkLst>
            <pc:docMk/>
            <pc:sldMk cId="2740393851" sldId="321"/>
            <ac:spMk id="10245" creationId="{CF62D2A7-8207-488C-9F46-316BA81A16C8}"/>
          </ac:spMkLst>
        </pc:spChg>
        <pc:spChg chg="add del">
          <ac:chgData name="Kathryn Oliver" userId="a0b61479-58e1-46d7-9ef1-e1002f5a60a9" providerId="ADAL" clId="{8481BB50-C070-48DD-8917-BACF8DFA7BAD}" dt="2020-03-24T15:33:29.065" v="873" actId="26606"/>
          <ac:spMkLst>
            <pc:docMk/>
            <pc:sldMk cId="2740393851" sldId="321"/>
            <ac:spMk id="10246" creationId="{4038CB10-1F5C-4D54-9DF7-12586DE5B007}"/>
          </ac:spMkLst>
        </pc:spChg>
        <pc:spChg chg="add del">
          <ac:chgData name="Kathryn Oliver" userId="a0b61479-58e1-46d7-9ef1-e1002f5a60a9" providerId="ADAL" clId="{8481BB50-C070-48DD-8917-BACF8DFA7BAD}" dt="2020-03-24T15:33:29.065" v="873" actId="26606"/>
          <ac:spMkLst>
            <pc:docMk/>
            <pc:sldMk cId="2740393851" sldId="321"/>
            <ac:spMk id="10247" creationId="{73ED6512-6858-4552-B699-9A97FE9A4EA2}"/>
          </ac:spMkLst>
        </pc:spChg>
        <pc:spChg chg="add del">
          <ac:chgData name="Kathryn Oliver" userId="a0b61479-58e1-46d7-9ef1-e1002f5a60a9" providerId="ADAL" clId="{8481BB50-C070-48DD-8917-BACF8DFA7BAD}" dt="2020-03-24T15:37:28.114" v="891" actId="26606"/>
          <ac:spMkLst>
            <pc:docMk/>
            <pc:sldMk cId="2740393851" sldId="321"/>
            <ac:spMk id="10249" creationId="{B250C39F-3F6C-4D53-86D2-7BC6B2FF609C}"/>
          </ac:spMkLst>
        </pc:spChg>
        <pc:spChg chg="add del">
          <ac:chgData name="Kathryn Oliver" userId="a0b61479-58e1-46d7-9ef1-e1002f5a60a9" providerId="ADAL" clId="{8481BB50-C070-48DD-8917-BACF8DFA7BAD}" dt="2020-03-24T15:37:28.114" v="891" actId="26606"/>
          <ac:spMkLst>
            <pc:docMk/>
            <pc:sldMk cId="2740393851" sldId="321"/>
            <ac:spMk id="10250" creationId="{70A48D59-8581-41F7-B529-F4617FE07A9A}"/>
          </ac:spMkLst>
        </pc:spChg>
        <pc:spChg chg="add del">
          <ac:chgData name="Kathryn Oliver" userId="a0b61479-58e1-46d7-9ef1-e1002f5a60a9" providerId="ADAL" clId="{8481BB50-C070-48DD-8917-BACF8DFA7BAD}" dt="2020-03-24T15:37:28.114" v="891" actId="26606"/>
          <ac:spMkLst>
            <pc:docMk/>
            <pc:sldMk cId="2740393851" sldId="321"/>
            <ac:spMk id="10251" creationId="{9DD005C1-8C51-42D6-9BEE-B9B83849743D}"/>
          </ac:spMkLst>
        </pc:spChg>
        <pc:picChg chg="mod ord">
          <ac:chgData name="Kathryn Oliver" userId="a0b61479-58e1-46d7-9ef1-e1002f5a60a9" providerId="ADAL" clId="{8481BB50-C070-48DD-8917-BACF8DFA7BAD}" dt="2020-03-24T15:45:47.053" v="901" actId="26606"/>
          <ac:picMkLst>
            <pc:docMk/>
            <pc:sldMk cId="2740393851" sldId="321"/>
            <ac:picMk id="10242" creationId="{00000000-0000-0000-0000-000000000000}"/>
          </ac:picMkLst>
        </pc:picChg>
      </pc:sldChg>
      <pc:sldChg chg="addSp modSp mod setBg setClrOvrMap modNotesTx">
        <pc:chgData name="Kathryn Oliver" userId="a0b61479-58e1-46d7-9ef1-e1002f5a60a9" providerId="ADAL" clId="{8481BB50-C070-48DD-8917-BACF8DFA7BAD}" dt="2020-04-15T18:01:41.449" v="1392" actId="20577"/>
        <pc:sldMkLst>
          <pc:docMk/>
          <pc:sldMk cId="588188334" sldId="326"/>
        </pc:sldMkLst>
        <pc:spChg chg="mod">
          <ac:chgData name="Kathryn Oliver" userId="a0b61479-58e1-46d7-9ef1-e1002f5a60a9" providerId="ADAL" clId="{8481BB50-C070-48DD-8917-BACF8DFA7BAD}" dt="2020-03-24T15:04:16.095" v="666" actId="26606"/>
          <ac:spMkLst>
            <pc:docMk/>
            <pc:sldMk cId="588188334" sldId="326"/>
            <ac:spMk id="2" creationId="{00000000-0000-0000-0000-000000000000}"/>
          </ac:spMkLst>
        </pc:spChg>
        <pc:spChg chg="mod">
          <ac:chgData name="Kathryn Oliver" userId="a0b61479-58e1-46d7-9ef1-e1002f5a60a9" providerId="ADAL" clId="{8481BB50-C070-48DD-8917-BACF8DFA7BAD}" dt="2020-03-24T15:04:16.095" v="666" actId="26606"/>
          <ac:spMkLst>
            <pc:docMk/>
            <pc:sldMk cId="588188334" sldId="326"/>
            <ac:spMk id="3" creationId="{00000000-0000-0000-0000-000000000000}"/>
          </ac:spMkLst>
        </pc:spChg>
        <pc:spChg chg="add">
          <ac:chgData name="Kathryn Oliver" userId="a0b61479-58e1-46d7-9ef1-e1002f5a60a9" providerId="ADAL" clId="{8481BB50-C070-48DD-8917-BACF8DFA7BAD}" dt="2020-03-24T15:04:16.095" v="666" actId="26606"/>
          <ac:spMkLst>
            <pc:docMk/>
            <pc:sldMk cId="588188334" sldId="326"/>
            <ac:spMk id="72" creationId="{CF62D2A7-8207-488C-9F46-316BA81A16C8}"/>
          </ac:spMkLst>
        </pc:spChg>
        <pc:spChg chg="add">
          <ac:chgData name="Kathryn Oliver" userId="a0b61479-58e1-46d7-9ef1-e1002f5a60a9" providerId="ADAL" clId="{8481BB50-C070-48DD-8917-BACF8DFA7BAD}" dt="2020-03-24T15:04:16.095" v="666" actId="26606"/>
          <ac:spMkLst>
            <pc:docMk/>
            <pc:sldMk cId="588188334" sldId="326"/>
            <ac:spMk id="74" creationId="{52AC6D7F-F068-4E11-BB06-F601D89BB980}"/>
          </ac:spMkLst>
        </pc:spChg>
        <pc:picChg chg="mod">
          <ac:chgData name="Kathryn Oliver" userId="a0b61479-58e1-46d7-9ef1-e1002f5a60a9" providerId="ADAL" clId="{8481BB50-C070-48DD-8917-BACF8DFA7BAD}" dt="2020-03-24T15:04:16.095" v="666" actId="26606"/>
          <ac:picMkLst>
            <pc:docMk/>
            <pc:sldMk cId="588188334" sldId="326"/>
            <ac:picMk id="2051" creationId="{00000000-0000-0000-0000-000000000000}"/>
          </ac:picMkLst>
        </pc:picChg>
      </pc:sldChg>
      <pc:sldChg chg="addSp delSp modSp mod setBg delDesignElem">
        <pc:chgData name="Kathryn Oliver" userId="a0b61479-58e1-46d7-9ef1-e1002f5a60a9" providerId="ADAL" clId="{8481BB50-C070-48DD-8917-BACF8DFA7BAD}" dt="2020-03-24T14:32:32.473" v="591"/>
        <pc:sldMkLst>
          <pc:docMk/>
          <pc:sldMk cId="2370960225" sldId="331"/>
        </pc:sldMkLst>
        <pc:spChg chg="mod">
          <ac:chgData name="Kathryn Oliver" userId="a0b61479-58e1-46d7-9ef1-e1002f5a60a9" providerId="ADAL" clId="{8481BB50-C070-48DD-8917-BACF8DFA7BAD}" dt="2020-03-24T13:44:33.100" v="9" actId="26606"/>
          <ac:spMkLst>
            <pc:docMk/>
            <pc:sldMk cId="2370960225" sldId="331"/>
            <ac:spMk id="2" creationId="{00000000-0000-0000-0000-000000000000}"/>
          </ac:spMkLst>
        </pc:spChg>
        <pc:spChg chg="mod ord">
          <ac:chgData name="Kathryn Oliver" userId="a0b61479-58e1-46d7-9ef1-e1002f5a60a9" providerId="ADAL" clId="{8481BB50-C070-48DD-8917-BACF8DFA7BAD}" dt="2020-03-24T13:44:33.100" v="9" actId="26606"/>
          <ac:spMkLst>
            <pc:docMk/>
            <pc:sldMk cId="2370960225" sldId="331"/>
            <ac:spMk id="3" creationId="{00000000-0000-0000-0000-000000000000}"/>
          </ac:spMkLst>
        </pc:spChg>
        <pc:spChg chg="add del">
          <ac:chgData name="Kathryn Oliver" userId="a0b61479-58e1-46d7-9ef1-e1002f5a60a9" providerId="ADAL" clId="{8481BB50-C070-48DD-8917-BACF8DFA7BAD}" dt="2020-03-24T14:32:32.473" v="591"/>
          <ac:spMkLst>
            <pc:docMk/>
            <pc:sldMk cId="2370960225" sldId="331"/>
            <ac:spMk id="72" creationId="{4038CB10-1F5C-4D54-9DF7-12586DE5B007}"/>
          </ac:spMkLst>
        </pc:spChg>
        <pc:spChg chg="add del">
          <ac:chgData name="Kathryn Oliver" userId="a0b61479-58e1-46d7-9ef1-e1002f5a60a9" providerId="ADAL" clId="{8481BB50-C070-48DD-8917-BACF8DFA7BAD}" dt="2020-03-24T14:32:32.473" v="591"/>
          <ac:spMkLst>
            <pc:docMk/>
            <pc:sldMk cId="2370960225" sldId="331"/>
            <ac:spMk id="74" creationId="{73ED6512-6858-4552-B699-9A97FE9A4EA2}"/>
          </ac:spMkLst>
        </pc:spChg>
        <pc:picChg chg="mod">
          <ac:chgData name="Kathryn Oliver" userId="a0b61479-58e1-46d7-9ef1-e1002f5a60a9" providerId="ADAL" clId="{8481BB50-C070-48DD-8917-BACF8DFA7BAD}" dt="2020-03-24T13:44:33.100" v="9" actId="26606"/>
          <ac:picMkLst>
            <pc:docMk/>
            <pc:sldMk cId="2370960225" sldId="331"/>
            <ac:picMk id="1027" creationId="{00000000-0000-0000-0000-000000000000}"/>
          </ac:picMkLst>
        </pc:picChg>
      </pc:sldChg>
      <pc:sldChg chg="addSp delSp modSp mod setBg setClrOvrMap">
        <pc:chgData name="Kathryn Oliver" userId="a0b61479-58e1-46d7-9ef1-e1002f5a60a9" providerId="ADAL" clId="{8481BB50-C070-48DD-8917-BACF8DFA7BAD}" dt="2020-03-24T14:33:14.108" v="593" actId="26606"/>
        <pc:sldMkLst>
          <pc:docMk/>
          <pc:sldMk cId="1063207044" sldId="332"/>
        </pc:sldMkLst>
        <pc:spChg chg="add del mod">
          <ac:chgData name="Kathryn Oliver" userId="a0b61479-58e1-46d7-9ef1-e1002f5a60a9" providerId="ADAL" clId="{8481BB50-C070-48DD-8917-BACF8DFA7BAD}" dt="2020-03-24T14:30:23.274" v="581" actId="14826"/>
          <ac:spMkLst>
            <pc:docMk/>
            <pc:sldMk cId="1063207044" sldId="332"/>
            <ac:spMk id="2" creationId="{86ACB03B-0F16-4649-8437-A3DBCBBA40AD}"/>
          </ac:spMkLst>
        </pc:spChg>
        <pc:spChg chg="mod">
          <ac:chgData name="Kathryn Oliver" userId="a0b61479-58e1-46d7-9ef1-e1002f5a60a9" providerId="ADAL" clId="{8481BB50-C070-48DD-8917-BACF8DFA7BAD}" dt="2020-03-24T14:33:14.108" v="593" actId="26606"/>
          <ac:spMkLst>
            <pc:docMk/>
            <pc:sldMk cId="1063207044" sldId="332"/>
            <ac:spMk id="5" creationId="{00000000-0000-0000-0000-000000000000}"/>
          </ac:spMkLst>
        </pc:spChg>
        <pc:spChg chg="mod">
          <ac:chgData name="Kathryn Oliver" userId="a0b61479-58e1-46d7-9ef1-e1002f5a60a9" providerId="ADAL" clId="{8481BB50-C070-48DD-8917-BACF8DFA7BAD}" dt="2020-03-24T14:33:14.108" v="593" actId="26606"/>
          <ac:spMkLst>
            <pc:docMk/>
            <pc:sldMk cId="1063207044" sldId="332"/>
            <ac:spMk id="6" creationId="{00000000-0000-0000-0000-000000000000}"/>
          </ac:spMkLst>
        </pc:spChg>
        <pc:spChg chg="add">
          <ac:chgData name="Kathryn Oliver" userId="a0b61479-58e1-46d7-9ef1-e1002f5a60a9" providerId="ADAL" clId="{8481BB50-C070-48DD-8917-BACF8DFA7BAD}" dt="2020-03-24T14:33:14.108" v="593" actId="26606"/>
          <ac:spMkLst>
            <pc:docMk/>
            <pc:sldMk cId="1063207044" sldId="332"/>
            <ac:spMk id="11" creationId="{867D4867-5BA7-4462-B2F6-A23F4A622AA7}"/>
          </ac:spMkLst>
        </pc:spChg>
        <pc:picChg chg="mod">
          <ac:chgData name="Kathryn Oliver" userId="a0b61479-58e1-46d7-9ef1-e1002f5a60a9" providerId="ADAL" clId="{8481BB50-C070-48DD-8917-BACF8DFA7BAD}" dt="2020-03-24T14:33:14.108" v="593" actId="26606"/>
          <ac:picMkLst>
            <pc:docMk/>
            <pc:sldMk cId="1063207044" sldId="332"/>
            <ac:picMk id="4" creationId="{00000000-0000-0000-0000-000000000000}"/>
          </ac:picMkLst>
        </pc:picChg>
      </pc:sldChg>
      <pc:sldChg chg="addSp delSp modSp mod setBg delDesignElem">
        <pc:chgData name="Kathryn Oliver" userId="a0b61479-58e1-46d7-9ef1-e1002f5a60a9" providerId="ADAL" clId="{8481BB50-C070-48DD-8917-BACF8DFA7BAD}" dt="2020-03-24T14:32:32.473" v="591"/>
        <pc:sldMkLst>
          <pc:docMk/>
          <pc:sldMk cId="3415602224" sldId="333"/>
        </pc:sldMkLst>
        <pc:spChg chg="mod">
          <ac:chgData name="Kathryn Oliver" userId="a0b61479-58e1-46d7-9ef1-e1002f5a60a9" providerId="ADAL" clId="{8481BB50-C070-48DD-8917-BACF8DFA7BAD}" dt="2020-03-24T13:45:52.310" v="11" actId="26606"/>
          <ac:spMkLst>
            <pc:docMk/>
            <pc:sldMk cId="3415602224" sldId="333"/>
            <ac:spMk id="5" creationId="{00000000-0000-0000-0000-000000000000}"/>
          </ac:spMkLst>
        </pc:spChg>
        <pc:spChg chg="mod ord">
          <ac:chgData name="Kathryn Oliver" userId="a0b61479-58e1-46d7-9ef1-e1002f5a60a9" providerId="ADAL" clId="{8481BB50-C070-48DD-8917-BACF8DFA7BAD}" dt="2020-03-24T13:45:52.310" v="11" actId="26606"/>
          <ac:spMkLst>
            <pc:docMk/>
            <pc:sldMk cId="3415602224" sldId="333"/>
            <ac:spMk id="6" creationId="{00000000-0000-0000-0000-000000000000}"/>
          </ac:spMkLst>
        </pc:spChg>
        <pc:spChg chg="add del">
          <ac:chgData name="Kathryn Oliver" userId="a0b61479-58e1-46d7-9ef1-e1002f5a60a9" providerId="ADAL" clId="{8481BB50-C070-48DD-8917-BACF8DFA7BAD}" dt="2020-03-24T14:32:32.473" v="591"/>
          <ac:spMkLst>
            <pc:docMk/>
            <pc:sldMk cId="3415602224" sldId="333"/>
            <ac:spMk id="73" creationId="{4038CB10-1F5C-4D54-9DF7-12586DE5B007}"/>
          </ac:spMkLst>
        </pc:spChg>
        <pc:spChg chg="add del">
          <ac:chgData name="Kathryn Oliver" userId="a0b61479-58e1-46d7-9ef1-e1002f5a60a9" providerId="ADAL" clId="{8481BB50-C070-48DD-8917-BACF8DFA7BAD}" dt="2020-03-24T14:32:32.473" v="591"/>
          <ac:spMkLst>
            <pc:docMk/>
            <pc:sldMk cId="3415602224" sldId="333"/>
            <ac:spMk id="75" creationId="{73ED6512-6858-4552-B699-9A97FE9A4EA2}"/>
          </ac:spMkLst>
        </pc:spChg>
        <pc:picChg chg="del">
          <ac:chgData name="Kathryn Oliver" userId="a0b61479-58e1-46d7-9ef1-e1002f5a60a9" providerId="ADAL" clId="{8481BB50-C070-48DD-8917-BACF8DFA7BAD}" dt="2020-03-24T13:45:31.607" v="10" actId="478"/>
          <ac:picMkLst>
            <pc:docMk/>
            <pc:sldMk cId="3415602224" sldId="333"/>
            <ac:picMk id="2051" creationId="{00000000-0000-0000-0000-000000000000}"/>
          </ac:picMkLst>
        </pc:picChg>
        <pc:picChg chg="mod">
          <ac:chgData name="Kathryn Oliver" userId="a0b61479-58e1-46d7-9ef1-e1002f5a60a9" providerId="ADAL" clId="{8481BB50-C070-48DD-8917-BACF8DFA7BAD}" dt="2020-03-24T13:45:52.310" v="11" actId="26606"/>
          <ac:picMkLst>
            <pc:docMk/>
            <pc:sldMk cId="3415602224" sldId="333"/>
            <ac:picMk id="2052" creationId="{00000000-0000-0000-0000-000000000000}"/>
          </ac:picMkLst>
        </pc:picChg>
      </pc:sldChg>
      <pc:sldChg chg="addSp delSp modSp mod setBg delDesignElem">
        <pc:chgData name="Kathryn Oliver" userId="a0b61479-58e1-46d7-9ef1-e1002f5a60a9" providerId="ADAL" clId="{8481BB50-C070-48DD-8917-BACF8DFA7BAD}" dt="2020-03-24T14:32:32.473" v="591"/>
        <pc:sldMkLst>
          <pc:docMk/>
          <pc:sldMk cId="4131449737" sldId="334"/>
        </pc:sldMkLst>
        <pc:spChg chg="mod">
          <ac:chgData name="Kathryn Oliver" userId="a0b61479-58e1-46d7-9ef1-e1002f5a60a9" providerId="ADAL" clId="{8481BB50-C070-48DD-8917-BACF8DFA7BAD}" dt="2020-03-24T13:46:11.121" v="12" actId="26606"/>
          <ac:spMkLst>
            <pc:docMk/>
            <pc:sldMk cId="4131449737" sldId="334"/>
            <ac:spMk id="2" creationId="{00000000-0000-0000-0000-000000000000}"/>
          </ac:spMkLst>
        </pc:spChg>
        <pc:spChg chg="add del">
          <ac:chgData name="Kathryn Oliver" userId="a0b61479-58e1-46d7-9ef1-e1002f5a60a9" providerId="ADAL" clId="{8481BB50-C070-48DD-8917-BACF8DFA7BAD}" dt="2020-03-24T14:32:32.473" v="591"/>
          <ac:spMkLst>
            <pc:docMk/>
            <pc:sldMk cId="4131449737" sldId="334"/>
            <ac:spMk id="10" creationId="{86295E7F-EA66-480B-B001-C8BE7CD61903}"/>
          </ac:spMkLst>
        </pc:spChg>
        <pc:picChg chg="mod">
          <ac:chgData name="Kathryn Oliver" userId="a0b61479-58e1-46d7-9ef1-e1002f5a60a9" providerId="ADAL" clId="{8481BB50-C070-48DD-8917-BACF8DFA7BAD}" dt="2020-03-24T13:46:11.121" v="12" actId="26606"/>
          <ac:picMkLst>
            <pc:docMk/>
            <pc:sldMk cId="4131449737" sldId="334"/>
            <ac:picMk id="5" creationId="{00000000-0000-0000-0000-000000000000}"/>
          </ac:picMkLst>
        </pc:picChg>
        <pc:cxnChg chg="add del">
          <ac:chgData name="Kathryn Oliver" userId="a0b61479-58e1-46d7-9ef1-e1002f5a60a9" providerId="ADAL" clId="{8481BB50-C070-48DD-8917-BACF8DFA7BAD}" dt="2020-03-24T14:32:32.473" v="591"/>
          <ac:cxnSpMkLst>
            <pc:docMk/>
            <pc:sldMk cId="4131449737" sldId="334"/>
            <ac:cxnSpMk id="12" creationId="{E126E481-B945-4179-BD79-05E96E9B29E1}"/>
          </ac:cxnSpMkLst>
        </pc:cxnChg>
      </pc:sldChg>
      <pc:sldChg chg="addSp modSp mod setBg">
        <pc:chgData name="Kathryn Oliver" userId="a0b61479-58e1-46d7-9ef1-e1002f5a60a9" providerId="ADAL" clId="{8481BB50-C070-48DD-8917-BACF8DFA7BAD}" dt="2020-03-24T14:43:32.438" v="630" actId="14100"/>
        <pc:sldMkLst>
          <pc:docMk/>
          <pc:sldMk cId="4102082574" sldId="337"/>
        </pc:sldMkLst>
        <pc:spChg chg="mod">
          <ac:chgData name="Kathryn Oliver" userId="a0b61479-58e1-46d7-9ef1-e1002f5a60a9" providerId="ADAL" clId="{8481BB50-C070-48DD-8917-BACF8DFA7BAD}" dt="2020-03-24T14:39:51.483" v="616" actId="26606"/>
          <ac:spMkLst>
            <pc:docMk/>
            <pc:sldMk cId="4102082574" sldId="337"/>
            <ac:spMk id="2" creationId="{00000000-0000-0000-0000-000000000000}"/>
          </ac:spMkLst>
        </pc:spChg>
        <pc:spChg chg="mod">
          <ac:chgData name="Kathryn Oliver" userId="a0b61479-58e1-46d7-9ef1-e1002f5a60a9" providerId="ADAL" clId="{8481BB50-C070-48DD-8917-BACF8DFA7BAD}" dt="2020-03-24T14:43:22.813" v="628" actId="14100"/>
          <ac:spMkLst>
            <pc:docMk/>
            <pc:sldMk cId="4102082574" sldId="337"/>
            <ac:spMk id="5" creationId="{00000000-0000-0000-0000-000000000000}"/>
          </ac:spMkLst>
        </pc:spChg>
        <pc:spChg chg="add">
          <ac:chgData name="Kathryn Oliver" userId="a0b61479-58e1-46d7-9ef1-e1002f5a60a9" providerId="ADAL" clId="{8481BB50-C070-48DD-8917-BACF8DFA7BAD}" dt="2020-03-24T14:39:51.483" v="616" actId="26606"/>
          <ac:spMkLst>
            <pc:docMk/>
            <pc:sldMk cId="4102082574" sldId="337"/>
            <ac:spMk id="73" creationId="{42A5316D-ED2F-4F89-B4B4-8D9240B1A348}"/>
          </ac:spMkLst>
        </pc:spChg>
        <pc:picChg chg="mod">
          <ac:chgData name="Kathryn Oliver" userId="a0b61479-58e1-46d7-9ef1-e1002f5a60a9" providerId="ADAL" clId="{8481BB50-C070-48DD-8917-BACF8DFA7BAD}" dt="2020-03-24T14:43:32.438" v="630" actId="14100"/>
          <ac:picMkLst>
            <pc:docMk/>
            <pc:sldMk cId="4102082574" sldId="337"/>
            <ac:picMk id="1028" creationId="{00000000-0000-0000-0000-000000000000}"/>
          </ac:picMkLst>
        </pc:picChg>
      </pc:sldChg>
      <pc:sldChg chg="addSp modSp mod setBg setClrOvrMap">
        <pc:chgData name="Kathryn Oliver" userId="a0b61479-58e1-46d7-9ef1-e1002f5a60a9" providerId="ADAL" clId="{8481BB50-C070-48DD-8917-BACF8DFA7BAD}" dt="2020-03-24T14:42:41.303" v="622" actId="26606"/>
        <pc:sldMkLst>
          <pc:docMk/>
          <pc:sldMk cId="2878263906" sldId="338"/>
        </pc:sldMkLst>
        <pc:spChg chg="mod">
          <ac:chgData name="Kathryn Oliver" userId="a0b61479-58e1-46d7-9ef1-e1002f5a60a9" providerId="ADAL" clId="{8481BB50-C070-48DD-8917-BACF8DFA7BAD}" dt="2020-03-24T14:42:41.303" v="622" actId="26606"/>
          <ac:spMkLst>
            <pc:docMk/>
            <pc:sldMk cId="2878263906" sldId="338"/>
            <ac:spMk id="8" creationId="{00000000-0000-0000-0000-000000000000}"/>
          </ac:spMkLst>
        </pc:spChg>
        <pc:spChg chg="mod">
          <ac:chgData name="Kathryn Oliver" userId="a0b61479-58e1-46d7-9ef1-e1002f5a60a9" providerId="ADAL" clId="{8481BB50-C070-48DD-8917-BACF8DFA7BAD}" dt="2020-03-24T14:42:41.303" v="622" actId="26606"/>
          <ac:spMkLst>
            <pc:docMk/>
            <pc:sldMk cId="2878263906" sldId="338"/>
            <ac:spMk id="9" creationId="{00000000-0000-0000-0000-000000000000}"/>
          </ac:spMkLst>
        </pc:spChg>
        <pc:spChg chg="add">
          <ac:chgData name="Kathryn Oliver" userId="a0b61479-58e1-46d7-9ef1-e1002f5a60a9" providerId="ADAL" clId="{8481BB50-C070-48DD-8917-BACF8DFA7BAD}" dt="2020-03-24T14:42:41.303" v="622" actId="26606"/>
          <ac:spMkLst>
            <pc:docMk/>
            <pc:sldMk cId="2878263906" sldId="338"/>
            <ac:spMk id="74" creationId="{003713C1-2FB2-413B-BF91-3AE41726FB7A}"/>
          </ac:spMkLst>
        </pc:spChg>
        <pc:spChg chg="add">
          <ac:chgData name="Kathryn Oliver" userId="a0b61479-58e1-46d7-9ef1-e1002f5a60a9" providerId="ADAL" clId="{8481BB50-C070-48DD-8917-BACF8DFA7BAD}" dt="2020-03-24T14:42:41.303" v="622" actId="26606"/>
          <ac:spMkLst>
            <pc:docMk/>
            <pc:sldMk cId="2878263906" sldId="338"/>
            <ac:spMk id="76" creationId="{90795B4D-5022-4A7F-A01D-8D880B7CDBE6}"/>
          </ac:spMkLst>
        </pc:spChg>
        <pc:spChg chg="add">
          <ac:chgData name="Kathryn Oliver" userId="a0b61479-58e1-46d7-9ef1-e1002f5a60a9" providerId="ADAL" clId="{8481BB50-C070-48DD-8917-BACF8DFA7BAD}" dt="2020-03-24T14:42:41.303" v="622" actId="26606"/>
          <ac:spMkLst>
            <pc:docMk/>
            <pc:sldMk cId="2878263906" sldId="338"/>
            <ac:spMk id="78" creationId="{AFD19018-DE7C-4796-ADF2-AD2EB0FC0D9C}"/>
          </ac:spMkLst>
        </pc:spChg>
        <pc:spChg chg="add">
          <ac:chgData name="Kathryn Oliver" userId="a0b61479-58e1-46d7-9ef1-e1002f5a60a9" providerId="ADAL" clId="{8481BB50-C070-48DD-8917-BACF8DFA7BAD}" dt="2020-03-24T14:42:41.303" v="622" actId="26606"/>
          <ac:spMkLst>
            <pc:docMk/>
            <pc:sldMk cId="2878263906" sldId="338"/>
            <ac:spMk id="80" creationId="{B1A0A2C2-4F85-44AF-8708-8DCA4B550CB8}"/>
          </ac:spMkLst>
        </pc:spChg>
        <pc:picChg chg="mod ord">
          <ac:chgData name="Kathryn Oliver" userId="a0b61479-58e1-46d7-9ef1-e1002f5a60a9" providerId="ADAL" clId="{8481BB50-C070-48DD-8917-BACF8DFA7BAD}" dt="2020-03-24T14:42:41.303" v="622" actId="26606"/>
          <ac:picMkLst>
            <pc:docMk/>
            <pc:sldMk cId="2878263906" sldId="338"/>
            <ac:picMk id="6147" creationId="{00000000-0000-0000-0000-000000000000}"/>
          </ac:picMkLst>
        </pc:picChg>
        <pc:picChg chg="mod">
          <ac:chgData name="Kathryn Oliver" userId="a0b61479-58e1-46d7-9ef1-e1002f5a60a9" providerId="ADAL" clId="{8481BB50-C070-48DD-8917-BACF8DFA7BAD}" dt="2020-03-24T14:42:41.303" v="622" actId="26606"/>
          <ac:picMkLst>
            <pc:docMk/>
            <pc:sldMk cId="2878263906" sldId="338"/>
            <ac:picMk id="6148" creationId="{00000000-0000-0000-0000-000000000000}"/>
          </ac:picMkLst>
        </pc:picChg>
        <pc:picChg chg="mod ord">
          <ac:chgData name="Kathryn Oliver" userId="a0b61479-58e1-46d7-9ef1-e1002f5a60a9" providerId="ADAL" clId="{8481BB50-C070-48DD-8917-BACF8DFA7BAD}" dt="2020-03-24T14:42:41.303" v="622" actId="26606"/>
          <ac:picMkLst>
            <pc:docMk/>
            <pc:sldMk cId="2878263906" sldId="338"/>
            <ac:picMk id="6149" creationId="{00000000-0000-0000-0000-000000000000}"/>
          </ac:picMkLst>
        </pc:picChg>
      </pc:sldChg>
      <pc:sldChg chg="modSp mod">
        <pc:chgData name="Kathryn Oliver" userId="a0b61479-58e1-46d7-9ef1-e1002f5a60a9" providerId="ADAL" clId="{8481BB50-C070-48DD-8917-BACF8DFA7BAD}" dt="2020-03-24T15:01:33.795" v="653" actId="113"/>
        <pc:sldMkLst>
          <pc:docMk/>
          <pc:sldMk cId="3257534414" sldId="339"/>
        </pc:sldMkLst>
        <pc:spChg chg="mod">
          <ac:chgData name="Kathryn Oliver" userId="a0b61479-58e1-46d7-9ef1-e1002f5a60a9" providerId="ADAL" clId="{8481BB50-C070-48DD-8917-BACF8DFA7BAD}" dt="2020-03-24T15:01:33.795" v="653" actId="113"/>
          <ac:spMkLst>
            <pc:docMk/>
            <pc:sldMk cId="3257534414" sldId="339"/>
            <ac:spMk id="2" creationId="{00000000-0000-0000-0000-000000000000}"/>
          </ac:spMkLst>
        </pc:spChg>
      </pc:sldChg>
      <pc:sldChg chg="modSp mod">
        <pc:chgData name="Kathryn Oliver" userId="a0b61479-58e1-46d7-9ef1-e1002f5a60a9" providerId="ADAL" clId="{8481BB50-C070-48DD-8917-BACF8DFA7BAD}" dt="2020-03-24T15:01:22.269" v="652" actId="113"/>
        <pc:sldMkLst>
          <pc:docMk/>
          <pc:sldMk cId="298636085" sldId="340"/>
        </pc:sldMkLst>
        <pc:spChg chg="mod">
          <ac:chgData name="Kathryn Oliver" userId="a0b61479-58e1-46d7-9ef1-e1002f5a60a9" providerId="ADAL" clId="{8481BB50-C070-48DD-8917-BACF8DFA7BAD}" dt="2020-03-24T15:01:22.269" v="652" actId="113"/>
          <ac:spMkLst>
            <pc:docMk/>
            <pc:sldMk cId="298636085" sldId="340"/>
            <ac:spMk id="2" creationId="{00000000-0000-0000-0000-000000000000}"/>
          </ac:spMkLst>
        </pc:spChg>
      </pc:sldChg>
      <pc:sldChg chg="modSp mod">
        <pc:chgData name="Kathryn Oliver" userId="a0b61479-58e1-46d7-9ef1-e1002f5a60a9" providerId="ADAL" clId="{8481BB50-C070-48DD-8917-BACF8DFA7BAD}" dt="2020-03-24T15:01:45.390" v="654" actId="113"/>
        <pc:sldMkLst>
          <pc:docMk/>
          <pc:sldMk cId="2141719081" sldId="341"/>
        </pc:sldMkLst>
        <pc:spChg chg="mod">
          <ac:chgData name="Kathryn Oliver" userId="a0b61479-58e1-46d7-9ef1-e1002f5a60a9" providerId="ADAL" clId="{8481BB50-C070-48DD-8917-BACF8DFA7BAD}" dt="2020-03-24T15:01:45.390" v="654" actId="113"/>
          <ac:spMkLst>
            <pc:docMk/>
            <pc:sldMk cId="2141719081" sldId="341"/>
            <ac:spMk id="2" creationId="{00000000-0000-0000-0000-000000000000}"/>
          </ac:spMkLst>
        </pc:spChg>
      </pc:sldChg>
      <pc:sldChg chg="addSp modSp mod setBg">
        <pc:chgData name="Kathryn Oliver" userId="a0b61479-58e1-46d7-9ef1-e1002f5a60a9" providerId="ADAL" clId="{8481BB50-C070-48DD-8917-BACF8DFA7BAD}" dt="2020-03-24T15:03:42.792" v="665" actId="14100"/>
        <pc:sldMkLst>
          <pc:docMk/>
          <pc:sldMk cId="3979709386" sldId="342"/>
        </pc:sldMkLst>
        <pc:spChg chg="mod">
          <ac:chgData name="Kathryn Oliver" userId="a0b61479-58e1-46d7-9ef1-e1002f5a60a9" providerId="ADAL" clId="{8481BB50-C070-48DD-8917-BACF8DFA7BAD}" dt="2020-03-24T15:03:04.749" v="660" actId="26606"/>
          <ac:spMkLst>
            <pc:docMk/>
            <pc:sldMk cId="3979709386" sldId="342"/>
            <ac:spMk id="2" creationId="{00000000-0000-0000-0000-000000000000}"/>
          </ac:spMkLst>
        </pc:spChg>
        <pc:spChg chg="mod ord">
          <ac:chgData name="Kathryn Oliver" userId="a0b61479-58e1-46d7-9ef1-e1002f5a60a9" providerId="ADAL" clId="{8481BB50-C070-48DD-8917-BACF8DFA7BAD}" dt="2020-03-24T15:03:42.792" v="665" actId="14100"/>
          <ac:spMkLst>
            <pc:docMk/>
            <pc:sldMk cId="3979709386" sldId="342"/>
            <ac:spMk id="4" creationId="{00000000-0000-0000-0000-000000000000}"/>
          </ac:spMkLst>
        </pc:spChg>
        <pc:spChg chg="add">
          <ac:chgData name="Kathryn Oliver" userId="a0b61479-58e1-46d7-9ef1-e1002f5a60a9" providerId="ADAL" clId="{8481BB50-C070-48DD-8917-BACF8DFA7BAD}" dt="2020-03-24T15:03:04.749" v="660" actId="26606"/>
          <ac:spMkLst>
            <pc:docMk/>
            <pc:sldMk cId="3979709386" sldId="342"/>
            <ac:spMk id="73" creationId="{42A5316D-ED2F-4F89-B4B4-8D9240B1A348}"/>
          </ac:spMkLst>
        </pc:spChg>
        <pc:picChg chg="mod">
          <ac:chgData name="Kathryn Oliver" userId="a0b61479-58e1-46d7-9ef1-e1002f5a60a9" providerId="ADAL" clId="{8481BB50-C070-48DD-8917-BACF8DFA7BAD}" dt="2020-03-24T15:03:04.749" v="660" actId="26606"/>
          <ac:picMkLst>
            <pc:docMk/>
            <pc:sldMk cId="3979709386" sldId="342"/>
            <ac:picMk id="2052" creationId="{00000000-0000-0000-0000-000000000000}"/>
          </ac:picMkLst>
        </pc:picChg>
      </pc:sldChg>
      <pc:sldChg chg="del">
        <pc:chgData name="Kathryn Oliver" userId="a0b61479-58e1-46d7-9ef1-e1002f5a60a9" providerId="ADAL" clId="{8481BB50-C070-48DD-8917-BACF8DFA7BAD}" dt="2020-03-24T13:50:52.704" v="41" actId="2696"/>
        <pc:sldMkLst>
          <pc:docMk/>
          <pc:sldMk cId="2113234523" sldId="345"/>
        </pc:sldMkLst>
      </pc:sldChg>
      <pc:sldChg chg="addSp delSp modSp mod setBg setClrOvrMap delDesignElem">
        <pc:chgData name="Kathryn Oliver" userId="a0b61479-58e1-46d7-9ef1-e1002f5a60a9" providerId="ADAL" clId="{8481BB50-C070-48DD-8917-BACF8DFA7BAD}" dt="2020-04-15T18:00:17.629" v="1378" actId="1076"/>
        <pc:sldMkLst>
          <pc:docMk/>
          <pc:sldMk cId="3736512529" sldId="346"/>
        </pc:sldMkLst>
        <pc:spChg chg="mod">
          <ac:chgData name="Kathryn Oliver" userId="a0b61479-58e1-46d7-9ef1-e1002f5a60a9" providerId="ADAL" clId="{8481BB50-C070-48DD-8917-BACF8DFA7BAD}" dt="2020-03-24T14:37:31.141" v="611" actId="113"/>
          <ac:spMkLst>
            <pc:docMk/>
            <pc:sldMk cId="3736512529" sldId="346"/>
            <ac:spMk id="2" creationId="{00000000-0000-0000-0000-000000000000}"/>
          </ac:spMkLst>
        </pc:spChg>
        <pc:spChg chg="mod ord">
          <ac:chgData name="Kathryn Oliver" userId="a0b61479-58e1-46d7-9ef1-e1002f5a60a9" providerId="ADAL" clId="{8481BB50-C070-48DD-8917-BACF8DFA7BAD}" dt="2020-03-24T14:37:12.454" v="610" actId="26606"/>
          <ac:spMkLst>
            <pc:docMk/>
            <pc:sldMk cId="3736512529" sldId="346"/>
            <ac:spMk id="3" creationId="{00000000-0000-0000-0000-000000000000}"/>
          </ac:spMkLst>
        </pc:spChg>
        <pc:spChg chg="mod">
          <ac:chgData name="Kathryn Oliver" userId="a0b61479-58e1-46d7-9ef1-e1002f5a60a9" providerId="ADAL" clId="{8481BB50-C070-48DD-8917-BACF8DFA7BAD}" dt="2020-04-15T18:00:17.629" v="1378" actId="1076"/>
          <ac:spMkLst>
            <pc:docMk/>
            <pc:sldMk cId="3736512529" sldId="346"/>
            <ac:spMk id="4" creationId="{00000000-0000-0000-0000-000000000000}"/>
          </ac:spMkLst>
        </pc:spChg>
        <pc:spChg chg="mod">
          <ac:chgData name="Kathryn Oliver" userId="a0b61479-58e1-46d7-9ef1-e1002f5a60a9" providerId="ADAL" clId="{8481BB50-C070-48DD-8917-BACF8DFA7BAD}" dt="2020-04-15T18:00:09.844" v="1377" actId="1076"/>
          <ac:spMkLst>
            <pc:docMk/>
            <pc:sldMk cId="3736512529" sldId="346"/>
            <ac:spMk id="11" creationId="{00000000-0000-0000-0000-000000000000}"/>
          </ac:spMkLst>
        </pc:spChg>
        <pc:spChg chg="add del">
          <ac:chgData name="Kathryn Oliver" userId="a0b61479-58e1-46d7-9ef1-e1002f5a60a9" providerId="ADAL" clId="{8481BB50-C070-48DD-8917-BACF8DFA7BAD}" dt="2020-03-24T14:37:12.454" v="610" actId="26606"/>
          <ac:spMkLst>
            <pc:docMk/>
            <pc:sldMk cId="3736512529" sldId="346"/>
            <ac:spMk id="13" creationId="{4038CB10-1F5C-4D54-9DF7-12586DE5B007}"/>
          </ac:spMkLst>
        </pc:spChg>
        <pc:spChg chg="add del">
          <ac:chgData name="Kathryn Oliver" userId="a0b61479-58e1-46d7-9ef1-e1002f5a60a9" providerId="ADAL" clId="{8481BB50-C070-48DD-8917-BACF8DFA7BAD}" dt="2020-03-24T13:50:18.230" v="37" actId="26606"/>
          <ac:spMkLst>
            <pc:docMk/>
            <pc:sldMk cId="3736512529" sldId="346"/>
            <ac:spMk id="16" creationId="{867D4867-5BA7-4462-B2F6-A23F4A622AA7}"/>
          </ac:spMkLst>
        </pc:spChg>
        <pc:spChg chg="add del">
          <ac:chgData name="Kathryn Oliver" userId="a0b61479-58e1-46d7-9ef1-e1002f5a60a9" providerId="ADAL" clId="{8481BB50-C070-48DD-8917-BACF8DFA7BAD}" dt="2020-03-24T14:37:12.454" v="610" actId="26606"/>
          <ac:spMkLst>
            <pc:docMk/>
            <pc:sldMk cId="3736512529" sldId="346"/>
            <ac:spMk id="18" creationId="{73ED6512-6858-4552-B699-9A97FE9A4EA2}"/>
          </ac:spMkLst>
        </pc:spChg>
        <pc:spChg chg="add del">
          <ac:chgData name="Kathryn Oliver" userId="a0b61479-58e1-46d7-9ef1-e1002f5a60a9" providerId="ADAL" clId="{8481BB50-C070-48DD-8917-BACF8DFA7BAD}" dt="2020-03-24T14:34:45.390" v="595" actId="26606"/>
          <ac:spMkLst>
            <pc:docMk/>
            <pc:sldMk cId="3736512529" sldId="346"/>
            <ac:spMk id="74" creationId="{99899462-FC16-43B0-966B-FCA263450716}"/>
          </ac:spMkLst>
        </pc:spChg>
        <pc:picChg chg="mod">
          <ac:chgData name="Kathryn Oliver" userId="a0b61479-58e1-46d7-9ef1-e1002f5a60a9" providerId="ADAL" clId="{8481BB50-C070-48DD-8917-BACF8DFA7BAD}" dt="2020-04-15T17:59:59.158" v="1376" actId="1076"/>
          <ac:picMkLst>
            <pc:docMk/>
            <pc:sldMk cId="3736512529" sldId="346"/>
            <ac:picMk id="8" creationId="{00000000-0000-0000-0000-000000000000}"/>
          </ac:picMkLst>
        </pc:picChg>
        <pc:picChg chg="add mod">
          <ac:chgData name="Kathryn Oliver" userId="a0b61479-58e1-46d7-9ef1-e1002f5a60a9" providerId="ADAL" clId="{8481BB50-C070-48DD-8917-BACF8DFA7BAD}" dt="2020-03-24T14:36:31.582" v="600" actId="571"/>
          <ac:picMkLst>
            <pc:docMk/>
            <pc:sldMk cId="3736512529" sldId="346"/>
            <ac:picMk id="14" creationId="{0A4CEC54-7669-4390-A2B3-2E414441FDEA}"/>
          </ac:picMkLst>
        </pc:picChg>
        <pc:picChg chg="add del mod">
          <ac:chgData name="Kathryn Oliver" userId="a0b61479-58e1-46d7-9ef1-e1002f5a60a9" providerId="ADAL" clId="{8481BB50-C070-48DD-8917-BACF8DFA7BAD}" dt="2020-03-24T14:35:39.174" v="596" actId="478"/>
          <ac:picMkLst>
            <pc:docMk/>
            <pc:sldMk cId="3736512529" sldId="346"/>
            <ac:picMk id="4101" creationId="{00000000-0000-0000-0000-000000000000}"/>
          </ac:picMkLst>
        </pc:picChg>
        <pc:cxnChg chg="add del">
          <ac:chgData name="Kathryn Oliver" userId="a0b61479-58e1-46d7-9ef1-e1002f5a60a9" providerId="ADAL" clId="{8481BB50-C070-48DD-8917-BACF8DFA7BAD}" dt="2020-03-24T14:34:45.390" v="595" actId="26606"/>
          <ac:cxnSpMkLst>
            <pc:docMk/>
            <pc:sldMk cId="3736512529" sldId="346"/>
            <ac:cxnSpMk id="76" creationId="{AAFEA932-2DF1-410C-A00A-7A1E7DBF7511}"/>
          </ac:cxnSpMkLst>
        </pc:cxnChg>
      </pc:sldChg>
      <pc:sldChg chg="modSp mod">
        <pc:chgData name="Kathryn Oliver" userId="a0b61479-58e1-46d7-9ef1-e1002f5a60a9" providerId="ADAL" clId="{8481BB50-C070-48DD-8917-BACF8DFA7BAD}" dt="2020-03-24T14:37:51.702" v="612" actId="113"/>
        <pc:sldMkLst>
          <pc:docMk/>
          <pc:sldMk cId="1665064253" sldId="347"/>
        </pc:sldMkLst>
        <pc:spChg chg="mod">
          <ac:chgData name="Kathryn Oliver" userId="a0b61479-58e1-46d7-9ef1-e1002f5a60a9" providerId="ADAL" clId="{8481BB50-C070-48DD-8917-BACF8DFA7BAD}" dt="2020-03-24T14:37:51.702" v="612" actId="113"/>
          <ac:spMkLst>
            <pc:docMk/>
            <pc:sldMk cId="1665064253" sldId="347"/>
            <ac:spMk id="2" creationId="{00000000-0000-0000-0000-000000000000}"/>
          </ac:spMkLst>
        </pc:spChg>
      </pc:sldChg>
      <pc:sldChg chg="modSp mod">
        <pc:chgData name="Kathryn Oliver" userId="a0b61479-58e1-46d7-9ef1-e1002f5a60a9" providerId="ADAL" clId="{8481BB50-C070-48DD-8917-BACF8DFA7BAD}" dt="2020-03-24T14:38:11.141" v="613" actId="113"/>
        <pc:sldMkLst>
          <pc:docMk/>
          <pc:sldMk cId="3626720084" sldId="348"/>
        </pc:sldMkLst>
        <pc:spChg chg="mod">
          <ac:chgData name="Kathryn Oliver" userId="a0b61479-58e1-46d7-9ef1-e1002f5a60a9" providerId="ADAL" clId="{8481BB50-C070-48DD-8917-BACF8DFA7BAD}" dt="2020-03-24T14:38:11.141" v="613" actId="113"/>
          <ac:spMkLst>
            <pc:docMk/>
            <pc:sldMk cId="3626720084" sldId="348"/>
            <ac:spMk id="2" creationId="{00000000-0000-0000-0000-000000000000}"/>
          </ac:spMkLst>
        </pc:spChg>
      </pc:sldChg>
      <pc:sldChg chg="addSp delSp modSp mod">
        <pc:chgData name="Kathryn Oliver" userId="a0b61479-58e1-46d7-9ef1-e1002f5a60a9" providerId="ADAL" clId="{8481BB50-C070-48DD-8917-BACF8DFA7BAD}" dt="2020-03-24T14:45:45.061" v="641"/>
        <pc:sldMkLst>
          <pc:docMk/>
          <pc:sldMk cId="1038030449" sldId="349"/>
        </pc:sldMkLst>
        <pc:spChg chg="mod">
          <ac:chgData name="Kathryn Oliver" userId="a0b61479-58e1-46d7-9ef1-e1002f5a60a9" providerId="ADAL" clId="{8481BB50-C070-48DD-8917-BACF8DFA7BAD}" dt="2020-03-24T14:38:23.675" v="614" actId="113"/>
          <ac:spMkLst>
            <pc:docMk/>
            <pc:sldMk cId="1038030449" sldId="349"/>
            <ac:spMk id="2" creationId="{00000000-0000-0000-0000-000000000000}"/>
          </ac:spMkLst>
        </pc:spChg>
        <pc:spChg chg="add del mod">
          <ac:chgData name="Kathryn Oliver" userId="a0b61479-58e1-46d7-9ef1-e1002f5a60a9" providerId="ADAL" clId="{8481BB50-C070-48DD-8917-BACF8DFA7BAD}" dt="2020-03-24T14:45:45.061" v="641"/>
          <ac:spMkLst>
            <pc:docMk/>
            <pc:sldMk cId="1038030449" sldId="349"/>
            <ac:spMk id="7" creationId="{18F91ABB-E1A4-4742-B387-E05D8D785A95}"/>
          </ac:spMkLst>
        </pc:spChg>
        <pc:picChg chg="mod">
          <ac:chgData name="Kathryn Oliver" userId="a0b61479-58e1-46d7-9ef1-e1002f5a60a9" providerId="ADAL" clId="{8481BB50-C070-48DD-8917-BACF8DFA7BAD}" dt="2020-03-24T14:45:44.321" v="639" actId="1440"/>
          <ac:picMkLst>
            <pc:docMk/>
            <pc:sldMk cId="1038030449" sldId="349"/>
            <ac:picMk id="8195" creationId="{00000000-0000-0000-0000-000000000000}"/>
          </ac:picMkLst>
        </pc:picChg>
      </pc:sldChg>
      <pc:sldChg chg="modSp mod">
        <pc:chgData name="Kathryn Oliver" userId="a0b61479-58e1-46d7-9ef1-e1002f5a60a9" providerId="ADAL" clId="{8481BB50-C070-48DD-8917-BACF8DFA7BAD}" dt="2020-03-24T15:00:10.211" v="651" actId="1076"/>
        <pc:sldMkLst>
          <pc:docMk/>
          <pc:sldMk cId="2299219014" sldId="350"/>
        </pc:sldMkLst>
        <pc:spChg chg="mod">
          <ac:chgData name="Kathryn Oliver" userId="a0b61479-58e1-46d7-9ef1-e1002f5a60a9" providerId="ADAL" clId="{8481BB50-C070-48DD-8917-BACF8DFA7BAD}" dt="2020-03-24T14:38:31.945" v="615" actId="113"/>
          <ac:spMkLst>
            <pc:docMk/>
            <pc:sldMk cId="2299219014" sldId="350"/>
            <ac:spMk id="2" creationId="{00000000-0000-0000-0000-000000000000}"/>
          </ac:spMkLst>
        </pc:spChg>
        <pc:spChg chg="mod">
          <ac:chgData name="Kathryn Oliver" userId="a0b61479-58e1-46d7-9ef1-e1002f5a60a9" providerId="ADAL" clId="{8481BB50-C070-48DD-8917-BACF8DFA7BAD}" dt="2020-03-24T14:26:40.687" v="578" actId="1076"/>
          <ac:spMkLst>
            <pc:docMk/>
            <pc:sldMk cId="2299219014" sldId="350"/>
            <ac:spMk id="7" creationId="{00000000-0000-0000-0000-000000000000}"/>
          </ac:spMkLst>
        </pc:spChg>
        <pc:picChg chg="mod">
          <ac:chgData name="Kathryn Oliver" userId="a0b61479-58e1-46d7-9ef1-e1002f5a60a9" providerId="ADAL" clId="{8481BB50-C070-48DD-8917-BACF8DFA7BAD}" dt="2020-03-24T14:26:28.535" v="577" actId="1076"/>
          <ac:picMkLst>
            <pc:docMk/>
            <pc:sldMk cId="2299219014" sldId="350"/>
            <ac:picMk id="7170" creationId="{00000000-0000-0000-0000-000000000000}"/>
          </ac:picMkLst>
        </pc:picChg>
        <pc:picChg chg="mod">
          <ac:chgData name="Kathryn Oliver" userId="a0b61479-58e1-46d7-9ef1-e1002f5a60a9" providerId="ADAL" clId="{8481BB50-C070-48DD-8917-BACF8DFA7BAD}" dt="2020-03-24T15:00:10.211" v="651" actId="1076"/>
          <ac:picMkLst>
            <pc:docMk/>
            <pc:sldMk cId="2299219014" sldId="350"/>
            <ac:picMk id="7172" creationId="{00000000-0000-0000-0000-000000000000}"/>
          </ac:picMkLst>
        </pc:picChg>
      </pc:sldChg>
      <pc:sldChg chg="addSp delSp modSp mod">
        <pc:chgData name="Kathryn Oliver" userId="a0b61479-58e1-46d7-9ef1-e1002f5a60a9" providerId="ADAL" clId="{8481BB50-C070-48DD-8917-BACF8DFA7BAD}" dt="2020-03-24T14:49:55.362" v="647"/>
        <pc:sldMkLst>
          <pc:docMk/>
          <pc:sldMk cId="145992339" sldId="351"/>
        </pc:sldMkLst>
        <pc:spChg chg="mod">
          <ac:chgData name="Kathryn Oliver" userId="a0b61479-58e1-46d7-9ef1-e1002f5a60a9" providerId="ADAL" clId="{8481BB50-C070-48DD-8917-BACF8DFA7BAD}" dt="2020-03-24T14:44:08.967" v="631" actId="113"/>
          <ac:spMkLst>
            <pc:docMk/>
            <pc:sldMk cId="145992339" sldId="351"/>
            <ac:spMk id="2" creationId="{00000000-0000-0000-0000-000000000000}"/>
          </ac:spMkLst>
        </pc:spChg>
        <pc:spChg chg="add del mod">
          <ac:chgData name="Kathryn Oliver" userId="a0b61479-58e1-46d7-9ef1-e1002f5a60a9" providerId="ADAL" clId="{8481BB50-C070-48DD-8917-BACF8DFA7BAD}" dt="2020-03-24T14:49:55.362" v="647"/>
          <ac:spMkLst>
            <pc:docMk/>
            <pc:sldMk cId="145992339" sldId="351"/>
            <ac:spMk id="3" creationId="{9BCB3F00-6A32-4ACD-B546-9C2FCE15F9E9}"/>
          </ac:spMkLst>
        </pc:spChg>
        <pc:picChg chg="mod">
          <ac:chgData name="Kathryn Oliver" userId="a0b61479-58e1-46d7-9ef1-e1002f5a60a9" providerId="ADAL" clId="{8481BB50-C070-48DD-8917-BACF8DFA7BAD}" dt="2020-03-24T14:49:52.990" v="645" actId="1076"/>
          <ac:picMkLst>
            <pc:docMk/>
            <pc:sldMk cId="145992339" sldId="351"/>
            <ac:picMk id="9218" creationId="{00000000-0000-0000-0000-000000000000}"/>
          </ac:picMkLst>
        </pc:picChg>
      </pc:sldChg>
      <pc:sldChg chg="del">
        <pc:chgData name="Kathryn Oliver" userId="a0b61479-58e1-46d7-9ef1-e1002f5a60a9" providerId="ADAL" clId="{8481BB50-C070-48DD-8917-BACF8DFA7BAD}" dt="2020-03-24T13:51:00.897" v="42" actId="2696"/>
        <pc:sldMkLst>
          <pc:docMk/>
          <pc:sldMk cId="908722873" sldId="352"/>
        </pc:sldMkLst>
      </pc:sldChg>
      <pc:sldChg chg="del">
        <pc:chgData name="Kathryn Oliver" userId="a0b61479-58e1-46d7-9ef1-e1002f5a60a9" providerId="ADAL" clId="{8481BB50-C070-48DD-8917-BACF8DFA7BAD}" dt="2020-03-24T13:51:21.134" v="43" actId="2696"/>
        <pc:sldMkLst>
          <pc:docMk/>
          <pc:sldMk cId="908488739" sldId="353"/>
        </pc:sldMkLst>
      </pc:sldChg>
      <pc:sldChg chg="modSp mod modNotesTx">
        <pc:chgData name="Kathryn Oliver" userId="a0b61479-58e1-46d7-9ef1-e1002f5a60a9" providerId="ADAL" clId="{8481BB50-C070-48DD-8917-BACF8DFA7BAD}" dt="2020-04-15T17:59:26.707" v="1374" actId="1076"/>
        <pc:sldMkLst>
          <pc:docMk/>
          <pc:sldMk cId="2504770265" sldId="1526"/>
        </pc:sldMkLst>
        <pc:spChg chg="mod">
          <ac:chgData name="Kathryn Oliver" userId="a0b61479-58e1-46d7-9ef1-e1002f5a60a9" providerId="ADAL" clId="{8481BB50-C070-48DD-8917-BACF8DFA7BAD}" dt="2020-04-15T17:59:26.707" v="1374" actId="1076"/>
          <ac:spMkLst>
            <pc:docMk/>
            <pc:sldMk cId="2504770265" sldId="1526"/>
            <ac:spMk id="2" creationId="{0721DB8C-3794-4CEB-B2E6-7CE9C3B13A48}"/>
          </ac:spMkLst>
        </pc:spChg>
      </pc:sldChg>
      <pc:sldChg chg="modSp mod">
        <pc:chgData name="Kathryn Oliver" userId="a0b61479-58e1-46d7-9ef1-e1002f5a60a9" providerId="ADAL" clId="{8481BB50-C070-48DD-8917-BACF8DFA7BAD}" dt="2020-03-24T15:58:01.589" v="932" actId="20577"/>
        <pc:sldMkLst>
          <pc:docMk/>
          <pc:sldMk cId="4008125191" sldId="1534"/>
        </pc:sldMkLst>
        <pc:spChg chg="mod">
          <ac:chgData name="Kathryn Oliver" userId="a0b61479-58e1-46d7-9ef1-e1002f5a60a9" providerId="ADAL" clId="{8481BB50-C070-48DD-8917-BACF8DFA7BAD}" dt="2020-03-24T15:58:01.589" v="932" actId="20577"/>
          <ac:spMkLst>
            <pc:docMk/>
            <pc:sldMk cId="4008125191" sldId="1534"/>
            <ac:spMk id="2" creationId="{5132AC64-74E0-497D-9479-2B3677CC7999}"/>
          </ac:spMkLst>
        </pc:spChg>
      </pc:sldChg>
    </pc:docChg>
  </pc:docChgLst>
  <pc:docChgLst>
    <pc:chgData name="Kathryn" userId="a0b61479-58e1-46d7-9ef1-e1002f5a60a9" providerId="ADAL" clId="{8481BB50-C070-48DD-8917-BACF8DFA7BAD}"/>
    <pc:docChg chg="custSel modSld">
      <pc:chgData name="Kathryn" userId="a0b61479-58e1-46d7-9ef1-e1002f5a60a9" providerId="ADAL" clId="{8481BB50-C070-48DD-8917-BACF8DFA7BAD}" dt="2020-03-25T12:54:46.844" v="972" actId="20577"/>
      <pc:docMkLst>
        <pc:docMk/>
      </pc:docMkLst>
      <pc:sldChg chg="modSp mod">
        <pc:chgData name="Kathryn" userId="a0b61479-58e1-46d7-9ef1-e1002f5a60a9" providerId="ADAL" clId="{8481BB50-C070-48DD-8917-BACF8DFA7BAD}" dt="2020-03-25T12:29:36.779" v="791" actId="14100"/>
        <pc:sldMkLst>
          <pc:docMk/>
          <pc:sldMk cId="3822165065" sldId="258"/>
        </pc:sldMkLst>
        <pc:spChg chg="mod">
          <ac:chgData name="Kathryn" userId="a0b61479-58e1-46d7-9ef1-e1002f5a60a9" providerId="ADAL" clId="{8481BB50-C070-48DD-8917-BACF8DFA7BAD}" dt="2020-03-25T12:29:36.779" v="791" actId="14100"/>
          <ac:spMkLst>
            <pc:docMk/>
            <pc:sldMk cId="3822165065" sldId="258"/>
            <ac:spMk id="3" creationId="{00000000-0000-0000-0000-000000000000}"/>
          </ac:spMkLst>
        </pc:spChg>
      </pc:sldChg>
      <pc:sldChg chg="modNotesTx">
        <pc:chgData name="Kathryn" userId="a0b61479-58e1-46d7-9ef1-e1002f5a60a9" providerId="ADAL" clId="{8481BB50-C070-48DD-8917-BACF8DFA7BAD}" dt="2020-03-25T12:31:13.431" v="870" actId="20577"/>
        <pc:sldMkLst>
          <pc:docMk/>
          <pc:sldMk cId="103108675" sldId="259"/>
        </pc:sldMkLst>
      </pc:sldChg>
      <pc:sldChg chg="modSp mod">
        <pc:chgData name="Kathryn" userId="a0b61479-58e1-46d7-9ef1-e1002f5a60a9" providerId="ADAL" clId="{8481BB50-C070-48DD-8917-BACF8DFA7BAD}" dt="2020-03-25T12:34:50.522" v="883" actId="14100"/>
        <pc:sldMkLst>
          <pc:docMk/>
          <pc:sldMk cId="935928750" sldId="262"/>
        </pc:sldMkLst>
        <pc:spChg chg="mod">
          <ac:chgData name="Kathryn" userId="a0b61479-58e1-46d7-9ef1-e1002f5a60a9" providerId="ADAL" clId="{8481BB50-C070-48DD-8917-BACF8DFA7BAD}" dt="2020-03-25T12:34:50.522" v="883" actId="14100"/>
          <ac:spMkLst>
            <pc:docMk/>
            <pc:sldMk cId="935928750" sldId="262"/>
            <ac:spMk id="4" creationId="{00000000-0000-0000-0000-000000000000}"/>
          </ac:spMkLst>
        </pc:spChg>
        <pc:spChg chg="mod">
          <ac:chgData name="Kathryn" userId="a0b61479-58e1-46d7-9ef1-e1002f5a60a9" providerId="ADAL" clId="{8481BB50-C070-48DD-8917-BACF8DFA7BAD}" dt="2020-03-25T12:34:30.596" v="881" actId="255"/>
          <ac:spMkLst>
            <pc:docMk/>
            <pc:sldMk cId="935928750" sldId="262"/>
            <ac:spMk id="5" creationId="{00000000-0000-0000-0000-000000000000}"/>
          </ac:spMkLst>
        </pc:spChg>
      </pc:sldChg>
      <pc:sldChg chg="modSp mod">
        <pc:chgData name="Kathryn" userId="a0b61479-58e1-46d7-9ef1-e1002f5a60a9" providerId="ADAL" clId="{8481BB50-C070-48DD-8917-BACF8DFA7BAD}" dt="2020-03-25T12:35:13.471" v="884" actId="14100"/>
        <pc:sldMkLst>
          <pc:docMk/>
          <pc:sldMk cId="2817353430" sldId="263"/>
        </pc:sldMkLst>
        <pc:spChg chg="mod">
          <ac:chgData name="Kathryn" userId="a0b61479-58e1-46d7-9ef1-e1002f5a60a9" providerId="ADAL" clId="{8481BB50-C070-48DD-8917-BACF8DFA7BAD}" dt="2020-03-25T12:35:13.471" v="884" actId="14100"/>
          <ac:spMkLst>
            <pc:docMk/>
            <pc:sldMk cId="2817353430" sldId="263"/>
            <ac:spMk id="2" creationId="{00000000-0000-0000-0000-000000000000}"/>
          </ac:spMkLst>
        </pc:spChg>
      </pc:sldChg>
      <pc:sldChg chg="modSp mod">
        <pc:chgData name="Kathryn" userId="a0b61479-58e1-46d7-9ef1-e1002f5a60a9" providerId="ADAL" clId="{8481BB50-C070-48DD-8917-BACF8DFA7BAD}" dt="2020-03-25T12:36:30.636" v="891" actId="27636"/>
        <pc:sldMkLst>
          <pc:docMk/>
          <pc:sldMk cId="1736146845" sldId="264"/>
        </pc:sldMkLst>
        <pc:spChg chg="mod">
          <ac:chgData name="Kathryn" userId="a0b61479-58e1-46d7-9ef1-e1002f5a60a9" providerId="ADAL" clId="{8481BB50-C070-48DD-8917-BACF8DFA7BAD}" dt="2020-03-25T12:36:30.636" v="891" actId="27636"/>
          <ac:spMkLst>
            <pc:docMk/>
            <pc:sldMk cId="1736146845" sldId="264"/>
            <ac:spMk id="3" creationId="{00000000-0000-0000-0000-000000000000}"/>
          </ac:spMkLst>
        </pc:spChg>
      </pc:sldChg>
      <pc:sldChg chg="modSp mod">
        <pc:chgData name="Kathryn" userId="a0b61479-58e1-46d7-9ef1-e1002f5a60a9" providerId="ADAL" clId="{8481BB50-C070-48DD-8917-BACF8DFA7BAD}" dt="2020-03-25T12:37:48.878" v="897" actId="1076"/>
        <pc:sldMkLst>
          <pc:docMk/>
          <pc:sldMk cId="292813458" sldId="266"/>
        </pc:sldMkLst>
        <pc:spChg chg="mod">
          <ac:chgData name="Kathryn" userId="a0b61479-58e1-46d7-9ef1-e1002f5a60a9" providerId="ADAL" clId="{8481BB50-C070-48DD-8917-BACF8DFA7BAD}" dt="2020-03-25T12:37:29.750" v="895" actId="20577"/>
          <ac:spMkLst>
            <pc:docMk/>
            <pc:sldMk cId="292813458" sldId="266"/>
            <ac:spMk id="4" creationId="{00000000-0000-0000-0000-000000000000}"/>
          </ac:spMkLst>
        </pc:spChg>
        <pc:picChg chg="mod">
          <ac:chgData name="Kathryn" userId="a0b61479-58e1-46d7-9ef1-e1002f5a60a9" providerId="ADAL" clId="{8481BB50-C070-48DD-8917-BACF8DFA7BAD}" dt="2020-03-25T12:37:43.065" v="896" actId="14100"/>
          <ac:picMkLst>
            <pc:docMk/>
            <pc:sldMk cId="292813458" sldId="266"/>
            <ac:picMk id="5" creationId="{00000000-0000-0000-0000-000000000000}"/>
          </ac:picMkLst>
        </pc:picChg>
        <pc:picChg chg="mod">
          <ac:chgData name="Kathryn" userId="a0b61479-58e1-46d7-9ef1-e1002f5a60a9" providerId="ADAL" clId="{8481BB50-C070-48DD-8917-BACF8DFA7BAD}" dt="2020-03-25T12:37:48.878" v="897" actId="1076"/>
          <ac:picMkLst>
            <pc:docMk/>
            <pc:sldMk cId="292813458" sldId="266"/>
            <ac:picMk id="11267" creationId="{00000000-0000-0000-0000-000000000000}"/>
          </ac:picMkLst>
        </pc:picChg>
      </pc:sldChg>
      <pc:sldChg chg="modSp mod">
        <pc:chgData name="Kathryn" userId="a0b61479-58e1-46d7-9ef1-e1002f5a60a9" providerId="ADAL" clId="{8481BB50-C070-48DD-8917-BACF8DFA7BAD}" dt="2020-03-25T12:39:06.648" v="903" actId="255"/>
        <pc:sldMkLst>
          <pc:docMk/>
          <pc:sldMk cId="3969125382" sldId="273"/>
        </pc:sldMkLst>
        <pc:spChg chg="mod">
          <ac:chgData name="Kathryn" userId="a0b61479-58e1-46d7-9ef1-e1002f5a60a9" providerId="ADAL" clId="{8481BB50-C070-48DD-8917-BACF8DFA7BAD}" dt="2020-03-25T12:39:06.648" v="903" actId="255"/>
          <ac:spMkLst>
            <pc:docMk/>
            <pc:sldMk cId="3969125382" sldId="273"/>
            <ac:spMk id="3" creationId="{00000000-0000-0000-0000-000000000000}"/>
          </ac:spMkLst>
        </pc:spChg>
      </pc:sldChg>
      <pc:sldChg chg="addSp delSp modSp mod">
        <pc:chgData name="Kathryn" userId="a0b61479-58e1-46d7-9ef1-e1002f5a60a9" providerId="ADAL" clId="{8481BB50-C070-48DD-8917-BACF8DFA7BAD}" dt="2020-03-25T12:27:58.023" v="785" actId="14100"/>
        <pc:sldMkLst>
          <pc:docMk/>
          <pc:sldMk cId="406735232" sldId="303"/>
        </pc:sldMkLst>
        <pc:spChg chg="mod">
          <ac:chgData name="Kathryn" userId="a0b61479-58e1-46d7-9ef1-e1002f5a60a9" providerId="ADAL" clId="{8481BB50-C070-48DD-8917-BACF8DFA7BAD}" dt="2020-03-25T12:26:02.714" v="780" actId="255"/>
          <ac:spMkLst>
            <pc:docMk/>
            <pc:sldMk cId="406735232" sldId="303"/>
            <ac:spMk id="3" creationId="{00000000-0000-0000-0000-000000000000}"/>
          </ac:spMkLst>
        </pc:spChg>
        <pc:spChg chg="add del mod">
          <ac:chgData name="Kathryn" userId="a0b61479-58e1-46d7-9ef1-e1002f5a60a9" providerId="ADAL" clId="{8481BB50-C070-48DD-8917-BACF8DFA7BAD}" dt="2020-03-25T12:27:49.559" v="784"/>
          <ac:spMkLst>
            <pc:docMk/>
            <pc:sldMk cId="406735232" sldId="303"/>
            <ac:spMk id="4" creationId="{E616319B-A652-45FC-B956-74288540300F}"/>
          </ac:spMkLst>
        </pc:spChg>
        <pc:picChg chg="mod">
          <ac:chgData name="Kathryn" userId="a0b61479-58e1-46d7-9ef1-e1002f5a60a9" providerId="ADAL" clId="{8481BB50-C070-48DD-8917-BACF8DFA7BAD}" dt="2020-03-25T12:27:58.023" v="785" actId="14100"/>
          <ac:picMkLst>
            <pc:docMk/>
            <pc:sldMk cId="406735232" sldId="303"/>
            <ac:picMk id="3076" creationId="{00000000-0000-0000-0000-000000000000}"/>
          </ac:picMkLst>
        </pc:picChg>
      </pc:sldChg>
      <pc:sldChg chg="modSp mod">
        <pc:chgData name="Kathryn" userId="a0b61479-58e1-46d7-9ef1-e1002f5a60a9" providerId="ADAL" clId="{8481BB50-C070-48DD-8917-BACF8DFA7BAD}" dt="2020-03-25T12:38:39.804" v="902" actId="255"/>
        <pc:sldMkLst>
          <pc:docMk/>
          <pc:sldMk cId="2523923091" sldId="314"/>
        </pc:sldMkLst>
        <pc:spChg chg="mod">
          <ac:chgData name="Kathryn" userId="a0b61479-58e1-46d7-9ef1-e1002f5a60a9" providerId="ADAL" clId="{8481BB50-C070-48DD-8917-BACF8DFA7BAD}" dt="2020-03-25T12:38:10.217" v="898" actId="14100"/>
          <ac:spMkLst>
            <pc:docMk/>
            <pc:sldMk cId="2523923091" sldId="314"/>
            <ac:spMk id="2" creationId="{00000000-0000-0000-0000-000000000000}"/>
          </ac:spMkLst>
        </pc:spChg>
        <pc:spChg chg="mod">
          <ac:chgData name="Kathryn" userId="a0b61479-58e1-46d7-9ef1-e1002f5a60a9" providerId="ADAL" clId="{8481BB50-C070-48DD-8917-BACF8DFA7BAD}" dt="2020-03-25T12:38:31.589" v="901" actId="255"/>
          <ac:spMkLst>
            <pc:docMk/>
            <pc:sldMk cId="2523923091" sldId="314"/>
            <ac:spMk id="4" creationId="{00000000-0000-0000-0000-000000000000}"/>
          </ac:spMkLst>
        </pc:spChg>
        <pc:spChg chg="mod">
          <ac:chgData name="Kathryn" userId="a0b61479-58e1-46d7-9ef1-e1002f5a60a9" providerId="ADAL" clId="{8481BB50-C070-48DD-8917-BACF8DFA7BAD}" dt="2020-03-25T12:38:39.804" v="902" actId="255"/>
          <ac:spMkLst>
            <pc:docMk/>
            <pc:sldMk cId="2523923091" sldId="314"/>
            <ac:spMk id="5" creationId="{00000000-0000-0000-0000-000000000000}"/>
          </ac:spMkLst>
        </pc:spChg>
      </pc:sldChg>
      <pc:sldChg chg="modSp mod">
        <pc:chgData name="Kathryn" userId="a0b61479-58e1-46d7-9ef1-e1002f5a60a9" providerId="ADAL" clId="{8481BB50-C070-48DD-8917-BACF8DFA7BAD}" dt="2020-03-25T12:32:32.574" v="874" actId="6549"/>
        <pc:sldMkLst>
          <pc:docMk/>
          <pc:sldMk cId="3027132558" sldId="318"/>
        </pc:sldMkLst>
        <pc:spChg chg="mod">
          <ac:chgData name="Kathryn" userId="a0b61479-58e1-46d7-9ef1-e1002f5a60a9" providerId="ADAL" clId="{8481BB50-C070-48DD-8917-BACF8DFA7BAD}" dt="2020-03-25T12:32:32.574" v="874" actId="6549"/>
          <ac:spMkLst>
            <pc:docMk/>
            <pc:sldMk cId="3027132558" sldId="318"/>
            <ac:spMk id="3" creationId="{00000000-0000-0000-0000-000000000000}"/>
          </ac:spMkLst>
        </pc:spChg>
      </pc:sldChg>
      <pc:sldChg chg="modSp mod">
        <pc:chgData name="Kathryn" userId="a0b61479-58e1-46d7-9ef1-e1002f5a60a9" providerId="ADAL" clId="{8481BB50-C070-48DD-8917-BACF8DFA7BAD}" dt="2020-03-25T12:33:53.026" v="877" actId="14100"/>
        <pc:sldMkLst>
          <pc:docMk/>
          <pc:sldMk cId="4087369713" sldId="320"/>
        </pc:sldMkLst>
        <pc:spChg chg="mod">
          <ac:chgData name="Kathryn" userId="a0b61479-58e1-46d7-9ef1-e1002f5a60a9" providerId="ADAL" clId="{8481BB50-C070-48DD-8917-BACF8DFA7BAD}" dt="2020-03-25T12:33:53.026" v="877" actId="14100"/>
          <ac:spMkLst>
            <pc:docMk/>
            <pc:sldMk cId="4087369713" sldId="320"/>
            <ac:spMk id="3" creationId="{00000000-0000-0000-0000-000000000000}"/>
          </ac:spMkLst>
        </pc:spChg>
      </pc:sldChg>
      <pc:sldChg chg="modSp mod">
        <pc:chgData name="Kathryn" userId="a0b61479-58e1-46d7-9ef1-e1002f5a60a9" providerId="ADAL" clId="{8481BB50-C070-48DD-8917-BACF8DFA7BAD}" dt="2020-03-25T12:36:45.873" v="892" actId="255"/>
        <pc:sldMkLst>
          <pc:docMk/>
          <pc:sldMk cId="2740393851" sldId="321"/>
        </pc:sldMkLst>
        <pc:spChg chg="mod">
          <ac:chgData name="Kathryn" userId="a0b61479-58e1-46d7-9ef1-e1002f5a60a9" providerId="ADAL" clId="{8481BB50-C070-48DD-8917-BACF8DFA7BAD}" dt="2020-03-25T12:36:05.331" v="887" actId="14100"/>
          <ac:spMkLst>
            <pc:docMk/>
            <pc:sldMk cId="2740393851" sldId="321"/>
            <ac:spMk id="4" creationId="{00000000-0000-0000-0000-000000000000}"/>
          </ac:spMkLst>
        </pc:spChg>
        <pc:spChg chg="mod">
          <ac:chgData name="Kathryn" userId="a0b61479-58e1-46d7-9ef1-e1002f5a60a9" providerId="ADAL" clId="{8481BB50-C070-48DD-8917-BACF8DFA7BAD}" dt="2020-03-25T12:36:45.873" v="892" actId="255"/>
          <ac:spMkLst>
            <pc:docMk/>
            <pc:sldMk cId="2740393851" sldId="321"/>
            <ac:spMk id="5" creationId="{00000000-0000-0000-0000-000000000000}"/>
          </ac:spMkLst>
        </pc:spChg>
      </pc:sldChg>
      <pc:sldChg chg="modNotesTx">
        <pc:chgData name="Kathryn" userId="a0b61479-58e1-46d7-9ef1-e1002f5a60a9" providerId="ADAL" clId="{8481BB50-C070-48DD-8917-BACF8DFA7BAD}" dt="2020-03-25T12:28:16.082" v="786" actId="33524"/>
        <pc:sldMkLst>
          <pc:docMk/>
          <pc:sldMk cId="588188334" sldId="326"/>
        </pc:sldMkLst>
      </pc:sldChg>
      <pc:sldChg chg="modNotesTx">
        <pc:chgData name="Kathryn" userId="a0b61479-58e1-46d7-9ef1-e1002f5a60a9" providerId="ADAL" clId="{8481BB50-C070-48DD-8917-BACF8DFA7BAD}" dt="2020-03-25T12:11:04.199" v="64" actId="20577"/>
        <pc:sldMkLst>
          <pc:docMk/>
          <pc:sldMk cId="3415602224" sldId="333"/>
        </pc:sldMkLst>
      </pc:sldChg>
      <pc:sldChg chg="modNotesTx">
        <pc:chgData name="Kathryn" userId="a0b61479-58e1-46d7-9ef1-e1002f5a60a9" providerId="ADAL" clId="{8481BB50-C070-48DD-8917-BACF8DFA7BAD}" dt="2020-03-25T12:12:35.463" v="119" actId="20577"/>
        <pc:sldMkLst>
          <pc:docMk/>
          <pc:sldMk cId="4131449737" sldId="334"/>
        </pc:sldMkLst>
      </pc:sldChg>
      <pc:sldChg chg="modSp mod">
        <pc:chgData name="Kathryn" userId="a0b61479-58e1-46d7-9ef1-e1002f5a60a9" providerId="ADAL" clId="{8481BB50-C070-48DD-8917-BACF8DFA7BAD}" dt="2020-03-25T12:40:26.840" v="945" actId="1076"/>
        <pc:sldMkLst>
          <pc:docMk/>
          <pc:sldMk cId="4102082574" sldId="337"/>
        </pc:sldMkLst>
        <pc:spChg chg="mod">
          <ac:chgData name="Kathryn" userId="a0b61479-58e1-46d7-9ef1-e1002f5a60a9" providerId="ADAL" clId="{8481BB50-C070-48DD-8917-BACF8DFA7BAD}" dt="2020-03-25T12:40:26.840" v="945" actId="1076"/>
          <ac:spMkLst>
            <pc:docMk/>
            <pc:sldMk cId="4102082574" sldId="337"/>
            <ac:spMk id="5" creationId="{00000000-0000-0000-0000-000000000000}"/>
          </ac:spMkLst>
        </pc:spChg>
      </pc:sldChg>
      <pc:sldChg chg="modSp mod">
        <pc:chgData name="Kathryn" userId="a0b61479-58e1-46d7-9ef1-e1002f5a60a9" providerId="ADAL" clId="{8481BB50-C070-48DD-8917-BACF8DFA7BAD}" dt="2020-03-25T12:24:20.951" v="778" actId="14100"/>
        <pc:sldMkLst>
          <pc:docMk/>
          <pc:sldMk cId="2878263906" sldId="338"/>
        </pc:sldMkLst>
        <pc:spChg chg="mod">
          <ac:chgData name="Kathryn" userId="a0b61479-58e1-46d7-9ef1-e1002f5a60a9" providerId="ADAL" clId="{8481BB50-C070-48DD-8917-BACF8DFA7BAD}" dt="2020-03-25T12:24:12.744" v="776" actId="1076"/>
          <ac:spMkLst>
            <pc:docMk/>
            <pc:sldMk cId="2878263906" sldId="338"/>
            <ac:spMk id="8" creationId="{00000000-0000-0000-0000-000000000000}"/>
          </ac:spMkLst>
        </pc:spChg>
        <pc:spChg chg="mod">
          <ac:chgData name="Kathryn" userId="a0b61479-58e1-46d7-9ef1-e1002f5a60a9" providerId="ADAL" clId="{8481BB50-C070-48DD-8917-BACF8DFA7BAD}" dt="2020-03-25T12:24:20.951" v="778" actId="14100"/>
          <ac:spMkLst>
            <pc:docMk/>
            <pc:sldMk cId="2878263906" sldId="338"/>
            <ac:spMk id="9" creationId="{00000000-0000-0000-0000-000000000000}"/>
          </ac:spMkLst>
        </pc:spChg>
      </pc:sldChg>
      <pc:sldChg chg="modNotesTx">
        <pc:chgData name="Kathryn" userId="a0b61479-58e1-46d7-9ef1-e1002f5a60a9" providerId="ADAL" clId="{8481BB50-C070-48DD-8917-BACF8DFA7BAD}" dt="2020-03-25T12:25:15.846" v="779" actId="33524"/>
        <pc:sldMkLst>
          <pc:docMk/>
          <pc:sldMk cId="3979709386" sldId="342"/>
        </pc:sldMkLst>
      </pc:sldChg>
      <pc:sldChg chg="modSp">
        <pc:chgData name="Kathryn" userId="a0b61479-58e1-46d7-9ef1-e1002f5a60a9" providerId="ADAL" clId="{8481BB50-C070-48DD-8917-BACF8DFA7BAD}" dt="2020-03-25T12:13:14.269" v="120" actId="1076"/>
        <pc:sldMkLst>
          <pc:docMk/>
          <pc:sldMk cId="1665064253" sldId="347"/>
        </pc:sldMkLst>
        <pc:picChg chg="mod">
          <ac:chgData name="Kathryn" userId="a0b61479-58e1-46d7-9ef1-e1002f5a60a9" providerId="ADAL" clId="{8481BB50-C070-48DD-8917-BACF8DFA7BAD}" dt="2020-03-25T12:13:14.269" v="120" actId="1076"/>
          <ac:picMkLst>
            <pc:docMk/>
            <pc:sldMk cId="1665064253" sldId="347"/>
            <ac:picMk id="5123" creationId="{00000000-0000-0000-0000-000000000000}"/>
          </ac:picMkLst>
        </pc:picChg>
      </pc:sldChg>
      <pc:sldChg chg="modNotesTx">
        <pc:chgData name="Kathryn" userId="a0b61479-58e1-46d7-9ef1-e1002f5a60a9" providerId="ADAL" clId="{8481BB50-C070-48DD-8917-BACF8DFA7BAD}" dt="2020-03-25T12:21:10.661" v="772" actId="20577"/>
        <pc:sldMkLst>
          <pc:docMk/>
          <pc:sldMk cId="3626720084" sldId="348"/>
        </pc:sldMkLst>
      </pc:sldChg>
      <pc:sldChg chg="modSp mod modNotesTx">
        <pc:chgData name="Kathryn" userId="a0b61479-58e1-46d7-9ef1-e1002f5a60a9" providerId="ADAL" clId="{8481BB50-C070-48DD-8917-BACF8DFA7BAD}" dt="2020-03-25T12:54:46.844" v="972" actId="20577"/>
        <pc:sldMkLst>
          <pc:docMk/>
          <pc:sldMk cId="4008125191" sldId="1534"/>
        </pc:sldMkLst>
        <pc:spChg chg="mod">
          <ac:chgData name="Kathryn" userId="a0b61479-58e1-46d7-9ef1-e1002f5a60a9" providerId="ADAL" clId="{8481BB50-C070-48DD-8917-BACF8DFA7BAD}" dt="2020-03-25T12:54:46.844" v="972" actId="20577"/>
          <ac:spMkLst>
            <pc:docMk/>
            <pc:sldMk cId="4008125191" sldId="1534"/>
            <ac:spMk id="2" creationId="{5132AC64-74E0-497D-9479-2B3677CC7999}"/>
          </ac:spMkLst>
        </pc:spChg>
      </pc:sldChg>
    </pc:docChg>
  </pc:docChgLst>
  <pc:docChgLst>
    <pc:chgData name="Kathryn Oliver" userId="S::kathryn.oliver@nysed.gov::a0b61479-58e1-46d7-9ef1-e1002f5a60a9" providerId="AD" clId="Web-{6E41151B-6388-4CC8-AE65-F572BE7D6F94}"/>
    <pc:docChg chg="modSld">
      <pc:chgData name="Kathryn Oliver" userId="S::kathryn.oliver@nysed.gov::a0b61479-58e1-46d7-9ef1-e1002f5a60a9" providerId="AD" clId="Web-{6E41151B-6388-4CC8-AE65-F572BE7D6F94}" dt="2020-06-09T18:56:59.485" v="48"/>
      <pc:docMkLst>
        <pc:docMk/>
      </pc:docMkLst>
      <pc:sldChg chg="addSp delSp modSp mod setBg setClrOvrMap">
        <pc:chgData name="Kathryn Oliver" userId="S::kathryn.oliver@nysed.gov::a0b61479-58e1-46d7-9ef1-e1002f5a60a9" providerId="AD" clId="Web-{6E41151B-6388-4CC8-AE65-F572BE7D6F94}" dt="2020-06-09T18:56:59.485" v="48"/>
        <pc:sldMkLst>
          <pc:docMk/>
          <pc:sldMk cId="4102082574" sldId="337"/>
        </pc:sldMkLst>
        <pc:spChg chg="mod">
          <ac:chgData name="Kathryn Oliver" userId="S::kathryn.oliver@nysed.gov::a0b61479-58e1-46d7-9ef1-e1002f5a60a9" providerId="AD" clId="Web-{6E41151B-6388-4CC8-AE65-F572BE7D6F94}" dt="2020-06-09T18:56:30.516" v="46"/>
          <ac:spMkLst>
            <pc:docMk/>
            <pc:sldMk cId="4102082574" sldId="337"/>
            <ac:spMk id="2" creationId="{00000000-0000-0000-0000-000000000000}"/>
          </ac:spMkLst>
        </pc:spChg>
        <pc:spChg chg="add del">
          <ac:chgData name="Kathryn Oliver" userId="S::kathryn.oliver@nysed.gov::a0b61479-58e1-46d7-9ef1-e1002f5a60a9" providerId="AD" clId="Web-{6E41151B-6388-4CC8-AE65-F572BE7D6F94}" dt="2020-06-09T18:42:54.154" v="2"/>
          <ac:spMkLst>
            <pc:docMk/>
            <pc:sldMk cId="4102082574" sldId="337"/>
            <ac:spMk id="3" creationId="{36988E53-9298-44EF-823B-FEC94A893B2B}"/>
          </ac:spMkLst>
        </pc:spChg>
        <pc:spChg chg="add del mod ord">
          <ac:chgData name="Kathryn Oliver" userId="S::kathryn.oliver@nysed.gov::a0b61479-58e1-46d7-9ef1-e1002f5a60a9" providerId="AD" clId="Web-{6E41151B-6388-4CC8-AE65-F572BE7D6F94}" dt="2020-06-09T18:45:37.873" v="29"/>
          <ac:spMkLst>
            <pc:docMk/>
            <pc:sldMk cId="4102082574" sldId="337"/>
            <ac:spMk id="4" creationId="{DAD788A6-31F7-48DE-8DD9-E6FEC3D95127}"/>
          </ac:spMkLst>
        </pc:spChg>
        <pc:spChg chg="mod ord">
          <ac:chgData name="Kathryn Oliver" userId="S::kathryn.oliver@nysed.gov::a0b61479-58e1-46d7-9ef1-e1002f5a60a9" providerId="AD" clId="Web-{6E41151B-6388-4CC8-AE65-F572BE7D6F94}" dt="2020-06-09T18:56:41.610" v="47" actId="14100"/>
          <ac:spMkLst>
            <pc:docMk/>
            <pc:sldMk cId="4102082574" sldId="337"/>
            <ac:spMk id="5" creationId="{00000000-0000-0000-0000-000000000000}"/>
          </ac:spMkLst>
        </pc:spChg>
        <pc:spChg chg="add">
          <ac:chgData name="Kathryn Oliver" userId="S::kathryn.oliver@nysed.gov::a0b61479-58e1-46d7-9ef1-e1002f5a60a9" providerId="AD" clId="Web-{6E41151B-6388-4CC8-AE65-F572BE7D6F94}" dt="2020-06-09T18:56:30.516" v="46"/>
          <ac:spMkLst>
            <pc:docMk/>
            <pc:sldMk cId="4102082574" sldId="337"/>
            <ac:spMk id="8" creationId="{D4771268-CB57-404A-9271-370EB28F6090}"/>
          </ac:spMkLst>
        </pc:spChg>
        <pc:spChg chg="add del">
          <ac:chgData name="Kathryn Oliver" userId="S::kathryn.oliver@nysed.gov::a0b61479-58e1-46d7-9ef1-e1002f5a60a9" providerId="AD" clId="Web-{6E41151B-6388-4CC8-AE65-F572BE7D6F94}" dt="2020-06-09T18:56:30.501" v="45"/>
          <ac:spMkLst>
            <pc:docMk/>
            <pc:sldMk cId="4102082574" sldId="337"/>
            <ac:spMk id="11" creationId="{A57A8FF7-9666-4356-A84B-183FDAE82321}"/>
          </ac:spMkLst>
        </pc:spChg>
        <pc:spChg chg="del">
          <ac:chgData name="Kathryn Oliver" userId="S::kathryn.oliver@nysed.gov::a0b61479-58e1-46d7-9ef1-e1002f5a60a9" providerId="AD" clId="Web-{6E41151B-6388-4CC8-AE65-F572BE7D6F94}" dt="2020-06-09T18:45:11.185" v="12"/>
          <ac:spMkLst>
            <pc:docMk/>
            <pc:sldMk cId="4102082574" sldId="337"/>
            <ac:spMk id="73" creationId="{42A5316D-ED2F-4F89-B4B4-8D9240B1A348}"/>
          </ac:spMkLst>
        </pc:spChg>
        <pc:spChg chg="add del">
          <ac:chgData name="Kathryn Oliver" userId="S::kathryn.oliver@nysed.gov::a0b61479-58e1-46d7-9ef1-e1002f5a60a9" providerId="AD" clId="Web-{6E41151B-6388-4CC8-AE65-F572BE7D6F94}" dt="2020-06-09T18:45:49.701" v="30"/>
          <ac:spMkLst>
            <pc:docMk/>
            <pc:sldMk cId="4102082574" sldId="337"/>
            <ac:spMk id="78" creationId="{E862BE82-D00D-42C1-BF16-93AA37870C32}"/>
          </ac:spMkLst>
        </pc:spChg>
        <pc:spChg chg="add del">
          <ac:chgData name="Kathryn Oliver" userId="S::kathryn.oliver@nysed.gov::a0b61479-58e1-46d7-9ef1-e1002f5a60a9" providerId="AD" clId="Web-{6E41151B-6388-4CC8-AE65-F572BE7D6F94}" dt="2020-06-09T18:45:49.701" v="30"/>
          <ac:spMkLst>
            <pc:docMk/>
            <pc:sldMk cId="4102082574" sldId="337"/>
            <ac:spMk id="80" creationId="{F6D92C2D-1D3D-4974-918C-06579FB354A9}"/>
          </ac:spMkLst>
        </pc:spChg>
        <pc:spChg chg="add del">
          <ac:chgData name="Kathryn Oliver" userId="S::kathryn.oliver@nysed.gov::a0b61479-58e1-46d7-9ef1-e1002f5a60a9" providerId="AD" clId="Web-{6E41151B-6388-4CC8-AE65-F572BE7D6F94}" dt="2020-06-09T18:53:55.516" v="43"/>
          <ac:spMkLst>
            <pc:docMk/>
            <pc:sldMk cId="4102082574" sldId="337"/>
            <ac:spMk id="85" creationId="{AB45A142-4255-493C-8284-5D566C121B10}"/>
          </ac:spMkLst>
        </pc:spChg>
        <pc:picChg chg="add mod">
          <ac:chgData name="Kathryn Oliver" userId="S::kathryn.oliver@nysed.gov::a0b61479-58e1-46d7-9ef1-e1002f5a60a9" providerId="AD" clId="Web-{6E41151B-6388-4CC8-AE65-F572BE7D6F94}" dt="2020-06-09T18:56:59.485" v="48"/>
          <ac:picMkLst>
            <pc:docMk/>
            <pc:sldMk cId="4102082574" sldId="337"/>
            <ac:picMk id="6" creationId="{FC9C7968-3848-49A1-886E-8D3717834509}"/>
          </ac:picMkLst>
        </pc:picChg>
        <pc:picChg chg="del">
          <ac:chgData name="Kathryn Oliver" userId="S::kathryn.oliver@nysed.gov::a0b61479-58e1-46d7-9ef1-e1002f5a60a9" providerId="AD" clId="Web-{6E41151B-6388-4CC8-AE65-F572BE7D6F94}" dt="2020-06-09T18:42:27.700" v="0"/>
          <ac:picMkLst>
            <pc:docMk/>
            <pc:sldMk cId="4102082574" sldId="337"/>
            <ac:picMk id="1028" creationId="{00000000-0000-0000-0000-000000000000}"/>
          </ac:picMkLst>
        </pc:picChg>
        <pc:cxnChg chg="add del">
          <ac:chgData name="Kathryn Oliver" userId="S::kathryn.oliver@nysed.gov::a0b61479-58e1-46d7-9ef1-e1002f5a60a9" providerId="AD" clId="Web-{6E41151B-6388-4CC8-AE65-F572BE7D6F94}" dt="2020-06-09T18:53:55.516" v="43"/>
          <ac:cxnSpMkLst>
            <pc:docMk/>
            <pc:sldMk cId="4102082574" sldId="337"/>
            <ac:cxnSpMk id="87" creationId="{38FB9660-F42F-4313-BBC4-47C007FE484C}"/>
          </ac:cxnSpMkLst>
        </pc:cxnChg>
      </pc:sldChg>
    </pc:docChg>
  </pc:docChgLst>
  <pc:docChgLst>
    <pc:chgData name="Karen Ulrich" userId="S::karen.ulrich@nysed.gov::d9e027ce-5115-4250-98c2-4b3fab659b9a" providerId="AD" clId="Web-{581872B1-9B3C-4935-966B-0AA9BDCAE329}"/>
    <pc:docChg chg="modSld">
      <pc:chgData name="Karen Ulrich" userId="S::karen.ulrich@nysed.gov::d9e027ce-5115-4250-98c2-4b3fab659b9a" providerId="AD" clId="Web-{581872B1-9B3C-4935-966B-0AA9BDCAE329}" dt="2020-06-09T18:50:56.709" v="71"/>
      <pc:docMkLst>
        <pc:docMk/>
      </pc:docMkLst>
      <pc:sldChg chg="modNotes">
        <pc:chgData name="Karen Ulrich" userId="S::karen.ulrich@nysed.gov::d9e027ce-5115-4250-98c2-4b3fab659b9a" providerId="AD" clId="Web-{581872B1-9B3C-4935-966B-0AA9BDCAE329}" dt="2020-06-09T16:28:58.475" v="4"/>
        <pc:sldMkLst>
          <pc:docMk/>
          <pc:sldMk cId="3415602224" sldId="333"/>
        </pc:sldMkLst>
      </pc:sldChg>
      <pc:sldChg chg="modSp modNotes">
        <pc:chgData name="Karen Ulrich" userId="S::karen.ulrich@nysed.gov::d9e027ce-5115-4250-98c2-4b3fab659b9a" providerId="AD" clId="Web-{581872B1-9B3C-4935-966B-0AA9BDCAE329}" dt="2020-06-09T18:50:56.709" v="71"/>
        <pc:sldMkLst>
          <pc:docMk/>
          <pc:sldMk cId="4102082574" sldId="337"/>
        </pc:sldMkLst>
        <pc:spChg chg="mod">
          <ac:chgData name="Karen Ulrich" userId="S::karen.ulrich@nysed.gov::d9e027ce-5115-4250-98c2-4b3fab659b9a" providerId="AD" clId="Web-{581872B1-9B3C-4935-966B-0AA9BDCAE329}" dt="2020-06-09T18:35:06.156" v="60" actId="20577"/>
          <ac:spMkLst>
            <pc:docMk/>
            <pc:sldMk cId="4102082574" sldId="337"/>
            <ac:spMk id="5" creationId="{00000000-0000-0000-0000-000000000000}"/>
          </ac:spMkLst>
        </pc:spChg>
      </pc:sldChg>
      <pc:sldChg chg="modNotes">
        <pc:chgData name="Karen Ulrich" userId="S::karen.ulrich@nysed.gov::d9e027ce-5115-4250-98c2-4b3fab659b9a" providerId="AD" clId="Web-{581872B1-9B3C-4935-966B-0AA9BDCAE329}" dt="2020-06-09T18:44:46.899" v="69"/>
        <pc:sldMkLst>
          <pc:docMk/>
          <pc:sldMk cId="2878263906" sldId="338"/>
        </pc:sldMkLst>
      </pc:sldChg>
    </pc:docChg>
  </pc:docChgLst>
  <pc:docChgLst>
    <pc:chgData name="Kathryn" userId="a0b61479-58e1-46d7-9ef1-e1002f5a60a9" providerId="ADAL" clId="{F45882F5-7805-4C2A-A258-ABE6CC1014CA}"/>
    <pc:docChg chg="delSld modSld">
      <pc:chgData name="Kathryn" userId="a0b61479-58e1-46d7-9ef1-e1002f5a60a9" providerId="ADAL" clId="{F45882F5-7805-4C2A-A258-ABE6CC1014CA}" dt="2020-07-01T18:31:58.736" v="167" actId="20577"/>
      <pc:docMkLst>
        <pc:docMk/>
      </pc:docMkLst>
      <pc:sldChg chg="del">
        <pc:chgData name="Kathryn" userId="a0b61479-58e1-46d7-9ef1-e1002f5a60a9" providerId="ADAL" clId="{F45882F5-7805-4C2A-A258-ABE6CC1014CA}" dt="2020-07-01T18:27:46.630" v="0" actId="2696"/>
        <pc:sldMkLst>
          <pc:docMk/>
          <pc:sldMk cId="1488505859" sldId="277"/>
        </pc:sldMkLst>
      </pc:sldChg>
      <pc:sldChg chg="del">
        <pc:chgData name="Kathryn" userId="a0b61479-58e1-46d7-9ef1-e1002f5a60a9" providerId="ADAL" clId="{F45882F5-7805-4C2A-A258-ABE6CC1014CA}" dt="2020-07-01T18:29:19.683" v="75" actId="2696"/>
        <pc:sldMkLst>
          <pc:docMk/>
          <pc:sldMk cId="2850554653" sldId="352"/>
        </pc:sldMkLst>
      </pc:sldChg>
      <pc:sldChg chg="modSp mod modNotesTx">
        <pc:chgData name="Kathryn" userId="a0b61479-58e1-46d7-9ef1-e1002f5a60a9" providerId="ADAL" clId="{F45882F5-7805-4C2A-A258-ABE6CC1014CA}" dt="2020-07-01T18:29:07.732" v="74" actId="20577"/>
        <pc:sldMkLst>
          <pc:docMk/>
          <pc:sldMk cId="844573945" sldId="1534"/>
        </pc:sldMkLst>
        <pc:spChg chg="mod">
          <ac:chgData name="Kathryn" userId="a0b61479-58e1-46d7-9ef1-e1002f5a60a9" providerId="ADAL" clId="{F45882F5-7805-4C2A-A258-ABE6CC1014CA}" dt="2020-07-01T18:28:42.724" v="38" actId="20577"/>
          <ac:spMkLst>
            <pc:docMk/>
            <pc:sldMk cId="844573945" sldId="1534"/>
            <ac:spMk id="2" creationId="{5132AC64-74E0-497D-9479-2B3677CC7999}"/>
          </ac:spMkLst>
        </pc:spChg>
      </pc:sldChg>
      <pc:sldChg chg="modSp mod modNotesTx">
        <pc:chgData name="Kathryn" userId="a0b61479-58e1-46d7-9ef1-e1002f5a60a9" providerId="ADAL" clId="{F45882F5-7805-4C2A-A258-ABE6CC1014CA}" dt="2020-07-01T18:31:58.736" v="167" actId="20577"/>
        <pc:sldMkLst>
          <pc:docMk/>
          <pc:sldMk cId="1535998158" sldId="1535"/>
        </pc:sldMkLst>
        <pc:spChg chg="mod">
          <ac:chgData name="Kathryn" userId="a0b61479-58e1-46d7-9ef1-e1002f5a60a9" providerId="ADAL" clId="{F45882F5-7805-4C2A-A258-ABE6CC1014CA}" dt="2020-07-01T18:29:43.891" v="113" actId="20577"/>
          <ac:spMkLst>
            <pc:docMk/>
            <pc:sldMk cId="1535998158" sldId="1535"/>
            <ac:spMk id="4" creationId="{79B631E2-16E3-468A-AB34-56551633CA45}"/>
          </ac:spMkLst>
        </pc:spChg>
      </pc:sldChg>
    </pc:docChg>
  </pc:docChgLst>
  <pc:docChgLst>
    <pc:chgData name="Kathryn Oliver" userId="S::kathryn.oliver@nysed.gov::a0b61479-58e1-46d7-9ef1-e1002f5a60a9" providerId="AD" clId="Web-{C2BF1213-63FD-4497-B1CC-CE52ADDAAC84}"/>
    <pc:docChg chg="modSld">
      <pc:chgData name="Kathryn Oliver" userId="S::kathryn.oliver@nysed.gov::a0b61479-58e1-46d7-9ef1-e1002f5a60a9" providerId="AD" clId="Web-{C2BF1213-63FD-4497-B1CC-CE52ADDAAC84}" dt="2020-06-05T16:31:49.615" v="32" actId="20577"/>
      <pc:docMkLst>
        <pc:docMk/>
      </pc:docMkLst>
      <pc:sldChg chg="modSp">
        <pc:chgData name="Kathryn Oliver" userId="S::kathryn.oliver@nysed.gov::a0b61479-58e1-46d7-9ef1-e1002f5a60a9" providerId="AD" clId="Web-{C2BF1213-63FD-4497-B1CC-CE52ADDAAC84}" dt="2020-06-05T16:31:48.115" v="30" actId="20577"/>
        <pc:sldMkLst>
          <pc:docMk/>
          <pc:sldMk cId="1488505859" sldId="277"/>
        </pc:sldMkLst>
        <pc:spChg chg="mod">
          <ac:chgData name="Kathryn Oliver" userId="S::kathryn.oliver@nysed.gov::a0b61479-58e1-46d7-9ef1-e1002f5a60a9" providerId="AD" clId="Web-{C2BF1213-63FD-4497-B1CC-CE52ADDAAC84}" dt="2020-06-05T16:31:48.115" v="30" actId="20577"/>
          <ac:spMkLst>
            <pc:docMk/>
            <pc:sldMk cId="1488505859" sldId="277"/>
            <ac:spMk id="10" creationId="{1A6F6DAD-B844-4DEB-B854-4B39FC7F1114}"/>
          </ac:spMkLst>
        </pc:spChg>
      </pc:sldChg>
    </pc:docChg>
  </pc:docChgLst>
  <pc:docChgLst>
    <pc:chgData name="Kathryn Oliver" userId="a0b61479-58e1-46d7-9ef1-e1002f5a60a9" providerId="ADAL" clId="{F43B4A43-43EB-45A1-BAC8-38689FE359BE}"/>
    <pc:docChg chg="delSld modSld delMainMaster">
      <pc:chgData name="Kathryn Oliver" userId="a0b61479-58e1-46d7-9ef1-e1002f5a60a9" providerId="ADAL" clId="{F43B4A43-43EB-45A1-BAC8-38689FE359BE}" dt="2020-06-01T17:13:10.830" v="88" actId="20577"/>
      <pc:docMkLst>
        <pc:docMk/>
      </pc:docMkLst>
      <pc:sldChg chg="del">
        <pc:chgData name="Kathryn Oliver" userId="a0b61479-58e1-46d7-9ef1-e1002f5a60a9" providerId="ADAL" clId="{F43B4A43-43EB-45A1-BAC8-38689FE359BE}" dt="2020-06-01T17:08:42.151" v="25" actId="2696"/>
        <pc:sldMkLst>
          <pc:docMk/>
          <pc:sldMk cId="3822165065" sldId="258"/>
        </pc:sldMkLst>
      </pc:sldChg>
      <pc:sldChg chg="del">
        <pc:chgData name="Kathryn Oliver" userId="a0b61479-58e1-46d7-9ef1-e1002f5a60a9" providerId="ADAL" clId="{F43B4A43-43EB-45A1-BAC8-38689FE359BE}" dt="2020-06-01T17:08:45.872" v="26" actId="2696"/>
        <pc:sldMkLst>
          <pc:docMk/>
          <pc:sldMk cId="103108675" sldId="259"/>
        </pc:sldMkLst>
      </pc:sldChg>
      <pc:sldChg chg="del">
        <pc:chgData name="Kathryn Oliver" userId="a0b61479-58e1-46d7-9ef1-e1002f5a60a9" providerId="ADAL" clId="{F43B4A43-43EB-45A1-BAC8-38689FE359BE}" dt="2020-06-01T17:09:03.451" v="29" actId="2696"/>
        <pc:sldMkLst>
          <pc:docMk/>
          <pc:sldMk cId="3947772489" sldId="261"/>
        </pc:sldMkLst>
      </pc:sldChg>
      <pc:sldChg chg="del">
        <pc:chgData name="Kathryn Oliver" userId="a0b61479-58e1-46d7-9ef1-e1002f5a60a9" providerId="ADAL" clId="{F43B4A43-43EB-45A1-BAC8-38689FE359BE}" dt="2020-06-01T17:09:11.933" v="31" actId="2696"/>
        <pc:sldMkLst>
          <pc:docMk/>
          <pc:sldMk cId="935928750" sldId="262"/>
        </pc:sldMkLst>
      </pc:sldChg>
      <pc:sldChg chg="del">
        <pc:chgData name="Kathryn Oliver" userId="a0b61479-58e1-46d7-9ef1-e1002f5a60a9" providerId="ADAL" clId="{F43B4A43-43EB-45A1-BAC8-38689FE359BE}" dt="2020-06-01T17:09:15.846" v="32" actId="2696"/>
        <pc:sldMkLst>
          <pc:docMk/>
          <pc:sldMk cId="2817353430" sldId="263"/>
        </pc:sldMkLst>
      </pc:sldChg>
      <pc:sldChg chg="del">
        <pc:chgData name="Kathryn Oliver" userId="a0b61479-58e1-46d7-9ef1-e1002f5a60a9" providerId="ADAL" clId="{F43B4A43-43EB-45A1-BAC8-38689FE359BE}" dt="2020-06-01T17:09:23.619" v="34" actId="2696"/>
        <pc:sldMkLst>
          <pc:docMk/>
          <pc:sldMk cId="1736146845" sldId="264"/>
        </pc:sldMkLst>
      </pc:sldChg>
      <pc:sldChg chg="del">
        <pc:chgData name="Kathryn Oliver" userId="a0b61479-58e1-46d7-9ef1-e1002f5a60a9" providerId="ADAL" clId="{F43B4A43-43EB-45A1-BAC8-38689FE359BE}" dt="2020-06-01T17:09:30.531" v="36" actId="2696"/>
        <pc:sldMkLst>
          <pc:docMk/>
          <pc:sldMk cId="292813458" sldId="266"/>
        </pc:sldMkLst>
      </pc:sldChg>
      <pc:sldChg chg="del">
        <pc:chgData name="Kathryn Oliver" userId="a0b61479-58e1-46d7-9ef1-e1002f5a60a9" providerId="ADAL" clId="{F43B4A43-43EB-45A1-BAC8-38689FE359BE}" dt="2020-06-01T17:09:38.371" v="38" actId="2696"/>
        <pc:sldMkLst>
          <pc:docMk/>
          <pc:sldMk cId="3681193336" sldId="270"/>
        </pc:sldMkLst>
      </pc:sldChg>
      <pc:sldChg chg="del">
        <pc:chgData name="Kathryn Oliver" userId="a0b61479-58e1-46d7-9ef1-e1002f5a60a9" providerId="ADAL" clId="{F43B4A43-43EB-45A1-BAC8-38689FE359BE}" dt="2020-06-01T17:09:42.220" v="39" actId="2696"/>
        <pc:sldMkLst>
          <pc:docMk/>
          <pc:sldMk cId="999207436" sldId="271"/>
        </pc:sldMkLst>
      </pc:sldChg>
      <pc:sldChg chg="modSp mod modNotesTx">
        <pc:chgData name="Kathryn Oliver" userId="a0b61479-58e1-46d7-9ef1-e1002f5a60a9" providerId="ADAL" clId="{F43B4A43-43EB-45A1-BAC8-38689FE359BE}" dt="2020-06-01T17:13:10.830" v="88" actId="20577"/>
        <pc:sldMkLst>
          <pc:docMk/>
          <pc:sldMk cId="3969125382" sldId="273"/>
        </pc:sldMkLst>
        <pc:spChg chg="mod">
          <ac:chgData name="Kathryn Oliver" userId="a0b61479-58e1-46d7-9ef1-e1002f5a60a9" providerId="ADAL" clId="{F43B4A43-43EB-45A1-BAC8-38689FE359BE}" dt="2020-06-01T17:10:08.430" v="61" actId="20577"/>
          <ac:spMkLst>
            <pc:docMk/>
            <pc:sldMk cId="3969125382" sldId="273"/>
            <ac:spMk id="3" creationId="{00000000-0000-0000-0000-000000000000}"/>
          </ac:spMkLst>
        </pc:spChg>
      </pc:sldChg>
      <pc:sldChg chg="modNotesTx">
        <pc:chgData name="Kathryn Oliver" userId="a0b61479-58e1-46d7-9ef1-e1002f5a60a9" providerId="ADAL" clId="{F43B4A43-43EB-45A1-BAC8-38689FE359BE}" dt="2020-06-01T17:07:47.438" v="23" actId="20577"/>
        <pc:sldMkLst>
          <pc:docMk/>
          <pc:sldMk cId="1488505859" sldId="277"/>
        </pc:sldMkLst>
      </pc:sldChg>
      <pc:sldChg chg="del">
        <pc:chgData name="Kathryn Oliver" userId="a0b61479-58e1-46d7-9ef1-e1002f5a60a9" providerId="ADAL" clId="{F43B4A43-43EB-45A1-BAC8-38689FE359BE}" dt="2020-06-01T17:08:34.637" v="24" actId="2696"/>
        <pc:sldMkLst>
          <pc:docMk/>
          <pc:sldMk cId="406735232" sldId="303"/>
        </pc:sldMkLst>
      </pc:sldChg>
      <pc:sldChg chg="del">
        <pc:chgData name="Kathryn Oliver" userId="a0b61479-58e1-46d7-9ef1-e1002f5a60a9" providerId="ADAL" clId="{F43B4A43-43EB-45A1-BAC8-38689FE359BE}" dt="2020-06-01T17:08:54.291" v="27" actId="2696"/>
        <pc:sldMkLst>
          <pc:docMk/>
          <pc:sldMk cId="1472279830" sldId="312"/>
        </pc:sldMkLst>
      </pc:sldChg>
      <pc:sldChg chg="del">
        <pc:chgData name="Kathryn Oliver" userId="a0b61479-58e1-46d7-9ef1-e1002f5a60a9" providerId="ADAL" clId="{F43B4A43-43EB-45A1-BAC8-38689FE359BE}" dt="2020-06-01T17:09:33.935" v="37" actId="2696"/>
        <pc:sldMkLst>
          <pc:docMk/>
          <pc:sldMk cId="2523923091" sldId="314"/>
        </pc:sldMkLst>
      </pc:sldChg>
      <pc:sldChg chg="del">
        <pc:chgData name="Kathryn Oliver" userId="a0b61479-58e1-46d7-9ef1-e1002f5a60a9" providerId="ADAL" clId="{F43B4A43-43EB-45A1-BAC8-38689FE359BE}" dt="2020-06-01T17:09:26.984" v="35" actId="2696"/>
        <pc:sldMkLst>
          <pc:docMk/>
          <pc:sldMk cId="2844148791" sldId="315"/>
        </pc:sldMkLst>
      </pc:sldChg>
      <pc:sldChg chg="del">
        <pc:chgData name="Kathryn Oliver" userId="a0b61479-58e1-46d7-9ef1-e1002f5a60a9" providerId="ADAL" clId="{F43B4A43-43EB-45A1-BAC8-38689FE359BE}" dt="2020-06-01T17:10:15.703" v="62" actId="2696"/>
        <pc:sldMkLst>
          <pc:docMk/>
          <pc:sldMk cId="3197147517" sldId="316"/>
        </pc:sldMkLst>
      </pc:sldChg>
      <pc:sldChg chg="del">
        <pc:chgData name="Kathryn Oliver" userId="a0b61479-58e1-46d7-9ef1-e1002f5a60a9" providerId="ADAL" clId="{F43B4A43-43EB-45A1-BAC8-38689FE359BE}" dt="2020-06-01T17:08:59.981" v="28" actId="2696"/>
        <pc:sldMkLst>
          <pc:docMk/>
          <pc:sldMk cId="3027132558" sldId="318"/>
        </pc:sldMkLst>
      </pc:sldChg>
      <pc:sldChg chg="del">
        <pc:chgData name="Kathryn Oliver" userId="a0b61479-58e1-46d7-9ef1-e1002f5a60a9" providerId="ADAL" clId="{F43B4A43-43EB-45A1-BAC8-38689FE359BE}" dt="2020-06-01T17:09:07.143" v="30" actId="2696"/>
        <pc:sldMkLst>
          <pc:docMk/>
          <pc:sldMk cId="4087369713" sldId="320"/>
        </pc:sldMkLst>
      </pc:sldChg>
      <pc:sldChg chg="del">
        <pc:chgData name="Kathryn Oliver" userId="a0b61479-58e1-46d7-9ef1-e1002f5a60a9" providerId="ADAL" clId="{F43B4A43-43EB-45A1-BAC8-38689FE359BE}" dt="2020-06-01T17:09:19.593" v="33" actId="2696"/>
        <pc:sldMkLst>
          <pc:docMk/>
          <pc:sldMk cId="2740393851" sldId="321"/>
        </pc:sldMkLst>
      </pc:sldChg>
      <pc:sldChg chg="del">
        <pc:chgData name="Kathryn Oliver" userId="a0b61479-58e1-46d7-9ef1-e1002f5a60a9" providerId="ADAL" clId="{F43B4A43-43EB-45A1-BAC8-38689FE359BE}" dt="2020-06-01T17:06:17.233" v="0" actId="2696"/>
        <pc:sldMkLst>
          <pc:docMk/>
          <pc:sldMk cId="2504770265" sldId="1526"/>
        </pc:sldMkLst>
      </pc:sldChg>
      <pc:sldChg chg="del">
        <pc:chgData name="Kathryn Oliver" userId="a0b61479-58e1-46d7-9ef1-e1002f5a60a9" providerId="ADAL" clId="{F43B4A43-43EB-45A1-BAC8-38689FE359BE}" dt="2020-06-01T17:10:19.645" v="63" actId="2696"/>
        <pc:sldMkLst>
          <pc:docMk/>
          <pc:sldMk cId="4008125191" sldId="1534"/>
        </pc:sldMkLst>
      </pc:sldChg>
      <pc:sldMasterChg chg="del delSldLayout">
        <pc:chgData name="Kathryn Oliver" userId="a0b61479-58e1-46d7-9ef1-e1002f5a60a9" providerId="ADAL" clId="{F43B4A43-43EB-45A1-BAC8-38689FE359BE}" dt="2020-06-01T17:06:17.233" v="0" actId="2696"/>
        <pc:sldMasterMkLst>
          <pc:docMk/>
          <pc:sldMasterMk cId="128084195" sldId="2147484140"/>
        </pc:sldMasterMkLst>
        <pc:sldLayoutChg chg="del">
          <pc:chgData name="Kathryn Oliver" userId="a0b61479-58e1-46d7-9ef1-e1002f5a60a9" providerId="ADAL" clId="{F43B4A43-43EB-45A1-BAC8-38689FE359BE}" dt="2020-06-01T17:06:17.233" v="0" actId="2696"/>
          <pc:sldLayoutMkLst>
            <pc:docMk/>
            <pc:sldMasterMk cId="128084195" sldId="2147484140"/>
            <pc:sldLayoutMk cId="1167393064" sldId="2147484141"/>
          </pc:sldLayoutMkLst>
        </pc:sldLayoutChg>
        <pc:sldLayoutChg chg="del">
          <pc:chgData name="Kathryn Oliver" userId="a0b61479-58e1-46d7-9ef1-e1002f5a60a9" providerId="ADAL" clId="{F43B4A43-43EB-45A1-BAC8-38689FE359BE}" dt="2020-06-01T17:06:17.233" v="0" actId="2696"/>
          <pc:sldLayoutMkLst>
            <pc:docMk/>
            <pc:sldMasterMk cId="128084195" sldId="2147484140"/>
            <pc:sldLayoutMk cId="2148411955" sldId="2147484142"/>
          </pc:sldLayoutMkLst>
        </pc:sldLayoutChg>
        <pc:sldLayoutChg chg="del">
          <pc:chgData name="Kathryn Oliver" userId="a0b61479-58e1-46d7-9ef1-e1002f5a60a9" providerId="ADAL" clId="{F43B4A43-43EB-45A1-BAC8-38689FE359BE}" dt="2020-06-01T17:06:17.233" v="0" actId="2696"/>
          <pc:sldLayoutMkLst>
            <pc:docMk/>
            <pc:sldMasterMk cId="128084195" sldId="2147484140"/>
            <pc:sldLayoutMk cId="2032037836" sldId="2147484143"/>
          </pc:sldLayoutMkLst>
        </pc:sldLayoutChg>
        <pc:sldLayoutChg chg="del">
          <pc:chgData name="Kathryn Oliver" userId="a0b61479-58e1-46d7-9ef1-e1002f5a60a9" providerId="ADAL" clId="{F43B4A43-43EB-45A1-BAC8-38689FE359BE}" dt="2020-06-01T17:06:17.233" v="0" actId="2696"/>
          <pc:sldLayoutMkLst>
            <pc:docMk/>
            <pc:sldMasterMk cId="128084195" sldId="2147484140"/>
            <pc:sldLayoutMk cId="1593951547" sldId="2147484144"/>
          </pc:sldLayoutMkLst>
        </pc:sldLayoutChg>
        <pc:sldLayoutChg chg="del">
          <pc:chgData name="Kathryn Oliver" userId="a0b61479-58e1-46d7-9ef1-e1002f5a60a9" providerId="ADAL" clId="{F43B4A43-43EB-45A1-BAC8-38689FE359BE}" dt="2020-06-01T17:06:17.233" v="0" actId="2696"/>
          <pc:sldLayoutMkLst>
            <pc:docMk/>
            <pc:sldMasterMk cId="128084195" sldId="2147484140"/>
            <pc:sldLayoutMk cId="2146562429" sldId="2147484145"/>
          </pc:sldLayoutMkLst>
        </pc:sldLayoutChg>
        <pc:sldLayoutChg chg="del">
          <pc:chgData name="Kathryn Oliver" userId="a0b61479-58e1-46d7-9ef1-e1002f5a60a9" providerId="ADAL" clId="{F43B4A43-43EB-45A1-BAC8-38689FE359BE}" dt="2020-06-01T17:06:17.233" v="0" actId="2696"/>
          <pc:sldLayoutMkLst>
            <pc:docMk/>
            <pc:sldMasterMk cId="128084195" sldId="2147484140"/>
            <pc:sldLayoutMk cId="3804202839" sldId="2147484146"/>
          </pc:sldLayoutMkLst>
        </pc:sldLayoutChg>
        <pc:sldLayoutChg chg="del">
          <pc:chgData name="Kathryn Oliver" userId="a0b61479-58e1-46d7-9ef1-e1002f5a60a9" providerId="ADAL" clId="{F43B4A43-43EB-45A1-BAC8-38689FE359BE}" dt="2020-06-01T17:06:17.233" v="0" actId="2696"/>
          <pc:sldLayoutMkLst>
            <pc:docMk/>
            <pc:sldMasterMk cId="128084195" sldId="2147484140"/>
            <pc:sldLayoutMk cId="1215397621" sldId="2147484147"/>
          </pc:sldLayoutMkLst>
        </pc:sldLayoutChg>
        <pc:sldLayoutChg chg="del">
          <pc:chgData name="Kathryn Oliver" userId="a0b61479-58e1-46d7-9ef1-e1002f5a60a9" providerId="ADAL" clId="{F43B4A43-43EB-45A1-BAC8-38689FE359BE}" dt="2020-06-01T17:06:17.233" v="0" actId="2696"/>
          <pc:sldLayoutMkLst>
            <pc:docMk/>
            <pc:sldMasterMk cId="128084195" sldId="2147484140"/>
            <pc:sldLayoutMk cId="190657788" sldId="2147484148"/>
          </pc:sldLayoutMkLst>
        </pc:sldLayoutChg>
        <pc:sldLayoutChg chg="del">
          <pc:chgData name="Kathryn Oliver" userId="a0b61479-58e1-46d7-9ef1-e1002f5a60a9" providerId="ADAL" clId="{F43B4A43-43EB-45A1-BAC8-38689FE359BE}" dt="2020-06-01T17:06:17.233" v="0" actId="2696"/>
          <pc:sldLayoutMkLst>
            <pc:docMk/>
            <pc:sldMasterMk cId="128084195" sldId="2147484140"/>
            <pc:sldLayoutMk cId="4137127146" sldId="2147484149"/>
          </pc:sldLayoutMkLst>
        </pc:sldLayoutChg>
        <pc:sldLayoutChg chg="del">
          <pc:chgData name="Kathryn Oliver" userId="a0b61479-58e1-46d7-9ef1-e1002f5a60a9" providerId="ADAL" clId="{F43B4A43-43EB-45A1-BAC8-38689FE359BE}" dt="2020-06-01T17:06:17.233" v="0" actId="2696"/>
          <pc:sldLayoutMkLst>
            <pc:docMk/>
            <pc:sldMasterMk cId="128084195" sldId="2147484140"/>
            <pc:sldLayoutMk cId="1275031915" sldId="2147484150"/>
          </pc:sldLayoutMkLst>
        </pc:sldLayoutChg>
        <pc:sldLayoutChg chg="del">
          <pc:chgData name="Kathryn Oliver" userId="a0b61479-58e1-46d7-9ef1-e1002f5a60a9" providerId="ADAL" clId="{F43B4A43-43EB-45A1-BAC8-38689FE359BE}" dt="2020-06-01T17:06:17.233" v="0" actId="2696"/>
          <pc:sldLayoutMkLst>
            <pc:docMk/>
            <pc:sldMasterMk cId="128084195" sldId="2147484140"/>
            <pc:sldLayoutMk cId="1354229661" sldId="2147484151"/>
          </pc:sldLayoutMkLst>
        </pc:sldLayoutChg>
        <pc:sldLayoutChg chg="del">
          <pc:chgData name="Kathryn Oliver" userId="a0b61479-58e1-46d7-9ef1-e1002f5a60a9" providerId="ADAL" clId="{F43B4A43-43EB-45A1-BAC8-38689FE359BE}" dt="2020-06-01T17:06:17.233" v="0" actId="2696"/>
          <pc:sldLayoutMkLst>
            <pc:docMk/>
            <pc:sldMasterMk cId="128084195" sldId="2147484140"/>
            <pc:sldLayoutMk cId="3639678443" sldId="2147484152"/>
          </pc:sldLayoutMkLst>
        </pc:sldLayoutChg>
        <pc:sldLayoutChg chg="del">
          <pc:chgData name="Kathryn Oliver" userId="a0b61479-58e1-46d7-9ef1-e1002f5a60a9" providerId="ADAL" clId="{F43B4A43-43EB-45A1-BAC8-38689FE359BE}" dt="2020-06-01T17:06:17.233" v="0" actId="2696"/>
          <pc:sldLayoutMkLst>
            <pc:docMk/>
            <pc:sldMasterMk cId="128084195" sldId="2147484140"/>
            <pc:sldLayoutMk cId="4080661936" sldId="2147484153"/>
          </pc:sldLayoutMkLst>
        </pc:sldLayoutChg>
        <pc:sldLayoutChg chg="del">
          <pc:chgData name="Kathryn Oliver" userId="a0b61479-58e1-46d7-9ef1-e1002f5a60a9" providerId="ADAL" clId="{F43B4A43-43EB-45A1-BAC8-38689FE359BE}" dt="2020-06-01T17:06:17.233" v="0" actId="2696"/>
          <pc:sldLayoutMkLst>
            <pc:docMk/>
            <pc:sldMasterMk cId="128084195" sldId="2147484140"/>
            <pc:sldLayoutMk cId="1748641840" sldId="2147484154"/>
          </pc:sldLayoutMkLst>
        </pc:sldLayoutChg>
        <pc:sldLayoutChg chg="del">
          <pc:chgData name="Kathryn Oliver" userId="a0b61479-58e1-46d7-9ef1-e1002f5a60a9" providerId="ADAL" clId="{F43B4A43-43EB-45A1-BAC8-38689FE359BE}" dt="2020-06-01T17:06:17.233" v="0" actId="2696"/>
          <pc:sldLayoutMkLst>
            <pc:docMk/>
            <pc:sldMasterMk cId="128084195" sldId="2147484140"/>
            <pc:sldLayoutMk cId="3914416873" sldId="2147484155"/>
          </pc:sldLayoutMkLst>
        </pc:sldLayoutChg>
        <pc:sldLayoutChg chg="del">
          <pc:chgData name="Kathryn Oliver" userId="a0b61479-58e1-46d7-9ef1-e1002f5a60a9" providerId="ADAL" clId="{F43B4A43-43EB-45A1-BAC8-38689FE359BE}" dt="2020-06-01T17:06:17.233" v="0" actId="2696"/>
          <pc:sldLayoutMkLst>
            <pc:docMk/>
            <pc:sldMasterMk cId="128084195" sldId="2147484140"/>
            <pc:sldLayoutMk cId="2151256346" sldId="2147484156"/>
          </pc:sldLayoutMkLst>
        </pc:sldLayoutChg>
        <pc:sldLayoutChg chg="del">
          <pc:chgData name="Kathryn Oliver" userId="a0b61479-58e1-46d7-9ef1-e1002f5a60a9" providerId="ADAL" clId="{F43B4A43-43EB-45A1-BAC8-38689FE359BE}" dt="2020-06-01T17:06:17.233" v="0" actId="2696"/>
          <pc:sldLayoutMkLst>
            <pc:docMk/>
            <pc:sldMasterMk cId="128084195" sldId="2147484140"/>
            <pc:sldLayoutMk cId="1987977040" sldId="2147484157"/>
          </pc:sldLayoutMkLst>
        </pc:sldLayoutChg>
        <pc:sldLayoutChg chg="del">
          <pc:chgData name="Kathryn Oliver" userId="a0b61479-58e1-46d7-9ef1-e1002f5a60a9" providerId="ADAL" clId="{F43B4A43-43EB-45A1-BAC8-38689FE359BE}" dt="2020-06-01T17:06:17.233" v="0" actId="2696"/>
          <pc:sldLayoutMkLst>
            <pc:docMk/>
            <pc:sldMasterMk cId="128084195" sldId="2147484140"/>
            <pc:sldLayoutMk cId="3315555993" sldId="2147484158"/>
          </pc:sldLayoutMkLst>
        </pc:sldLayoutChg>
        <pc:sldLayoutChg chg="del">
          <pc:chgData name="Kathryn Oliver" userId="a0b61479-58e1-46d7-9ef1-e1002f5a60a9" providerId="ADAL" clId="{F43B4A43-43EB-45A1-BAC8-38689FE359BE}" dt="2020-06-01T17:06:17.233" v="0" actId="2696"/>
          <pc:sldLayoutMkLst>
            <pc:docMk/>
            <pc:sldMasterMk cId="128084195" sldId="2147484140"/>
            <pc:sldLayoutMk cId="2624117103" sldId="2147484159"/>
          </pc:sldLayoutMkLst>
        </pc:sldLayoutChg>
        <pc:sldLayoutChg chg="del">
          <pc:chgData name="Kathryn Oliver" userId="a0b61479-58e1-46d7-9ef1-e1002f5a60a9" providerId="ADAL" clId="{F43B4A43-43EB-45A1-BAC8-38689FE359BE}" dt="2020-06-01T17:06:17.233" v="0" actId="2696"/>
          <pc:sldLayoutMkLst>
            <pc:docMk/>
            <pc:sldMasterMk cId="128084195" sldId="2147484140"/>
            <pc:sldLayoutMk cId="736318331" sldId="2147484160"/>
          </pc:sldLayoutMkLst>
        </pc:sldLayoutChg>
        <pc:sldLayoutChg chg="del">
          <pc:chgData name="Kathryn Oliver" userId="a0b61479-58e1-46d7-9ef1-e1002f5a60a9" providerId="ADAL" clId="{F43B4A43-43EB-45A1-BAC8-38689FE359BE}" dt="2020-06-01T17:06:17.233" v="0" actId="2696"/>
          <pc:sldLayoutMkLst>
            <pc:docMk/>
            <pc:sldMasterMk cId="128084195" sldId="2147484140"/>
            <pc:sldLayoutMk cId="596679373" sldId="2147484161"/>
          </pc:sldLayoutMkLst>
        </pc:sldLayoutChg>
        <pc:sldLayoutChg chg="del">
          <pc:chgData name="Kathryn Oliver" userId="a0b61479-58e1-46d7-9ef1-e1002f5a60a9" providerId="ADAL" clId="{F43B4A43-43EB-45A1-BAC8-38689FE359BE}" dt="2020-06-01T17:06:17.233" v="0" actId="2696"/>
          <pc:sldLayoutMkLst>
            <pc:docMk/>
            <pc:sldMasterMk cId="128084195" sldId="2147484140"/>
            <pc:sldLayoutMk cId="963432150" sldId="2147484162"/>
          </pc:sldLayoutMkLst>
        </pc:sldLayoutChg>
        <pc:sldLayoutChg chg="del">
          <pc:chgData name="Kathryn Oliver" userId="a0b61479-58e1-46d7-9ef1-e1002f5a60a9" providerId="ADAL" clId="{F43B4A43-43EB-45A1-BAC8-38689FE359BE}" dt="2020-06-01T17:06:17.233" v="0" actId="2696"/>
          <pc:sldLayoutMkLst>
            <pc:docMk/>
            <pc:sldMasterMk cId="128084195" sldId="2147484140"/>
            <pc:sldLayoutMk cId="984209035" sldId="2147484163"/>
          </pc:sldLayoutMkLst>
        </pc:sldLayoutChg>
        <pc:sldLayoutChg chg="del">
          <pc:chgData name="Kathryn Oliver" userId="a0b61479-58e1-46d7-9ef1-e1002f5a60a9" providerId="ADAL" clId="{F43B4A43-43EB-45A1-BAC8-38689FE359BE}" dt="2020-06-01T17:06:17.233" v="0" actId="2696"/>
          <pc:sldLayoutMkLst>
            <pc:docMk/>
            <pc:sldMasterMk cId="128084195" sldId="2147484140"/>
            <pc:sldLayoutMk cId="3535384710" sldId="2147484164"/>
          </pc:sldLayoutMkLst>
        </pc:sldLayoutChg>
        <pc:sldLayoutChg chg="del">
          <pc:chgData name="Kathryn Oliver" userId="a0b61479-58e1-46d7-9ef1-e1002f5a60a9" providerId="ADAL" clId="{F43B4A43-43EB-45A1-BAC8-38689FE359BE}" dt="2020-06-01T17:06:17.233" v="0" actId="2696"/>
          <pc:sldLayoutMkLst>
            <pc:docMk/>
            <pc:sldMasterMk cId="128084195" sldId="2147484140"/>
            <pc:sldLayoutMk cId="3591390011" sldId="2147484165"/>
          </pc:sldLayoutMkLst>
        </pc:sldLayoutChg>
        <pc:sldLayoutChg chg="del">
          <pc:chgData name="Kathryn Oliver" userId="a0b61479-58e1-46d7-9ef1-e1002f5a60a9" providerId="ADAL" clId="{F43B4A43-43EB-45A1-BAC8-38689FE359BE}" dt="2020-06-01T17:06:17.233" v="0" actId="2696"/>
          <pc:sldLayoutMkLst>
            <pc:docMk/>
            <pc:sldMasterMk cId="128084195" sldId="2147484140"/>
            <pc:sldLayoutMk cId="2472564512" sldId="2147484166"/>
          </pc:sldLayoutMkLst>
        </pc:sldLayoutChg>
        <pc:sldLayoutChg chg="del">
          <pc:chgData name="Kathryn Oliver" userId="a0b61479-58e1-46d7-9ef1-e1002f5a60a9" providerId="ADAL" clId="{F43B4A43-43EB-45A1-BAC8-38689FE359BE}" dt="2020-06-01T17:06:17.233" v="0" actId="2696"/>
          <pc:sldLayoutMkLst>
            <pc:docMk/>
            <pc:sldMasterMk cId="128084195" sldId="2147484140"/>
            <pc:sldLayoutMk cId="1428574171" sldId="2147484167"/>
          </pc:sldLayoutMkLst>
        </pc:sldLayoutChg>
        <pc:sldLayoutChg chg="del">
          <pc:chgData name="Kathryn Oliver" userId="a0b61479-58e1-46d7-9ef1-e1002f5a60a9" providerId="ADAL" clId="{F43B4A43-43EB-45A1-BAC8-38689FE359BE}" dt="2020-06-01T17:06:17.233" v="0" actId="2696"/>
          <pc:sldLayoutMkLst>
            <pc:docMk/>
            <pc:sldMasterMk cId="128084195" sldId="2147484140"/>
            <pc:sldLayoutMk cId="3481852829" sldId="2147484168"/>
          </pc:sldLayoutMkLst>
        </pc:sldLayoutChg>
        <pc:sldLayoutChg chg="del">
          <pc:chgData name="Kathryn Oliver" userId="a0b61479-58e1-46d7-9ef1-e1002f5a60a9" providerId="ADAL" clId="{F43B4A43-43EB-45A1-BAC8-38689FE359BE}" dt="2020-06-01T17:06:17.233" v="0" actId="2696"/>
          <pc:sldLayoutMkLst>
            <pc:docMk/>
            <pc:sldMasterMk cId="128084195" sldId="2147484140"/>
            <pc:sldLayoutMk cId="2286026603" sldId="2147484169"/>
          </pc:sldLayoutMkLst>
        </pc:sldLayoutChg>
        <pc:sldLayoutChg chg="del">
          <pc:chgData name="Kathryn Oliver" userId="a0b61479-58e1-46d7-9ef1-e1002f5a60a9" providerId="ADAL" clId="{F43B4A43-43EB-45A1-BAC8-38689FE359BE}" dt="2020-06-01T17:06:17.233" v="0" actId="2696"/>
          <pc:sldLayoutMkLst>
            <pc:docMk/>
            <pc:sldMasterMk cId="128084195" sldId="2147484140"/>
            <pc:sldLayoutMk cId="2814297074" sldId="2147484170"/>
          </pc:sldLayoutMkLst>
        </pc:sldLayoutChg>
        <pc:sldLayoutChg chg="del">
          <pc:chgData name="Kathryn Oliver" userId="a0b61479-58e1-46d7-9ef1-e1002f5a60a9" providerId="ADAL" clId="{F43B4A43-43EB-45A1-BAC8-38689FE359BE}" dt="2020-06-01T17:06:17.233" v="0" actId="2696"/>
          <pc:sldLayoutMkLst>
            <pc:docMk/>
            <pc:sldMasterMk cId="128084195" sldId="2147484140"/>
            <pc:sldLayoutMk cId="2930023584" sldId="2147484171"/>
          </pc:sldLayoutMkLst>
        </pc:sldLayoutChg>
        <pc:sldLayoutChg chg="del">
          <pc:chgData name="Kathryn Oliver" userId="a0b61479-58e1-46d7-9ef1-e1002f5a60a9" providerId="ADAL" clId="{F43B4A43-43EB-45A1-BAC8-38689FE359BE}" dt="2020-06-01T17:06:17.233" v="0" actId="2696"/>
          <pc:sldLayoutMkLst>
            <pc:docMk/>
            <pc:sldMasterMk cId="128084195" sldId="2147484140"/>
            <pc:sldLayoutMk cId="2121640100" sldId="2147484172"/>
          </pc:sldLayoutMkLst>
        </pc:sldLayoutChg>
        <pc:sldLayoutChg chg="del">
          <pc:chgData name="Kathryn Oliver" userId="a0b61479-58e1-46d7-9ef1-e1002f5a60a9" providerId="ADAL" clId="{F43B4A43-43EB-45A1-BAC8-38689FE359BE}" dt="2020-06-01T17:06:17.233" v="0" actId="2696"/>
          <pc:sldLayoutMkLst>
            <pc:docMk/>
            <pc:sldMasterMk cId="128084195" sldId="2147484140"/>
            <pc:sldLayoutMk cId="2716683463" sldId="2147484173"/>
          </pc:sldLayoutMkLst>
        </pc:sldLayoutChg>
        <pc:sldLayoutChg chg="del">
          <pc:chgData name="Kathryn Oliver" userId="a0b61479-58e1-46d7-9ef1-e1002f5a60a9" providerId="ADAL" clId="{F43B4A43-43EB-45A1-BAC8-38689FE359BE}" dt="2020-06-01T17:06:17.233" v="0" actId="2696"/>
          <pc:sldLayoutMkLst>
            <pc:docMk/>
            <pc:sldMasterMk cId="128084195" sldId="2147484140"/>
            <pc:sldLayoutMk cId="251309172" sldId="2147484174"/>
          </pc:sldLayoutMkLst>
        </pc:sldLayoutChg>
        <pc:sldLayoutChg chg="del">
          <pc:chgData name="Kathryn Oliver" userId="a0b61479-58e1-46d7-9ef1-e1002f5a60a9" providerId="ADAL" clId="{F43B4A43-43EB-45A1-BAC8-38689FE359BE}" dt="2020-06-01T17:06:17.233" v="0" actId="2696"/>
          <pc:sldLayoutMkLst>
            <pc:docMk/>
            <pc:sldMasterMk cId="128084195" sldId="2147484140"/>
            <pc:sldLayoutMk cId="2965367079" sldId="2147484175"/>
          </pc:sldLayoutMkLst>
        </pc:sldLayoutChg>
      </pc:sldMasterChg>
      <pc:sldMasterChg chg="del delSldLayout">
        <pc:chgData name="Kathryn Oliver" userId="a0b61479-58e1-46d7-9ef1-e1002f5a60a9" providerId="ADAL" clId="{F43B4A43-43EB-45A1-BAC8-38689FE359BE}" dt="2020-06-01T17:10:19.645" v="63" actId="2696"/>
        <pc:sldMasterMkLst>
          <pc:docMk/>
          <pc:sldMasterMk cId="3775047475" sldId="2147484176"/>
        </pc:sldMasterMkLst>
        <pc:sldLayoutChg chg="del">
          <pc:chgData name="Kathryn Oliver" userId="a0b61479-58e1-46d7-9ef1-e1002f5a60a9" providerId="ADAL" clId="{F43B4A43-43EB-45A1-BAC8-38689FE359BE}" dt="2020-06-01T17:10:19.645" v="63" actId="2696"/>
          <pc:sldLayoutMkLst>
            <pc:docMk/>
            <pc:sldMasterMk cId="3775047475" sldId="2147484176"/>
            <pc:sldLayoutMk cId="4290949028" sldId="2147484177"/>
          </pc:sldLayoutMkLst>
        </pc:sldLayoutChg>
        <pc:sldLayoutChg chg="del">
          <pc:chgData name="Kathryn Oliver" userId="a0b61479-58e1-46d7-9ef1-e1002f5a60a9" providerId="ADAL" clId="{F43B4A43-43EB-45A1-BAC8-38689FE359BE}" dt="2020-06-01T17:10:19.645" v="63" actId="2696"/>
          <pc:sldLayoutMkLst>
            <pc:docMk/>
            <pc:sldMasterMk cId="3775047475" sldId="2147484176"/>
            <pc:sldLayoutMk cId="1529588411" sldId="2147484178"/>
          </pc:sldLayoutMkLst>
        </pc:sldLayoutChg>
        <pc:sldLayoutChg chg="del">
          <pc:chgData name="Kathryn Oliver" userId="a0b61479-58e1-46d7-9ef1-e1002f5a60a9" providerId="ADAL" clId="{F43B4A43-43EB-45A1-BAC8-38689FE359BE}" dt="2020-06-01T17:10:19.645" v="63" actId="2696"/>
          <pc:sldLayoutMkLst>
            <pc:docMk/>
            <pc:sldMasterMk cId="3775047475" sldId="2147484176"/>
            <pc:sldLayoutMk cId="3658234103" sldId="2147484179"/>
          </pc:sldLayoutMkLst>
        </pc:sldLayoutChg>
        <pc:sldLayoutChg chg="del">
          <pc:chgData name="Kathryn Oliver" userId="a0b61479-58e1-46d7-9ef1-e1002f5a60a9" providerId="ADAL" clId="{F43B4A43-43EB-45A1-BAC8-38689FE359BE}" dt="2020-06-01T17:10:19.645" v="63" actId="2696"/>
          <pc:sldLayoutMkLst>
            <pc:docMk/>
            <pc:sldMasterMk cId="3775047475" sldId="2147484176"/>
            <pc:sldLayoutMk cId="3805595579" sldId="2147484180"/>
          </pc:sldLayoutMkLst>
        </pc:sldLayoutChg>
        <pc:sldLayoutChg chg="del">
          <pc:chgData name="Kathryn Oliver" userId="a0b61479-58e1-46d7-9ef1-e1002f5a60a9" providerId="ADAL" clId="{F43B4A43-43EB-45A1-BAC8-38689FE359BE}" dt="2020-06-01T17:10:19.645" v="63" actId="2696"/>
          <pc:sldLayoutMkLst>
            <pc:docMk/>
            <pc:sldMasterMk cId="3775047475" sldId="2147484176"/>
            <pc:sldLayoutMk cId="1755761685" sldId="2147484181"/>
          </pc:sldLayoutMkLst>
        </pc:sldLayoutChg>
        <pc:sldLayoutChg chg="del">
          <pc:chgData name="Kathryn Oliver" userId="a0b61479-58e1-46d7-9ef1-e1002f5a60a9" providerId="ADAL" clId="{F43B4A43-43EB-45A1-BAC8-38689FE359BE}" dt="2020-06-01T17:10:19.645" v="63" actId="2696"/>
          <pc:sldLayoutMkLst>
            <pc:docMk/>
            <pc:sldMasterMk cId="3775047475" sldId="2147484176"/>
            <pc:sldLayoutMk cId="1759509921" sldId="2147484182"/>
          </pc:sldLayoutMkLst>
        </pc:sldLayoutChg>
        <pc:sldLayoutChg chg="del">
          <pc:chgData name="Kathryn Oliver" userId="a0b61479-58e1-46d7-9ef1-e1002f5a60a9" providerId="ADAL" clId="{F43B4A43-43EB-45A1-BAC8-38689FE359BE}" dt="2020-06-01T17:10:19.645" v="63" actId="2696"/>
          <pc:sldLayoutMkLst>
            <pc:docMk/>
            <pc:sldMasterMk cId="3775047475" sldId="2147484176"/>
            <pc:sldLayoutMk cId="4204589536" sldId="2147484183"/>
          </pc:sldLayoutMkLst>
        </pc:sldLayoutChg>
        <pc:sldLayoutChg chg="del">
          <pc:chgData name="Kathryn Oliver" userId="a0b61479-58e1-46d7-9ef1-e1002f5a60a9" providerId="ADAL" clId="{F43B4A43-43EB-45A1-BAC8-38689FE359BE}" dt="2020-06-01T17:10:19.645" v="63" actId="2696"/>
          <pc:sldLayoutMkLst>
            <pc:docMk/>
            <pc:sldMasterMk cId="3775047475" sldId="2147484176"/>
            <pc:sldLayoutMk cId="907580451" sldId="2147484184"/>
          </pc:sldLayoutMkLst>
        </pc:sldLayoutChg>
        <pc:sldLayoutChg chg="del">
          <pc:chgData name="Kathryn Oliver" userId="a0b61479-58e1-46d7-9ef1-e1002f5a60a9" providerId="ADAL" clId="{F43B4A43-43EB-45A1-BAC8-38689FE359BE}" dt="2020-06-01T17:10:19.645" v="63" actId="2696"/>
          <pc:sldLayoutMkLst>
            <pc:docMk/>
            <pc:sldMasterMk cId="3775047475" sldId="2147484176"/>
            <pc:sldLayoutMk cId="4161564730" sldId="2147484185"/>
          </pc:sldLayoutMkLst>
        </pc:sldLayoutChg>
        <pc:sldLayoutChg chg="del">
          <pc:chgData name="Kathryn Oliver" userId="a0b61479-58e1-46d7-9ef1-e1002f5a60a9" providerId="ADAL" clId="{F43B4A43-43EB-45A1-BAC8-38689FE359BE}" dt="2020-06-01T17:10:19.645" v="63" actId="2696"/>
          <pc:sldLayoutMkLst>
            <pc:docMk/>
            <pc:sldMasterMk cId="3775047475" sldId="2147484176"/>
            <pc:sldLayoutMk cId="3806934902" sldId="2147484186"/>
          </pc:sldLayoutMkLst>
        </pc:sldLayoutChg>
        <pc:sldLayoutChg chg="del">
          <pc:chgData name="Kathryn Oliver" userId="a0b61479-58e1-46d7-9ef1-e1002f5a60a9" providerId="ADAL" clId="{F43B4A43-43EB-45A1-BAC8-38689FE359BE}" dt="2020-06-01T17:10:19.645" v="63" actId="2696"/>
          <pc:sldLayoutMkLst>
            <pc:docMk/>
            <pc:sldMasterMk cId="3775047475" sldId="2147484176"/>
            <pc:sldLayoutMk cId="3546344098" sldId="214748418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51568F-0440-4260-B9D0-D0CC724D7F3D}" type="datetimeFigureOut">
              <a:rPr lang="en-US" smtClean="0"/>
              <a:t>8/19/2020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FCBE15-10A9-4F42-8A76-95096753B797}" type="slidenum">
              <a:rPr lang="en-US" smtClean="0"/>
              <a:t>‹#›</a:t>
            </a:fld>
            <a:endParaRPr lang="en-US"/>
          </a:p>
        </p:txBody>
      </p:sp>
    </p:spTree>
    <p:extLst>
      <p:ext uri="{BB962C8B-B14F-4D97-AF65-F5344CB8AC3E}">
        <p14:creationId xmlns:p14="http://schemas.microsoft.com/office/powerpoint/2010/main" val="259544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theicn.org/cnrb/"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This PowerPoint will contribute 1 hour towards Professional Standards training requirements. </a:t>
            </a:r>
            <a:r>
              <a:rPr lang="en-US" dirty="0"/>
              <a:t>This training reviews Standardized Recipes in the Child Nutrition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Federal</a:t>
            </a:r>
            <a:r>
              <a:rPr lang="en-US" sz="1200" baseline="0" dirty="0"/>
              <a:t> Regulations require that all School Food Authorities develop and utilize Standardized Recipes.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FCBE15-10A9-4F42-8A76-95096753B7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1520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a:t>Yield</a:t>
            </a:r>
            <a:r>
              <a:rPr lang="en-US" sz="1200"/>
              <a:t> gives the approximate total number of servings of the recipe.  The yield is often forgotten but is very important for menu planning. For example:</a:t>
            </a:r>
            <a:r>
              <a:rPr lang="en-US" sz="1200" baseline="0"/>
              <a:t> Vegetarian Beans “</a:t>
            </a:r>
            <a:r>
              <a:rPr lang="en-US" sz="1200" b="1" baseline="0"/>
              <a:t>50 Servings would be your yield” </a:t>
            </a:r>
            <a:endParaRPr lang="en-US" sz="1200"/>
          </a:p>
          <a:p>
            <a:endParaRPr lang="en-US"/>
          </a:p>
        </p:txBody>
      </p:sp>
      <p:sp>
        <p:nvSpPr>
          <p:cNvPr id="4" name="Slide Number Placeholder 3"/>
          <p:cNvSpPr>
            <a:spLocks noGrp="1"/>
          </p:cNvSpPr>
          <p:nvPr>
            <p:ph type="sldNum" sz="quarter" idx="10"/>
          </p:nvPr>
        </p:nvSpPr>
        <p:spPr/>
        <p:txBody>
          <a:bodyPr/>
          <a:lstStyle/>
          <a:p>
            <a:fld id="{F7FCBE15-10A9-4F42-8A76-95096753B797}" type="slidenum">
              <a:rPr lang="en-US" smtClean="0"/>
              <a:t>10</a:t>
            </a:fld>
            <a:endParaRPr lang="en-US"/>
          </a:p>
        </p:txBody>
      </p:sp>
    </p:spTree>
    <p:extLst>
      <p:ext uri="{BB962C8B-B14F-4D97-AF65-F5344CB8AC3E}">
        <p14:creationId xmlns:p14="http://schemas.microsoft.com/office/powerpoint/2010/main" val="1957910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a:t>Directions</a:t>
            </a:r>
            <a:r>
              <a:rPr lang="en-US" sz="1200"/>
              <a:t> tell how to prepare the recipe and should indicate how ingredients are to be combined.  All preparation and cooking terms should be reviewed to make sure staff members understand exactly what each means.  If the correct procedures are not used, the final product will not be correct.  Where appropriate, times and temperatures are given for the type of food service equipment being used.</a:t>
            </a:r>
          </a:p>
          <a:p>
            <a:endParaRPr lang="en-US"/>
          </a:p>
        </p:txBody>
      </p:sp>
      <p:sp>
        <p:nvSpPr>
          <p:cNvPr id="4" name="Slide Number Placeholder 3"/>
          <p:cNvSpPr>
            <a:spLocks noGrp="1"/>
          </p:cNvSpPr>
          <p:nvPr>
            <p:ph type="sldNum" sz="quarter" idx="10"/>
          </p:nvPr>
        </p:nvSpPr>
        <p:spPr/>
        <p:txBody>
          <a:bodyPr/>
          <a:lstStyle/>
          <a:p>
            <a:fld id="{F7FCBE15-10A9-4F42-8A76-95096753B797}" type="slidenum">
              <a:rPr lang="en-US" smtClean="0"/>
              <a:t>11</a:t>
            </a:fld>
            <a:endParaRPr lang="en-US"/>
          </a:p>
        </p:txBody>
      </p:sp>
    </p:spTree>
    <p:extLst>
      <p:ext uri="{BB962C8B-B14F-4D97-AF65-F5344CB8AC3E}">
        <p14:creationId xmlns:p14="http://schemas.microsoft.com/office/powerpoint/2010/main" val="3904210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Here is an example of a standardized recipe that is completed correctly. </a:t>
            </a:r>
          </a:p>
          <a:p>
            <a:endParaRPr lang="en-US" sz="1400" dirty="0"/>
          </a:p>
          <a:p>
            <a:r>
              <a:rPr lang="en-US" sz="1400" dirty="0"/>
              <a:t>The recipe name and number are clearly recorded.  All ingredients are listed, the weights/measures of each ingredient, serving size and yield are clearly descripted, and directions are specific and detailed.</a:t>
            </a:r>
          </a:p>
          <a:p>
            <a:endParaRPr lang="en-US" sz="1400" dirty="0"/>
          </a:p>
          <a:p>
            <a:r>
              <a:rPr lang="en-US" sz="1400" dirty="0"/>
              <a:t>We can clearly see what is included in the chef salad and a person who is unfamiliar with the recipe could easily prepare the salad.</a:t>
            </a:r>
          </a:p>
          <a:p>
            <a:endParaRPr lang="en-US" sz="1400" dirty="0"/>
          </a:p>
          <a:p>
            <a:pPr defTabSz="897301">
              <a:defRPr/>
            </a:pPr>
            <a:r>
              <a:rPr lang="en-US" sz="1400" dirty="0"/>
              <a:t>During an administrative review, a reviewer could look at this recipe and validate what various meal components are included in the salad. This recipe shows which vegetable subgroups are included, as well as the meat and grain components. </a:t>
            </a:r>
          </a:p>
          <a:p>
            <a:endParaRPr lang="en-US" sz="1400" dirty="0"/>
          </a:p>
          <a:p>
            <a:pPr defTabSz="897301">
              <a:defRPr/>
            </a:pPr>
            <a:r>
              <a:rPr lang="en-US" sz="1400" dirty="0">
                <a:solidFill>
                  <a:prstClr val="black"/>
                </a:solidFill>
              </a:rPr>
              <a:t>It is crucial for standardized recipes to be specific and detailed. Starting in SY 2016-17 if an SFA has repeat violations, fiscal sanctions may be assessed. </a:t>
            </a:r>
            <a:endParaRPr lang="en-US" sz="1400" dirty="0"/>
          </a:p>
          <a:p>
            <a:endParaRPr lang="en-US" sz="1400" dirty="0"/>
          </a:p>
          <a:p>
            <a:r>
              <a:rPr lang="en-US" sz="1400" dirty="0"/>
              <a:t>For example, the chef salad recipe on the current slide clearly states that graham crackers are </a:t>
            </a:r>
            <a:r>
              <a:rPr lang="en-US" sz="1400" b="1" u="sng" dirty="0"/>
              <a:t>only</a:t>
            </a:r>
            <a:r>
              <a:rPr lang="en-US" sz="1400" dirty="0"/>
              <a:t> offered on Fridays.  Graham crackers are considered a grain based dessert, and only 2 oz. equivalent of a grain based dessert may be served per week.  The chef salad recipe validates that only 2 oz. equivalent of grain based dessert are offered per week.</a:t>
            </a:r>
          </a:p>
          <a:p>
            <a:endParaRPr lang="en-US" dirty="0"/>
          </a:p>
        </p:txBody>
      </p:sp>
    </p:spTree>
    <p:extLst>
      <p:ext uri="{BB962C8B-B14F-4D97-AF65-F5344CB8AC3E}">
        <p14:creationId xmlns:p14="http://schemas.microsoft.com/office/powerpoint/2010/main" val="2897229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152400"/>
            <a:ext cx="4572000" cy="3429000"/>
          </a:xfrm>
        </p:spPr>
      </p:sp>
      <p:sp>
        <p:nvSpPr>
          <p:cNvPr id="3" name="Notes Placeholder 2"/>
          <p:cNvSpPr>
            <a:spLocks noGrp="1"/>
          </p:cNvSpPr>
          <p:nvPr>
            <p:ph type="body" idx="1"/>
          </p:nvPr>
        </p:nvSpPr>
        <p:spPr>
          <a:xfrm>
            <a:off x="685800" y="3657600"/>
            <a:ext cx="5486400" cy="6858000"/>
          </a:xfrm>
        </p:spPr>
        <p:txBody>
          <a:bodyPr/>
          <a:lstStyle/>
          <a:p>
            <a:r>
              <a:rPr lang="en-US" sz="1400" dirty="0"/>
              <a:t>This is an example of a poorly constructed standardized recipe.  </a:t>
            </a:r>
          </a:p>
          <a:p>
            <a:endParaRPr lang="en-US" sz="1400" dirty="0"/>
          </a:p>
          <a:p>
            <a:r>
              <a:rPr lang="en-US" sz="1400" dirty="0"/>
              <a:t>What is wrong</a:t>
            </a:r>
            <a:r>
              <a:rPr lang="en-US" sz="1400" baseline="0" dirty="0"/>
              <a:t> with this recipe?</a:t>
            </a:r>
            <a:endParaRPr lang="en-US" sz="1400" dirty="0"/>
          </a:p>
          <a:p>
            <a:endParaRPr lang="en-US" sz="1400" dirty="0"/>
          </a:p>
          <a:p>
            <a:r>
              <a:rPr lang="en-US" sz="1400" b="1" dirty="0"/>
              <a:t>Answers:  </a:t>
            </a:r>
          </a:p>
          <a:p>
            <a:r>
              <a:rPr lang="en-US" sz="1400" dirty="0"/>
              <a:t>There is no recipe number recorded, and there is no way of validating that this is the recipe that was used.</a:t>
            </a:r>
          </a:p>
          <a:p>
            <a:endParaRPr lang="en-US" sz="1400" dirty="0"/>
          </a:p>
          <a:p>
            <a:r>
              <a:rPr lang="en-US" sz="1400" dirty="0"/>
              <a:t>The ingredients are listed but we can not substantiate what type of lettuce or vegetables are in the salad. For example, is the lettuce romaine which would be in the Dark Green Vegetable subgroup or Iceberg lettuce which would be in the “other” vegetable subgroup. In this example, lettuce is measured in “bags” but there is no way of knowing how much lettuce is in each bag or each salad.  </a:t>
            </a:r>
          </a:p>
          <a:p>
            <a:endParaRPr lang="en-US" sz="1400" dirty="0"/>
          </a:p>
          <a:p>
            <a:r>
              <a:rPr lang="en-US" sz="1400" dirty="0"/>
              <a:t>The deli turkey and ham are listed as ingredients but the specific weight or measure of the meat is not included on the recipe.  By only recording “2 slices” the reviewer would not know how much meat is being offered since a slice of deli meat can be various amounts.  There is no way of validating that students are being offered the minimum meat/meat alternate requirements over the course of the week. </a:t>
            </a:r>
          </a:p>
          <a:p>
            <a:endParaRPr lang="en-US" sz="1400" dirty="0"/>
          </a:p>
          <a:p>
            <a:r>
              <a:rPr lang="en-US" sz="1400" dirty="0"/>
              <a:t>The directions indicate that each salad is served with a grain component but there is no way to distinguish whether the grain component is graham crackers or a roll.</a:t>
            </a:r>
          </a:p>
          <a:p>
            <a:endParaRPr lang="en-US" sz="1400" dirty="0"/>
          </a:p>
          <a:p>
            <a:r>
              <a:rPr lang="en-US" sz="1400" dirty="0"/>
              <a:t>There is no way to calculate how much of each meal component is offered in each individual salad, so a reviewer could not determine whether menu components are meeting daily and weekly minimum requirements.</a:t>
            </a:r>
          </a:p>
          <a:p>
            <a:endParaRPr lang="en-US" sz="1400" dirty="0"/>
          </a:p>
          <a:p>
            <a:r>
              <a:rPr lang="en-US" sz="1400" dirty="0"/>
              <a:t>Always ensure standardized recipes are clear, specific, and detailed.</a:t>
            </a:r>
          </a:p>
        </p:txBody>
      </p:sp>
    </p:spTree>
    <p:extLst>
      <p:ext uri="{BB962C8B-B14F-4D97-AF65-F5344CB8AC3E}">
        <p14:creationId xmlns:p14="http://schemas.microsoft.com/office/powerpoint/2010/main" val="2897229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a:t>
            </a:r>
            <a:r>
              <a:rPr lang="en-US" baseline="0"/>
              <a:t> link to the updated </a:t>
            </a:r>
            <a:r>
              <a:rPr lang="en-US"/>
              <a:t>USDA Standardized Recipes.  </a:t>
            </a:r>
            <a:r>
              <a:rPr lang="en-US">
                <a:hlinkClick r:id="rId3"/>
              </a:rPr>
              <a:t>https://theicn.org/cnrb/</a:t>
            </a:r>
            <a:r>
              <a:rPr lang="en-US"/>
              <a:t> </a:t>
            </a:r>
          </a:p>
          <a:p>
            <a:endParaRPr lang="en-US"/>
          </a:p>
          <a:p>
            <a:r>
              <a:rPr lang="en-US"/>
              <a:t>These recipes provide Child Nutrition Program operators exciting, new, nourishing, and wholesome dishes that meet the current meal pattern requirements. </a:t>
            </a:r>
          </a:p>
          <a:p>
            <a:endParaRPr lang="en-US"/>
          </a:p>
          <a:p>
            <a:r>
              <a:rPr lang="en-US"/>
              <a:t>These custom-made recipes have been standardized to provide updated crediting information, including the vegetable subgroups.</a:t>
            </a:r>
          </a:p>
          <a:p>
            <a:endParaRPr lang="en-US"/>
          </a:p>
          <a:p>
            <a:r>
              <a:rPr lang="en-US"/>
              <a:t>They also provide recipes that include beans and legumes, whole grains, dark green and red/orange vegetables.</a:t>
            </a:r>
          </a:p>
        </p:txBody>
      </p:sp>
      <p:sp>
        <p:nvSpPr>
          <p:cNvPr id="4" name="Slide Number Placeholder 3"/>
          <p:cNvSpPr>
            <a:spLocks noGrp="1"/>
          </p:cNvSpPr>
          <p:nvPr>
            <p:ph type="sldNum" sz="quarter" idx="10"/>
          </p:nvPr>
        </p:nvSpPr>
        <p:spPr/>
        <p:txBody>
          <a:bodyPr/>
          <a:lstStyle/>
          <a:p>
            <a:fld id="{B7487F28-735C-4D96-AB55-A6876CD80385}" type="slidenum">
              <a:rPr lang="en-US" smtClean="0"/>
              <a:t>14</a:t>
            </a:fld>
            <a:endParaRPr lang="en-US"/>
          </a:p>
        </p:txBody>
      </p:sp>
    </p:spTree>
    <p:extLst>
      <p:ext uri="{BB962C8B-B14F-4D97-AF65-F5344CB8AC3E}">
        <p14:creationId xmlns:p14="http://schemas.microsoft.com/office/powerpoint/2010/main" val="3949544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322263"/>
            <a:ext cx="5468938" cy="4102100"/>
          </a:xfrm>
          <a:prstGeom prst="rect">
            <a:avLst/>
          </a:prstGeom>
        </p:spPr>
      </p:sp>
      <p:sp>
        <p:nvSpPr>
          <p:cNvPr id="3" name="Notes Placeholder 2"/>
          <p:cNvSpPr>
            <a:spLocks noGrp="1"/>
          </p:cNvSpPr>
          <p:nvPr>
            <p:ph type="body" idx="1"/>
          </p:nvPr>
        </p:nvSpPr>
        <p:spPr>
          <a:xfrm>
            <a:off x="685800" y="4654447"/>
            <a:ext cx="5486400" cy="4114800"/>
          </a:xfrm>
          <a:prstGeom prst="rect">
            <a:avLst/>
          </a:prstGeom>
        </p:spPr>
        <p:txBody>
          <a:bodyPr/>
          <a:lstStyle/>
          <a:p>
            <a:r>
              <a:rPr lang="en-US" sz="1100" dirty="0"/>
              <a:t>Including food and labor cost controls; nutrients per serving; and customer satisfaction are three main areas of school foodservice operation negatively impacted when standardized recipes are not used.</a:t>
            </a:r>
          </a:p>
          <a:p>
            <a:endParaRPr lang="en-US" sz="1100" dirty="0"/>
          </a:p>
          <a:p>
            <a:r>
              <a:rPr lang="en-US" sz="1100" dirty="0"/>
              <a:t>Standardized recipes provide consistent and accurate information for food cost control because the same ingredients and quantities of ingredients per serving are used each time the recipe is produced. </a:t>
            </a:r>
          </a:p>
          <a:p>
            <a:endParaRPr lang="en-US" sz="1100" dirty="0"/>
          </a:p>
          <a:p>
            <a:r>
              <a:rPr lang="en-US" sz="1100" dirty="0"/>
              <a:t>Standardized recipes</a:t>
            </a:r>
            <a:r>
              <a:rPr lang="en-US" sz="1100" baseline="0" dirty="0"/>
              <a:t> allow for efficient use of labor time and allow for planned scheduling of foodservice personnel for the workday.</a:t>
            </a:r>
            <a:r>
              <a:rPr lang="en-US" sz="1100" dirty="0"/>
              <a:t> </a:t>
            </a:r>
            <a:r>
              <a:rPr lang="en-US" sz="1100" baseline="0" dirty="0"/>
              <a:t> Training costs are reduced because new employees are provided specific instructions for preparation </a:t>
            </a:r>
            <a:r>
              <a:rPr lang="en-US" sz="1100" dirty="0"/>
              <a:t>of </a:t>
            </a:r>
            <a:r>
              <a:rPr lang="en-US" sz="1100" baseline="0" dirty="0"/>
              <a:t>each recipe.</a:t>
            </a:r>
            <a:r>
              <a:rPr lang="en-US" sz="1100" dirty="0"/>
              <a:t>  </a:t>
            </a:r>
            <a:endParaRPr lang="en-US" sz="1100" dirty="0">
              <a:cs typeface="Calibri"/>
            </a:endParaRPr>
          </a:p>
          <a:p>
            <a:endParaRPr lang="en-US" sz="1100" dirty="0"/>
          </a:p>
          <a:p>
            <a:r>
              <a:rPr lang="en-US" sz="1100" dirty="0"/>
              <a:t>Standardized recipes will ensure that nutritional values per serving are valid and consistent.</a:t>
            </a:r>
          </a:p>
          <a:p>
            <a:endParaRPr lang="en-US" sz="1100" dirty="0"/>
          </a:p>
          <a:p>
            <a:r>
              <a:rPr lang="en-US" sz="1100" dirty="0"/>
              <a:t>A well-developed recipe that appeals to students is an important factor in maintaining and increasing student participation levels. Schools may take a lesson from national restaurant chains that have developed popular menu items consistent in every detail of ingredient, quantity, preparation, and presentation. Standardized recipes provide this consistency and can result in increased customer satisfaction.</a:t>
            </a:r>
            <a:endParaRPr lang="en-US" sz="1100" dirty="0">
              <a:cs typeface="Calibri"/>
            </a:endParaRPr>
          </a:p>
        </p:txBody>
      </p:sp>
      <p:sp>
        <p:nvSpPr>
          <p:cNvPr id="5" name="Slide Number Placeholder 3"/>
          <p:cNvSpPr txBox="1">
            <a:spLocks/>
          </p:cNvSpPr>
          <p:nvPr/>
        </p:nvSpPr>
        <p:spPr>
          <a:xfrm>
            <a:off x="6604002" y="8910066"/>
            <a:ext cx="223630" cy="233935"/>
          </a:xfrm>
          <a:prstGeom prst="rect">
            <a:avLst/>
          </a:prstGeom>
        </p:spPr>
        <p:txBody>
          <a:bodyPr lIns="89718" tIns="44859" rIns="89718" bIns="44859"/>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a:pPr/>
              <a:t>15</a:t>
            </a:fld>
            <a:endParaRPr lang="en-US" sz="1200"/>
          </a:p>
        </p:txBody>
      </p:sp>
    </p:spTree>
    <p:extLst>
      <p:ext uri="{BB962C8B-B14F-4D97-AF65-F5344CB8AC3E}">
        <p14:creationId xmlns:p14="http://schemas.microsoft.com/office/powerpoint/2010/main" val="66844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374650"/>
            <a:ext cx="5292725" cy="3970338"/>
          </a:xfrm>
          <a:prstGeom prst="rect">
            <a:avLst/>
          </a:prstGeom>
        </p:spPr>
      </p:sp>
      <p:sp>
        <p:nvSpPr>
          <p:cNvPr id="3" name="Notes Placeholder 2"/>
          <p:cNvSpPr>
            <a:spLocks noGrp="1"/>
          </p:cNvSpPr>
          <p:nvPr>
            <p:ph type="body" idx="1"/>
          </p:nvPr>
        </p:nvSpPr>
        <p:spPr>
          <a:xfrm>
            <a:off x="0" y="4572000"/>
            <a:ext cx="6858000" cy="4497049"/>
          </a:xfrm>
          <a:prstGeom prst="rect">
            <a:avLst/>
          </a:prstGeom>
        </p:spPr>
        <p:txBody>
          <a:bodyPr/>
          <a:lstStyle/>
          <a:p>
            <a:pPr>
              <a:spcBef>
                <a:spcPts val="589"/>
              </a:spcBef>
            </a:pPr>
            <a:r>
              <a:rPr lang="en-US"/>
              <a:t>Recipes are developed with specific ingredient amounts.  When additional amounts of ingredients are added to a recipe they become portioned incorrectly, leading to a change in the cost to produce that recipe.  </a:t>
            </a:r>
          </a:p>
          <a:p>
            <a:pPr>
              <a:spcBef>
                <a:spcPts val="589"/>
              </a:spcBef>
            </a:pPr>
            <a:endParaRPr lang="en-US"/>
          </a:p>
          <a:p>
            <a:pPr>
              <a:spcBef>
                <a:spcPts val="589"/>
              </a:spcBef>
            </a:pPr>
            <a:r>
              <a:rPr lang="en-US"/>
              <a:t>For example, the school foodservice has a recipe for Fiesta Beef Casserole which calls for 35 lb. of ground beef to make 200 servings.  </a:t>
            </a:r>
          </a:p>
          <a:p>
            <a:pPr>
              <a:spcBef>
                <a:spcPts val="589"/>
              </a:spcBef>
            </a:pPr>
            <a:endParaRPr lang="en-US"/>
          </a:p>
          <a:p>
            <a:pPr>
              <a:spcBef>
                <a:spcPts val="589"/>
              </a:spcBef>
            </a:pPr>
            <a:r>
              <a:rPr lang="en-US"/>
              <a:t>If a cook uses 40 lb. of ground beef, the cost per portion increases significantly because 5 additional pounds of meat were used.  </a:t>
            </a:r>
          </a:p>
          <a:p>
            <a:pPr>
              <a:spcBef>
                <a:spcPts val="589"/>
              </a:spcBef>
            </a:pPr>
            <a:endParaRPr lang="en-US"/>
          </a:p>
          <a:p>
            <a:pPr>
              <a:spcBef>
                <a:spcPts val="589"/>
              </a:spcBef>
            </a:pPr>
            <a:r>
              <a:rPr lang="en-US"/>
              <a:t>The cost of each serving of Fiesta Beef Casserole projected by the use of a standardized recipe is $0.46.  </a:t>
            </a:r>
          </a:p>
          <a:p>
            <a:pPr>
              <a:spcBef>
                <a:spcPts val="589"/>
              </a:spcBef>
            </a:pPr>
            <a:endParaRPr lang="en-US"/>
          </a:p>
          <a:p>
            <a:pPr>
              <a:spcBef>
                <a:spcPts val="589"/>
              </a:spcBef>
            </a:pPr>
            <a:r>
              <a:rPr lang="en-US"/>
              <a:t>The cost of each serving of the casserole when the standardized recipe was not followed is $0.51.  </a:t>
            </a:r>
          </a:p>
          <a:p>
            <a:pPr>
              <a:spcBef>
                <a:spcPts val="589"/>
              </a:spcBef>
            </a:pPr>
            <a:endParaRPr lang="en-US"/>
          </a:p>
          <a:p>
            <a:pPr>
              <a:spcBef>
                <a:spcPts val="589"/>
              </a:spcBef>
            </a:pPr>
            <a:r>
              <a:rPr lang="en-US"/>
              <a:t>This is $0.05 more than projected because five additional pounds of meat were used.  </a:t>
            </a:r>
          </a:p>
          <a:p>
            <a:pPr>
              <a:spcBef>
                <a:spcPts val="589"/>
              </a:spcBef>
            </a:pPr>
            <a:endParaRPr lang="en-US"/>
          </a:p>
          <a:p>
            <a:pPr>
              <a:spcBef>
                <a:spcPts val="589"/>
              </a:spcBef>
            </a:pPr>
            <a:r>
              <a:rPr lang="en-US"/>
              <a:t>If similar changes were made each day during the school year by not following standardized recipes the $0.05 per serving multiplied by 200 servings over 160 school days would be an additional total cost of $1,600.</a:t>
            </a:r>
          </a:p>
          <a:p>
            <a:pPr>
              <a:spcBef>
                <a:spcPts val="589"/>
              </a:spcBef>
            </a:pPr>
            <a:endParaRPr lang="en-US" sz="1400"/>
          </a:p>
        </p:txBody>
      </p:sp>
      <p:sp>
        <p:nvSpPr>
          <p:cNvPr id="5" name="Slide Number Placeholder 3"/>
          <p:cNvSpPr txBox="1">
            <a:spLocks/>
          </p:cNvSpPr>
          <p:nvPr/>
        </p:nvSpPr>
        <p:spPr>
          <a:xfrm>
            <a:off x="6604002" y="8910065"/>
            <a:ext cx="223630" cy="233935"/>
          </a:xfrm>
          <a:prstGeom prst="rect">
            <a:avLst/>
          </a:prstGeom>
        </p:spPr>
        <p:txBody>
          <a:bodyPr lIns="89730" tIns="44865" rIns="89730" bIns="44865"/>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a:pPr/>
              <a:t>16</a:t>
            </a:fld>
            <a:endParaRPr lang="en-US" sz="1200"/>
          </a:p>
        </p:txBody>
      </p:sp>
    </p:spTree>
    <p:extLst>
      <p:ext uri="{BB962C8B-B14F-4D97-AF65-F5344CB8AC3E}">
        <p14:creationId xmlns:p14="http://schemas.microsoft.com/office/powerpoint/2010/main" val="342471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89"/>
              </a:spcBef>
            </a:pPr>
            <a:r>
              <a:rPr lang="en-US" sz="1200"/>
              <a:t>Example B demonstrates how costs are based on the assumption that a recipe will yield a certain number of servings.  </a:t>
            </a:r>
          </a:p>
          <a:p>
            <a:pPr>
              <a:spcBef>
                <a:spcPts val="589"/>
              </a:spcBef>
            </a:pPr>
            <a:endParaRPr lang="en-US" sz="1200"/>
          </a:p>
          <a:p>
            <a:pPr>
              <a:spcBef>
                <a:spcPts val="589"/>
              </a:spcBef>
            </a:pPr>
            <a:r>
              <a:rPr lang="en-US" sz="1200"/>
              <a:t>The Fiesta Beef Casserole recipe is specified to yield 25 servings per pan by cutting a half steam table pan (12" x 10" x 21⁄2")  five by five ways.  </a:t>
            </a:r>
          </a:p>
          <a:p>
            <a:pPr>
              <a:spcBef>
                <a:spcPts val="589"/>
              </a:spcBef>
            </a:pPr>
            <a:endParaRPr lang="en-US" sz="1200"/>
          </a:p>
          <a:p>
            <a:pPr>
              <a:spcBef>
                <a:spcPts val="589"/>
              </a:spcBef>
            </a:pPr>
            <a:r>
              <a:rPr lang="en-US" sz="1200"/>
              <a:t>What if the pan was cut four by five ways and yielded 20 servings instead of 25 servings?  </a:t>
            </a:r>
          </a:p>
          <a:p>
            <a:pPr>
              <a:spcBef>
                <a:spcPts val="589"/>
              </a:spcBef>
            </a:pPr>
            <a:r>
              <a:rPr lang="en-US" sz="1200"/>
              <a:t>The cost per serving for a pan that yields 20 servings is $0.58, and the cost per serving for a pan that yields 25 servings is $0.46 this is a difference of $0.12 per serving. </a:t>
            </a:r>
          </a:p>
          <a:p>
            <a:pPr>
              <a:spcBef>
                <a:spcPts val="589"/>
              </a:spcBef>
            </a:pPr>
            <a:endParaRPr lang="en-US" sz="1200"/>
          </a:p>
          <a:p>
            <a:pPr>
              <a:spcBef>
                <a:spcPts val="589"/>
              </a:spcBef>
            </a:pPr>
            <a:r>
              <a:rPr lang="en-US" sz="1200"/>
              <a:t>If you serve 200 students for 160 days, that’s an additional $3,840 over the course of the school year.</a:t>
            </a:r>
          </a:p>
          <a:p>
            <a:pPr>
              <a:spcBef>
                <a:spcPts val="589"/>
              </a:spcBef>
            </a:pPr>
            <a:endParaRPr lang="en-US" sz="1200"/>
          </a:p>
          <a:p>
            <a:pPr>
              <a:spcBef>
                <a:spcPts val="589"/>
              </a:spcBef>
            </a:pPr>
            <a:r>
              <a:rPr lang="en-US" sz="1200"/>
              <a:t>If similar mistakes are made multiple times a day, the costs really add up!  Plate waste also may increase when servings are too large and, because a larger portion was served to each student, the likelihood of running out of food increases greatly.</a:t>
            </a:r>
          </a:p>
          <a:p>
            <a:endParaRPr lang="en-US"/>
          </a:p>
        </p:txBody>
      </p:sp>
      <p:sp>
        <p:nvSpPr>
          <p:cNvPr id="4" name="Slide Number Placeholder 3"/>
          <p:cNvSpPr>
            <a:spLocks noGrp="1"/>
          </p:cNvSpPr>
          <p:nvPr>
            <p:ph type="sldNum" sz="quarter" idx="10"/>
          </p:nvPr>
        </p:nvSpPr>
        <p:spPr/>
        <p:txBody>
          <a:bodyPr/>
          <a:lstStyle/>
          <a:p>
            <a:fld id="{B7487F28-735C-4D96-AB55-A6876CD80385}" type="slidenum">
              <a:rPr lang="en-US" smtClean="0"/>
              <a:t>17</a:t>
            </a:fld>
            <a:endParaRPr lang="en-US"/>
          </a:p>
        </p:txBody>
      </p:sp>
    </p:spTree>
    <p:extLst>
      <p:ext uri="{BB962C8B-B14F-4D97-AF65-F5344CB8AC3E}">
        <p14:creationId xmlns:p14="http://schemas.microsoft.com/office/powerpoint/2010/main" val="1231040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2338" y="449263"/>
            <a:ext cx="4979987" cy="3736975"/>
          </a:xfrm>
          <a:prstGeom prst="rect">
            <a:avLst/>
          </a:prstGeom>
        </p:spPr>
      </p:sp>
      <p:sp>
        <p:nvSpPr>
          <p:cNvPr id="3" name="Notes Placeholder 2"/>
          <p:cNvSpPr>
            <a:spLocks noGrp="1"/>
          </p:cNvSpPr>
          <p:nvPr>
            <p:ph type="body" idx="1"/>
          </p:nvPr>
        </p:nvSpPr>
        <p:spPr>
          <a:xfrm>
            <a:off x="670891" y="4729397"/>
            <a:ext cx="5486400" cy="4114800"/>
          </a:xfrm>
          <a:prstGeom prst="rect">
            <a:avLst/>
          </a:prstGeom>
        </p:spPr>
        <p:txBody>
          <a:bodyPr/>
          <a:lstStyle/>
          <a:p>
            <a:r>
              <a:rPr lang="en-US" sz="1400"/>
              <a:t>Besides increases in cost, the nutrients per serving for a recipe can be altered significantly when a recipe is not followed.  </a:t>
            </a:r>
          </a:p>
          <a:p>
            <a:endParaRPr lang="en-US" sz="1400"/>
          </a:p>
          <a:p>
            <a:r>
              <a:rPr lang="en-US" sz="1400"/>
              <a:t>Take a look at the comparison of nutrient content of a serving of the Fiesta Beef Casserole when cut into 20 servings versus 25 servings.  </a:t>
            </a:r>
          </a:p>
          <a:p>
            <a:endParaRPr lang="en-US" sz="1400"/>
          </a:p>
          <a:p>
            <a:r>
              <a:rPr lang="en-US" sz="1400"/>
              <a:t>The serving size increases which in turn increases the calories, total fat, saturated fat, and sodium</a:t>
            </a:r>
          </a:p>
        </p:txBody>
      </p:sp>
      <p:sp>
        <p:nvSpPr>
          <p:cNvPr id="5" name="Slide Number Placeholder 3"/>
          <p:cNvSpPr txBox="1">
            <a:spLocks/>
          </p:cNvSpPr>
          <p:nvPr/>
        </p:nvSpPr>
        <p:spPr>
          <a:xfrm>
            <a:off x="6634371" y="8910065"/>
            <a:ext cx="223630" cy="233935"/>
          </a:xfrm>
          <a:prstGeom prst="rect">
            <a:avLst/>
          </a:prstGeom>
        </p:spPr>
        <p:txBody>
          <a:bodyPr lIns="89730" tIns="44865" rIns="89730" bIns="44865"/>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a:pPr/>
              <a:t>18</a:t>
            </a:fld>
            <a:endParaRPr lang="en-US" sz="1200"/>
          </a:p>
        </p:txBody>
      </p:sp>
    </p:spTree>
    <p:extLst>
      <p:ext uri="{BB962C8B-B14F-4D97-AF65-F5344CB8AC3E}">
        <p14:creationId xmlns:p14="http://schemas.microsoft.com/office/powerpoint/2010/main" val="3831806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685800"/>
            <a:ext cx="4946650" cy="3709988"/>
          </a:xfrm>
          <a:prstGeom prst="rect">
            <a:avLst/>
          </a:prstGeom>
        </p:spPr>
      </p:sp>
      <p:sp>
        <p:nvSpPr>
          <p:cNvPr id="3" name="Notes Placeholder 2"/>
          <p:cNvSpPr>
            <a:spLocks noGrp="1"/>
          </p:cNvSpPr>
          <p:nvPr>
            <p:ph type="body" idx="1"/>
          </p:nvPr>
        </p:nvSpPr>
        <p:spPr>
          <a:xfrm>
            <a:off x="685800" y="4729397"/>
            <a:ext cx="5486400" cy="4114800"/>
          </a:xfrm>
          <a:prstGeom prst="rect">
            <a:avLst/>
          </a:prstGeom>
        </p:spPr>
        <p:txBody>
          <a:bodyPr/>
          <a:lstStyle/>
          <a:p>
            <a:r>
              <a:rPr lang="en-US" sz="1400" dirty="0"/>
              <a:t>Another very important reason to use standardized recipes is keeping customers happy and satisfied.  Standardized recipes provide the same recipe outcome no matter who is preparing them.  </a:t>
            </a:r>
          </a:p>
          <a:p>
            <a:endParaRPr lang="en-US" sz="1400" dirty="0"/>
          </a:p>
          <a:p>
            <a:r>
              <a:rPr lang="en-US" sz="1400" dirty="0"/>
              <a:t>Production and other staff members can become familiar with the recipes quicker because recipes have the same format.  Guesswork is eliminated because staff members have confidence that the recipe will turn out how it is intended.  </a:t>
            </a:r>
          </a:p>
          <a:p>
            <a:endParaRPr lang="en-US" sz="1400" dirty="0"/>
          </a:p>
          <a:p>
            <a:r>
              <a:rPr lang="en-US" sz="1400" dirty="0"/>
              <a:t>Customers will be more satisfied, and participation may increase because customers know what to expect each time a product is served.  Employees feel more satisfied and confident in their jobs because standardized recipes decrease the chances of producing poor food products and prevent shortages of servings during meal service.</a:t>
            </a:r>
          </a:p>
          <a:p>
            <a:endParaRPr lang="en-US" dirty="0"/>
          </a:p>
        </p:txBody>
      </p:sp>
      <p:sp>
        <p:nvSpPr>
          <p:cNvPr id="5" name="Slide Number Placeholder 3"/>
          <p:cNvSpPr txBox="1">
            <a:spLocks/>
          </p:cNvSpPr>
          <p:nvPr/>
        </p:nvSpPr>
        <p:spPr>
          <a:xfrm>
            <a:off x="6604002" y="8910065"/>
            <a:ext cx="223630" cy="233935"/>
          </a:xfrm>
          <a:prstGeom prst="rect">
            <a:avLst/>
          </a:prstGeom>
        </p:spPr>
        <p:txBody>
          <a:bodyPr lIns="89730" tIns="44865" rIns="89730" bIns="44865"/>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a:pPr/>
              <a:t>19</a:t>
            </a:fld>
            <a:endParaRPr lang="en-US" sz="1200"/>
          </a:p>
        </p:txBody>
      </p:sp>
    </p:spTree>
    <p:extLst>
      <p:ext uri="{BB962C8B-B14F-4D97-AF65-F5344CB8AC3E}">
        <p14:creationId xmlns:p14="http://schemas.microsoft.com/office/powerpoint/2010/main" val="1983589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404813"/>
            <a:ext cx="4946650" cy="3709987"/>
          </a:xfrm>
          <a:prstGeom prst="rect">
            <a:avLst/>
          </a:prstGeom>
        </p:spPr>
      </p:sp>
      <p:sp>
        <p:nvSpPr>
          <p:cNvPr id="3" name="Notes Placeholder 2"/>
          <p:cNvSpPr>
            <a:spLocks noGrp="1"/>
          </p:cNvSpPr>
          <p:nvPr>
            <p:ph type="body" idx="1"/>
          </p:nvPr>
        </p:nvSpPr>
        <p:spPr>
          <a:xfrm>
            <a:off x="223631" y="4343401"/>
            <a:ext cx="6410739" cy="4800600"/>
          </a:xfrm>
          <a:prstGeom prst="rect">
            <a:avLst/>
          </a:prstGeom>
        </p:spPr>
        <p:txBody>
          <a:bodyPr>
            <a:normAutofit/>
          </a:bodyPr>
          <a:lstStyle/>
          <a:p>
            <a:endParaRPr lang="en-US" sz="1500" dirty="0"/>
          </a:p>
          <a:p>
            <a:r>
              <a:rPr lang="en-US" sz="1500" dirty="0"/>
              <a:t>A standardized recipe is one that “has been tried</a:t>
            </a:r>
            <a:r>
              <a:rPr lang="en-US" sz="1500" baseline="0" dirty="0"/>
              <a:t> and</a:t>
            </a:r>
            <a:r>
              <a:rPr lang="en-US" sz="1500" dirty="0"/>
              <a:t> retried several times by a foodservice operation and has been found to produce the same good results and yield every time when the exact procedures are used with the same type of equipment and the same quantity and quality of ingredients”.</a:t>
            </a:r>
          </a:p>
          <a:p>
            <a:pPr algn="l">
              <a:buNone/>
            </a:pPr>
            <a:endParaRPr lang="en-US" sz="1500" dirty="0"/>
          </a:p>
          <a:p>
            <a:pPr algn="l">
              <a:buNone/>
            </a:pPr>
            <a:r>
              <a:rPr lang="en-US" sz="1500" dirty="0"/>
              <a:t>SFAs are required to complete and maintain standardized recipes for all menu items containing more than one ingredient.</a:t>
            </a:r>
          </a:p>
          <a:p>
            <a:pPr algn="l">
              <a:buNone/>
            </a:pPr>
            <a:endParaRPr lang="en-US" sz="1500" dirty="0"/>
          </a:p>
          <a:p>
            <a:pPr algn="l">
              <a:buNone/>
            </a:pPr>
            <a:r>
              <a:rPr lang="en-US" sz="1500" dirty="0"/>
              <a:t>SFAs need recipes for deli</a:t>
            </a:r>
            <a:r>
              <a:rPr lang="en-US" sz="1500" baseline="0" dirty="0"/>
              <a:t> sandwiches, alternate menu items, and vegetables which have other items added to it such as butter/margarine. </a:t>
            </a:r>
            <a:endParaRPr lang="en-US" sz="1500" dirty="0"/>
          </a:p>
          <a:p>
            <a:pPr algn="l">
              <a:buNone/>
            </a:pPr>
            <a:endParaRPr lang="en-US" sz="1500" dirty="0"/>
          </a:p>
        </p:txBody>
      </p:sp>
      <p:sp>
        <p:nvSpPr>
          <p:cNvPr id="5" name="Slide Number Placeholder 3"/>
          <p:cNvSpPr txBox="1">
            <a:spLocks/>
          </p:cNvSpPr>
          <p:nvPr/>
        </p:nvSpPr>
        <p:spPr>
          <a:xfrm>
            <a:off x="6634371" y="8910066"/>
            <a:ext cx="223630" cy="233935"/>
          </a:xfrm>
          <a:prstGeom prst="rect">
            <a:avLst/>
          </a:prstGeom>
        </p:spPr>
        <p:txBody>
          <a:bodyPr lIns="89718" tIns="44859" rIns="89718" bIns="44859"/>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a:pPr/>
              <a:t>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19600"/>
          </a:xfrm>
        </p:spPr>
        <p:txBody>
          <a:bodyPr/>
          <a:lstStyle/>
          <a:p>
            <a:pPr defTabSz="910940">
              <a:spcBef>
                <a:spcPts val="589"/>
              </a:spcBef>
              <a:defRPr/>
            </a:pPr>
            <a:r>
              <a:rPr lang="en-US" sz="1100"/>
              <a:t>To recap, using standardized recipes provides many benefits to foodservice operations.</a:t>
            </a:r>
          </a:p>
          <a:p>
            <a:pPr defTabSz="910940">
              <a:spcBef>
                <a:spcPts val="589"/>
              </a:spcBef>
              <a:defRPr/>
            </a:pPr>
            <a:endParaRPr lang="en-US" sz="1100"/>
          </a:p>
          <a:p>
            <a:pPr defTabSz="910940">
              <a:spcBef>
                <a:spcPts val="589"/>
              </a:spcBef>
              <a:defRPr/>
            </a:pPr>
            <a:r>
              <a:rPr lang="en-US" sz="1100"/>
              <a:t>These benefits include customer satisfaction; consistent nutrient content; food &amp; labor cost controls; consistent food quality. Standardized recipes will give a predictable yield, which can help to reduce the amount of leftover food if there has been overproduction. </a:t>
            </a:r>
          </a:p>
          <a:p>
            <a:pPr defTabSz="910940">
              <a:spcBef>
                <a:spcPts val="589"/>
              </a:spcBef>
              <a:defRPr/>
            </a:pPr>
            <a:endParaRPr lang="en-US" sz="1100"/>
          </a:p>
          <a:p>
            <a:pPr defTabSz="910940">
              <a:spcBef>
                <a:spcPts val="589"/>
              </a:spcBef>
              <a:defRPr/>
            </a:pPr>
            <a:r>
              <a:rPr lang="en-US" sz="1100"/>
              <a:t>Standardized recipes can prevent shortages of servings on the line, assist in inventory control and provide efficiency in purchasing procedures.  Employees feel more satisfied and confident in their jobs because standardized recipes eliminate guesswork, decreases the chances of producing poor food products, and prevents shortages of servings during meal service. </a:t>
            </a:r>
          </a:p>
          <a:p>
            <a:pPr defTabSz="910940">
              <a:spcBef>
                <a:spcPts val="589"/>
              </a:spcBef>
              <a:defRPr/>
            </a:pPr>
            <a:endParaRPr lang="en-US" sz="1100"/>
          </a:p>
          <a:p>
            <a:pPr defTabSz="910940">
              <a:spcBef>
                <a:spcPts val="589"/>
              </a:spcBef>
              <a:defRPr/>
            </a:pPr>
            <a:r>
              <a:rPr lang="en-US" sz="1100"/>
              <a:t> A collection of standardized recipes for menu items will reduce the amount of information required on a daily food production record. Standardized recipes will include the ingredients and amounts of food used for a menu item. The food production record will only need to reference the recipe, number of planned servings, and leftover amounts.  </a:t>
            </a:r>
          </a:p>
          <a:p>
            <a:pPr defTabSz="910940">
              <a:spcBef>
                <a:spcPts val="589"/>
              </a:spcBef>
              <a:defRPr/>
            </a:pPr>
            <a:endParaRPr lang="en-US" sz="1100"/>
          </a:p>
          <a:p>
            <a:pPr defTabSz="910940">
              <a:spcBef>
                <a:spcPts val="589"/>
              </a:spcBef>
              <a:defRPr/>
            </a:pPr>
            <a:r>
              <a:rPr lang="en-US" sz="1100"/>
              <a:t>Well-developed recipes that appeal to students are an important factor in maintaining and increasing student participation levels.  Schools may take a lesson from national restaurant chains that have developed popular menu items consistent in every detail of ingredient, quantity, preparation, and presentation.  Standardized recipes provide this consistency and can result in increased customer satisfaction.</a:t>
            </a:r>
          </a:p>
          <a:p>
            <a:pPr defTabSz="910940">
              <a:spcBef>
                <a:spcPts val="589"/>
              </a:spcBef>
              <a:defRPr/>
            </a:pPr>
            <a:endParaRPr lang="en-US" sz="1100"/>
          </a:p>
          <a:p>
            <a:pPr defTabSz="910940">
              <a:spcBef>
                <a:spcPts val="589"/>
              </a:spcBef>
              <a:defRPr/>
            </a:pPr>
            <a:endParaRPr lang="en-US" sz="1100"/>
          </a:p>
          <a:p>
            <a:pPr defTabSz="910940">
              <a:spcBef>
                <a:spcPts val="589"/>
              </a:spcBef>
              <a:defRPr/>
            </a:pPr>
            <a:endParaRPr lang="en-US" sz="1400"/>
          </a:p>
        </p:txBody>
      </p:sp>
    </p:spTree>
    <p:extLst>
      <p:ext uri="{BB962C8B-B14F-4D97-AF65-F5344CB8AC3E}">
        <p14:creationId xmlns:p14="http://schemas.microsoft.com/office/powerpoint/2010/main" val="2220084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Child Nutrition Record Retention requirements apply to standardized recipes, 3 years plus the current year.</a:t>
            </a:r>
            <a:endParaRPr lang="en-US"/>
          </a:p>
        </p:txBody>
      </p:sp>
      <p:sp>
        <p:nvSpPr>
          <p:cNvPr id="4" name="Slide Number Placeholder 3"/>
          <p:cNvSpPr>
            <a:spLocks noGrp="1"/>
          </p:cNvSpPr>
          <p:nvPr>
            <p:ph type="sldNum" sz="quarter" idx="10"/>
          </p:nvPr>
        </p:nvSpPr>
        <p:spPr/>
        <p:txBody>
          <a:bodyPr/>
          <a:lstStyle/>
          <a:p>
            <a:fld id="{ABA2D973-8DB0-4518-9301-FE0EC8E5386D}" type="slidenum">
              <a:rPr lang="en-US" smtClean="0"/>
              <a:t>21</a:t>
            </a:fld>
            <a:endParaRPr lang="en-US"/>
          </a:p>
        </p:txBody>
      </p:sp>
    </p:spTree>
    <p:extLst>
      <p:ext uri="{BB962C8B-B14F-4D97-AF65-F5344CB8AC3E}">
        <p14:creationId xmlns:p14="http://schemas.microsoft.com/office/powerpoint/2010/main" val="599622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Thank you.  This concludes Standardized Recipes.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Remember to record completion of this training for Annual Professional Standards Training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If you have any additional questions, please do not hesitate to call or email us.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942330-F19B-49BB-AE37-1A9BB45B55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3535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sz="1200" dirty="0"/>
              <a:t>Standardized recipes are a source of documentation to show meal pattern requirements are being met.</a:t>
            </a:r>
          </a:p>
          <a:p>
            <a:pPr algn="l">
              <a:buNone/>
            </a:pPr>
            <a:endParaRPr lang="en-US" sz="1200" dirty="0"/>
          </a:p>
          <a:p>
            <a:pPr algn="l">
              <a:buNone/>
            </a:pPr>
            <a:r>
              <a:rPr lang="en-US" sz="1200" dirty="0"/>
              <a:t>For consistent quality and quantity in menu items, the exact directions and procedures, type of equipment, and quality of ingredients must be used. Staff must be trained on the importance of yielding a consistent product. The use of standardized recipes ensures that the menu items will be consistent in quality and quantity each time they are prepared and served. </a:t>
            </a:r>
          </a:p>
          <a:p>
            <a:pPr algn="l">
              <a:buNone/>
            </a:pPr>
            <a:endParaRPr lang="en-US" sz="1200" dirty="0"/>
          </a:p>
          <a:p>
            <a:r>
              <a:rPr lang="en-US" sz="1200" dirty="0"/>
              <a:t>SFAs should ensure the standardized recipes have been updated to accurately reflect component contributions.</a:t>
            </a:r>
          </a:p>
          <a:p>
            <a:endParaRPr lang="en-US" sz="1200" dirty="0"/>
          </a:p>
          <a:p>
            <a:pPr>
              <a:defRPr/>
            </a:pPr>
            <a:r>
              <a:rPr lang="en-US" sz="1200" dirty="0"/>
              <a:t>In addition, during</a:t>
            </a:r>
            <a:r>
              <a:rPr lang="en-US" sz="1200" baseline="0" dirty="0"/>
              <a:t> an Administrative Review, </a:t>
            </a:r>
            <a:r>
              <a:rPr lang="en-US" dirty="0"/>
              <a:t> </a:t>
            </a:r>
            <a:r>
              <a:rPr lang="en-US" sz="1200" dirty="0"/>
              <a:t>SFAs must provide a week of menus, recipes, and production records to be reviewed by SED. Meal Pattern validation cannot be completed if the recipes are missing information or provide inaccurate information regarding ingredients, yield, or serving size.</a:t>
            </a:r>
            <a:endParaRPr lang="en-US" sz="1200" dirty="0">
              <a:cs typeface="Calibri"/>
            </a:endParaRPr>
          </a:p>
          <a:p>
            <a:endParaRPr lang="en-US" sz="1200" dirty="0"/>
          </a:p>
        </p:txBody>
      </p:sp>
      <p:sp>
        <p:nvSpPr>
          <p:cNvPr id="4" name="Slide Number Placeholder 3"/>
          <p:cNvSpPr>
            <a:spLocks noGrp="1"/>
          </p:cNvSpPr>
          <p:nvPr>
            <p:ph type="sldNum" sz="quarter" idx="10"/>
          </p:nvPr>
        </p:nvSpPr>
        <p:spPr/>
        <p:txBody>
          <a:bodyPr/>
          <a:lstStyle/>
          <a:p>
            <a:fld id="{B7487F28-735C-4D96-AB55-A6876CD80385}" type="slidenum">
              <a:rPr lang="en-US" smtClean="0"/>
              <a:t>3</a:t>
            </a:fld>
            <a:endParaRPr lang="en-US"/>
          </a:p>
        </p:txBody>
      </p:sp>
    </p:spTree>
    <p:extLst>
      <p:ext uri="{BB962C8B-B14F-4D97-AF65-F5344CB8AC3E}">
        <p14:creationId xmlns:p14="http://schemas.microsoft.com/office/powerpoint/2010/main" val="1328348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5088" y="74613"/>
            <a:ext cx="4192587" cy="3144837"/>
          </a:xfrm>
          <a:prstGeom prst="rect">
            <a:avLst/>
          </a:prstGeom>
        </p:spPr>
      </p:sp>
      <p:sp>
        <p:nvSpPr>
          <p:cNvPr id="3" name="Notes Placeholder 2"/>
          <p:cNvSpPr>
            <a:spLocks noGrp="1"/>
          </p:cNvSpPr>
          <p:nvPr>
            <p:ph type="body" idx="1"/>
          </p:nvPr>
        </p:nvSpPr>
        <p:spPr>
          <a:xfrm>
            <a:off x="149087" y="3372786"/>
            <a:ext cx="6566729" cy="5654247"/>
          </a:xfrm>
          <a:prstGeom prst="rect">
            <a:avLst/>
          </a:prstGeom>
        </p:spPr>
        <p:txBody>
          <a:bodyPr>
            <a:noAutofit/>
          </a:bodyPr>
          <a:lstStyle/>
          <a:p>
            <a:pPr marL="0" marR="0" indent="0" algn="l" defTabSz="914400" rtl="0" eaLnBrk="1" fontAlgn="auto" latinLnBrk="0" hangingPunct="1">
              <a:lnSpc>
                <a:spcPct val="100000"/>
              </a:lnSpc>
              <a:spcBef>
                <a:spcPts val="589"/>
              </a:spcBef>
              <a:spcAft>
                <a:spcPts val="0"/>
              </a:spcAft>
              <a:buClr>
                <a:schemeClr val="tx2"/>
              </a:buClr>
              <a:buSzTx/>
              <a:buFontTx/>
              <a:buNone/>
              <a:tabLst/>
              <a:defRPr/>
            </a:pPr>
            <a:r>
              <a:rPr lang="en-US" sz="1400" dirty="0"/>
              <a:t>This template of a standardized recipe</a:t>
            </a:r>
            <a:r>
              <a:rPr lang="en-US" sz="1400" baseline="0" dirty="0"/>
              <a:t> can be found on the Child Nutrition Knowledge Center website. </a:t>
            </a:r>
            <a:r>
              <a:rPr lang="en-US" sz="1400" dirty="0"/>
              <a:t>You may use your own template but must ensure all required elements are included.  </a:t>
            </a:r>
          </a:p>
          <a:p>
            <a:pPr>
              <a:spcBef>
                <a:spcPts val="589"/>
              </a:spcBef>
              <a:buClr>
                <a:schemeClr val="tx2"/>
              </a:buClr>
            </a:pPr>
            <a:endParaRPr lang="en-US" sz="1400" b="1" dirty="0"/>
          </a:p>
          <a:p>
            <a:pPr marL="0" marR="0" indent="0" algn="l" defTabSz="914400" rtl="0" eaLnBrk="1" fontAlgn="auto" latinLnBrk="0" hangingPunct="1">
              <a:lnSpc>
                <a:spcPct val="100000"/>
              </a:lnSpc>
              <a:spcBef>
                <a:spcPts val="589"/>
              </a:spcBef>
              <a:spcAft>
                <a:spcPts val="0"/>
              </a:spcAft>
              <a:buClr>
                <a:schemeClr val="tx2"/>
              </a:buClr>
              <a:buSzTx/>
              <a:buFontTx/>
              <a:buNone/>
              <a:tabLst/>
              <a:defRPr/>
            </a:pPr>
            <a:r>
              <a:rPr lang="en-US" sz="1400" baseline="0" dirty="0"/>
              <a:t>By utilizing the template you can be sure you are including all aspects in your standardized recipe. </a:t>
            </a:r>
            <a:endParaRPr lang="en-US" sz="1400" dirty="0"/>
          </a:p>
          <a:p>
            <a:pPr>
              <a:spcBef>
                <a:spcPts val="589"/>
              </a:spcBef>
              <a:buClr>
                <a:schemeClr val="tx2"/>
              </a:buClr>
            </a:pPr>
            <a:endParaRPr lang="en-US" sz="1400" b="1" dirty="0"/>
          </a:p>
          <a:p>
            <a:pPr>
              <a:spcBef>
                <a:spcPts val="589"/>
              </a:spcBef>
            </a:pPr>
            <a:endParaRPr lang="en-US" sz="1400" b="1" dirty="0"/>
          </a:p>
          <a:p>
            <a:pPr defTabSz="910940">
              <a:spcBef>
                <a:spcPts val="589"/>
              </a:spcBef>
              <a:buClr>
                <a:schemeClr val="tx2"/>
              </a:buClr>
              <a:defRPr/>
            </a:pPr>
            <a:endParaRPr lang="en-US" sz="1400" dirty="0"/>
          </a:p>
        </p:txBody>
      </p:sp>
      <p:sp>
        <p:nvSpPr>
          <p:cNvPr id="6" name="Slide Number Placeholder 3"/>
          <p:cNvSpPr txBox="1">
            <a:spLocks/>
          </p:cNvSpPr>
          <p:nvPr/>
        </p:nvSpPr>
        <p:spPr>
          <a:xfrm>
            <a:off x="6604002" y="8910065"/>
            <a:ext cx="223630" cy="233935"/>
          </a:xfrm>
          <a:prstGeom prst="rect">
            <a:avLst/>
          </a:prstGeom>
        </p:spPr>
        <p:txBody>
          <a:bodyPr lIns="89730" tIns="44865" rIns="89730" bIns="44865"/>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a:pPr/>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sz="1200" dirty="0"/>
              <a:t>Each standardized recipe must be named and/or numbered and include the ingredients, weights and measures, servings, yield, and preparation instructions. </a:t>
            </a:r>
          </a:p>
          <a:p>
            <a:pPr algn="l">
              <a:buNone/>
            </a:pPr>
            <a:endParaRPr lang="en-US" sz="1200" dirty="0"/>
          </a:p>
          <a:p>
            <a:pPr marL="0" indent="0">
              <a:buFont typeface="Arial" panose="020B0604020202020204" pitchFamily="34" charset="0"/>
              <a:buNone/>
            </a:pPr>
            <a:r>
              <a:rPr lang="en-US" sz="900" dirty="0"/>
              <a:t>Ingredients are often listed in the first column and in order of use. It should specify alternative ingredients when necessary. </a:t>
            </a:r>
          </a:p>
          <a:p>
            <a:pPr marL="0" indent="0">
              <a:buFont typeface="Arial" panose="020B0604020202020204" pitchFamily="34" charset="0"/>
              <a:buNone/>
            </a:pPr>
            <a:endParaRPr lang="en-US" sz="900" dirty="0"/>
          </a:p>
          <a:p>
            <a:pPr marL="0" indent="0">
              <a:buFont typeface="Arial" panose="020B0604020202020204" pitchFamily="34" charset="0"/>
              <a:buNone/>
            </a:pPr>
            <a:r>
              <a:rPr lang="en-US" sz="900" dirty="0"/>
              <a:t>The weight and measurements will describe the amount of each ingredient needed throughout the recipe based on the number of servings. It</a:t>
            </a:r>
            <a:r>
              <a:rPr lang="en-US" sz="900" baseline="0" dirty="0"/>
              <a:t> is best to u</a:t>
            </a:r>
            <a:r>
              <a:rPr lang="en-US" sz="900" dirty="0"/>
              <a:t>se volume measurements unless you are weighing food</a:t>
            </a:r>
            <a:r>
              <a:rPr lang="en-US" sz="900" baseline="0" dirty="0"/>
              <a:t> items</a:t>
            </a:r>
            <a:r>
              <a:rPr lang="en-US" sz="900" dirty="0"/>
              <a:t>.</a:t>
            </a:r>
            <a:r>
              <a:rPr lang="en-US" sz="900" baseline="0" dirty="0"/>
              <a:t> </a:t>
            </a:r>
          </a:p>
          <a:p>
            <a:pPr marL="0" indent="0">
              <a:buFont typeface="Arial" panose="020B0604020202020204" pitchFamily="34" charset="0"/>
              <a:buNone/>
            </a:pPr>
            <a:endParaRPr lang="en-US" sz="900" baseline="0" dirty="0"/>
          </a:p>
          <a:p>
            <a:pPr marL="0" indent="0">
              <a:buFont typeface="Arial" panose="020B0604020202020204" pitchFamily="34" charset="0"/>
              <a:buNone/>
            </a:pPr>
            <a:r>
              <a:rPr lang="en-US" sz="900" dirty="0"/>
              <a:t>The serving size will describe the amount in which one student will receive; for example: 1 cup or 1 slice</a:t>
            </a:r>
          </a:p>
          <a:p>
            <a:pPr marL="0" indent="0">
              <a:buFont typeface="Arial" panose="020B0604020202020204" pitchFamily="34" charset="0"/>
              <a:buNone/>
            </a:pPr>
            <a:endParaRPr lang="en-US" sz="900" dirty="0"/>
          </a:p>
          <a:p>
            <a:pPr marL="0" indent="0">
              <a:buFont typeface="Arial" panose="020B0604020202020204" pitchFamily="34" charset="0"/>
              <a:buNone/>
            </a:pPr>
            <a:r>
              <a:rPr lang="en-US" sz="900" dirty="0"/>
              <a:t>The yield describes the total amount of servings the recipe will produce; for example: 10 muffins</a:t>
            </a:r>
            <a:r>
              <a:rPr lang="en-US" sz="900" baseline="0" dirty="0"/>
              <a:t>  </a:t>
            </a:r>
            <a:endParaRPr lang="en-US" sz="900" dirty="0"/>
          </a:p>
          <a:p>
            <a:pPr marL="0" indent="0">
              <a:buFont typeface="Arial" panose="020B0604020202020204" pitchFamily="34" charset="0"/>
              <a:buNone/>
            </a:pPr>
            <a:endParaRPr lang="en-US" sz="900" dirty="0"/>
          </a:p>
          <a:p>
            <a:pPr marL="0" indent="0">
              <a:buFont typeface="Arial" panose="020B0604020202020204" pitchFamily="34" charset="0"/>
              <a:buNone/>
            </a:pPr>
            <a:r>
              <a:rPr lang="en-US" sz="900" dirty="0"/>
              <a:t>The directions must be written clearly and include all aspects, including cooking times and temperatures, to ensure that any individual can follow the recipe and produce a consistent product at the end.</a:t>
            </a:r>
          </a:p>
          <a:p>
            <a:pPr marL="0" indent="0">
              <a:buFont typeface="Arial" panose="020B0604020202020204" pitchFamily="34" charset="0"/>
              <a:buNone/>
            </a:pPr>
            <a:endParaRPr lang="en-US" sz="900" dirty="0"/>
          </a:p>
        </p:txBody>
      </p:sp>
      <p:sp>
        <p:nvSpPr>
          <p:cNvPr id="4" name="Slide Number Placeholder 3"/>
          <p:cNvSpPr>
            <a:spLocks noGrp="1"/>
          </p:cNvSpPr>
          <p:nvPr>
            <p:ph type="sldNum" sz="quarter" idx="10"/>
          </p:nvPr>
        </p:nvSpPr>
        <p:spPr/>
        <p:txBody>
          <a:bodyPr/>
          <a:lstStyle/>
          <a:p>
            <a:fld id="{B7487F28-735C-4D96-AB55-A6876CD80385}" type="slidenum">
              <a:rPr lang="en-US" smtClean="0"/>
              <a:t>5</a:t>
            </a:fld>
            <a:endParaRPr lang="en-US"/>
          </a:p>
        </p:txBody>
      </p:sp>
    </p:spTree>
    <p:extLst>
      <p:ext uri="{BB962C8B-B14F-4D97-AF65-F5344CB8AC3E}">
        <p14:creationId xmlns:p14="http://schemas.microsoft.com/office/powerpoint/2010/main" val="973800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89"/>
              </a:spcBef>
              <a:buClr>
                <a:schemeClr val="tx2"/>
              </a:buClr>
            </a:pPr>
            <a:r>
              <a:rPr lang="en-US" sz="1200" b="1"/>
              <a:t>The Recipe Name and/or Number.  </a:t>
            </a:r>
            <a:r>
              <a:rPr lang="en-US" sz="1200"/>
              <a:t>Numbering your recipe is not required but may be helpful for organization and recording the standardized recipe on your production records.  Each recipe should have a name.  The name should be descriptive of the product and easily understood by everyone who is working in the operation.</a:t>
            </a:r>
            <a:endParaRPr lang="en-US" sz="1200" b="1"/>
          </a:p>
        </p:txBody>
      </p:sp>
      <p:sp>
        <p:nvSpPr>
          <p:cNvPr id="4" name="Slide Number Placeholder 3"/>
          <p:cNvSpPr>
            <a:spLocks noGrp="1"/>
          </p:cNvSpPr>
          <p:nvPr>
            <p:ph type="sldNum" sz="quarter" idx="10"/>
          </p:nvPr>
        </p:nvSpPr>
        <p:spPr/>
        <p:txBody>
          <a:bodyPr/>
          <a:lstStyle/>
          <a:p>
            <a:fld id="{F7FCBE15-10A9-4F42-8A76-95096753B797}" type="slidenum">
              <a:rPr lang="en-US" smtClean="0"/>
              <a:t>6</a:t>
            </a:fld>
            <a:endParaRPr lang="en-US"/>
          </a:p>
        </p:txBody>
      </p:sp>
    </p:spTree>
    <p:extLst>
      <p:ext uri="{BB962C8B-B14F-4D97-AF65-F5344CB8AC3E}">
        <p14:creationId xmlns:p14="http://schemas.microsoft.com/office/powerpoint/2010/main" val="2565500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a:t>
            </a:r>
            <a:r>
              <a:rPr lang="en-US" sz="1200" b="1" dirty="0"/>
              <a:t>ingredients</a:t>
            </a:r>
            <a:r>
              <a:rPr lang="en-US" sz="1200" dirty="0"/>
              <a:t> are listed in the first column.  They should specify alternative ingredients when necessary.  Alternative ingredients are sometimes listed for use in place of a similar ingredient in the recipe; for example, dehydrated onions instead of fresh onions.</a:t>
            </a:r>
          </a:p>
          <a:p>
            <a:endParaRPr lang="en-US" dirty="0"/>
          </a:p>
        </p:txBody>
      </p:sp>
      <p:sp>
        <p:nvSpPr>
          <p:cNvPr id="4" name="Slide Number Placeholder 3"/>
          <p:cNvSpPr>
            <a:spLocks noGrp="1"/>
          </p:cNvSpPr>
          <p:nvPr>
            <p:ph type="sldNum" sz="quarter" idx="10"/>
          </p:nvPr>
        </p:nvSpPr>
        <p:spPr/>
        <p:txBody>
          <a:bodyPr/>
          <a:lstStyle/>
          <a:p>
            <a:fld id="{F7FCBE15-10A9-4F42-8A76-95096753B797}" type="slidenum">
              <a:rPr lang="en-US" smtClean="0"/>
              <a:t>7</a:t>
            </a:fld>
            <a:endParaRPr lang="en-US"/>
          </a:p>
        </p:txBody>
      </p:sp>
    </p:spTree>
    <p:extLst>
      <p:ext uri="{BB962C8B-B14F-4D97-AF65-F5344CB8AC3E}">
        <p14:creationId xmlns:p14="http://schemas.microsoft.com/office/powerpoint/2010/main" val="930951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When reviewing the </a:t>
            </a:r>
            <a:r>
              <a:rPr lang="en-US" sz="1200" b="1" dirty="0"/>
              <a:t>weights and measures </a:t>
            </a:r>
            <a:r>
              <a:rPr lang="en-US" sz="1200" dirty="0"/>
              <a:t>for each ingredient, a decision should be made whether weights, volumes, or both will be used to describe the amount of each ingredient needed for the recipe.  Deciding whether to use weights or measures is based on the practice of your cooks and also is best based on how an item credits towards the Meal Pattern requirements.  An example would be a recipe containing vegetables, such as a Black Bean and Corn Salad.  Best practice will guide you to develop the recipe utilizing volume.  Developing the recipe to state how many cups of each vegetable will assist you in crediting the contribution of each vegetable category towards the weekly subgroup requirement, which are designated in cups per week.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When reviewing the recipe, if the ingredient quantity is not in the preferred weight or volume, conversions will need to be made before the recipe can be prepared.  Avoid using packaging or “1 package” to describe the amount of a product.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Products can be packaged a number of ways and package size can vary depending on supplier.  The amount of product in each package may vary depending on the product quality.  Quantities should be listed in the easiest unit of measure, for example 1 lb. 4 oz. instead of 20 oz. or 1⁄2 cup instead of 8 Tbsp.  Standard abbreviations for units of measure should be used.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F7FCBE15-10A9-4F42-8A76-95096753B797}" type="slidenum">
              <a:rPr lang="en-US" smtClean="0"/>
              <a:t>8</a:t>
            </a:fld>
            <a:endParaRPr lang="en-US"/>
          </a:p>
        </p:txBody>
      </p:sp>
    </p:spTree>
    <p:extLst>
      <p:ext uri="{BB962C8B-B14F-4D97-AF65-F5344CB8AC3E}">
        <p14:creationId xmlns:p14="http://schemas.microsoft.com/office/powerpoint/2010/main" val="4030484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Serving</a:t>
            </a:r>
            <a:r>
              <a:rPr lang="en-US" sz="1200" dirty="0"/>
              <a:t> describes the amount or size of prepared food that makes one serving.  Indicate the weight, such as 2 oz., ¼ cup, or measure, #16 scoop.  Ideally, the amount of one serving will be identified in addition to a general description of serving size such as 1⁄2 cup.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Fruits and vegetables</a:t>
            </a:r>
            <a:r>
              <a:rPr lang="en-US" sz="1200" baseline="0" dirty="0"/>
              <a:t> should be in cups if using volume measurements. If making recipes from scratch, grains and meat/meat alternate must be calculated in ounce equivalents per serving.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Sandwich recipes, Chicken Patty, Hamburgers which include bread/rolls/wraps etc. serving may be 1 each.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F7FCBE15-10A9-4F42-8A76-95096753B797}" type="slidenum">
              <a:rPr lang="en-US" smtClean="0"/>
              <a:t>9</a:t>
            </a:fld>
            <a:endParaRPr lang="en-US"/>
          </a:p>
        </p:txBody>
      </p:sp>
    </p:spTree>
    <p:extLst>
      <p:ext uri="{BB962C8B-B14F-4D97-AF65-F5344CB8AC3E}">
        <p14:creationId xmlns:p14="http://schemas.microsoft.com/office/powerpoint/2010/main" val="1219067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6A695-8D38-4262-A7D5-72509A8083D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C2768AB-3731-4EB1-B657-C85EDFFE7A6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4416C9E-5ECF-428A-B0C2-D2B2473F7CC1}"/>
              </a:ext>
            </a:extLst>
          </p:cNvPr>
          <p:cNvSpPr>
            <a:spLocks noGrp="1"/>
          </p:cNvSpPr>
          <p:nvPr>
            <p:ph type="dt" sz="half" idx="10"/>
          </p:nvPr>
        </p:nvSpPr>
        <p:spPr/>
        <p:txBody>
          <a:bodyPr/>
          <a:lstStyle/>
          <a:p>
            <a:fld id="{CB423FD1-F7F9-4F08-9893-2296EA43BA33}" type="datetimeFigureOut">
              <a:rPr lang="en-US" smtClean="0"/>
              <a:t>8/19/2020</a:t>
            </a:fld>
            <a:endParaRPr lang="en-US"/>
          </a:p>
        </p:txBody>
      </p:sp>
      <p:sp>
        <p:nvSpPr>
          <p:cNvPr id="5" name="Footer Placeholder 4">
            <a:extLst>
              <a:ext uri="{FF2B5EF4-FFF2-40B4-BE49-F238E27FC236}">
                <a16:creationId xmlns:a16="http://schemas.microsoft.com/office/drawing/2014/main" id="{5B74C9AD-4680-4321-9838-C586B85655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6E125B-C60A-4198-84AE-752C16E0843B}"/>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1120408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87404-F20C-46D7-979F-EE53DA3F4A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C9F255-7B47-4E4D-8AC8-4EA9D55305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BA184A-8386-4140-895E-422310052271}"/>
              </a:ext>
            </a:extLst>
          </p:cNvPr>
          <p:cNvSpPr>
            <a:spLocks noGrp="1"/>
          </p:cNvSpPr>
          <p:nvPr>
            <p:ph type="dt" sz="half" idx="10"/>
          </p:nvPr>
        </p:nvSpPr>
        <p:spPr/>
        <p:txBody>
          <a:bodyPr/>
          <a:lstStyle/>
          <a:p>
            <a:fld id="{CB423FD1-F7F9-4F08-9893-2296EA43BA33}" type="datetimeFigureOut">
              <a:rPr lang="en-US" smtClean="0"/>
              <a:t>8/19/2020</a:t>
            </a:fld>
            <a:endParaRPr lang="en-US"/>
          </a:p>
        </p:txBody>
      </p:sp>
      <p:sp>
        <p:nvSpPr>
          <p:cNvPr id="5" name="Footer Placeholder 4">
            <a:extLst>
              <a:ext uri="{FF2B5EF4-FFF2-40B4-BE49-F238E27FC236}">
                <a16:creationId xmlns:a16="http://schemas.microsoft.com/office/drawing/2014/main" id="{FC144B60-9FB8-47EC-8E06-51CDA259A0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1321E4-4ABA-435A-BB9F-8A600A7EBC70}"/>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1749773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7C530A-BC71-41E8-A0A2-D1784F18580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85CA12-2072-4E9D-83FB-F3173FBCF40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4DF136-C18A-43FE-9482-7901C7B5A1B8}"/>
              </a:ext>
            </a:extLst>
          </p:cNvPr>
          <p:cNvSpPr>
            <a:spLocks noGrp="1"/>
          </p:cNvSpPr>
          <p:nvPr>
            <p:ph type="dt" sz="half" idx="10"/>
          </p:nvPr>
        </p:nvSpPr>
        <p:spPr/>
        <p:txBody>
          <a:bodyPr/>
          <a:lstStyle/>
          <a:p>
            <a:fld id="{CB423FD1-F7F9-4F08-9893-2296EA43BA33}" type="datetimeFigureOut">
              <a:rPr lang="en-US" smtClean="0"/>
              <a:t>8/19/2020</a:t>
            </a:fld>
            <a:endParaRPr lang="en-US"/>
          </a:p>
        </p:txBody>
      </p:sp>
      <p:sp>
        <p:nvSpPr>
          <p:cNvPr id="5" name="Footer Placeholder 4">
            <a:extLst>
              <a:ext uri="{FF2B5EF4-FFF2-40B4-BE49-F238E27FC236}">
                <a16:creationId xmlns:a16="http://schemas.microsoft.com/office/drawing/2014/main" id="{4D8CD112-14C3-4658-8753-F0DDA35DD2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C52A1C-2B39-47FD-B22B-E2A9AEBF4E68}"/>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459941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E684E-E58F-4424-8249-106F6916715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3F41022-3FEC-4FD7-AEAF-59D7256963F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5AD80DA-A0AA-464B-89F5-379805096A88}"/>
              </a:ext>
            </a:extLst>
          </p:cNvPr>
          <p:cNvSpPr>
            <a:spLocks noGrp="1"/>
          </p:cNvSpPr>
          <p:nvPr>
            <p:ph type="dt" sz="half" idx="10"/>
          </p:nvPr>
        </p:nvSpPr>
        <p:spPr/>
        <p:txBody>
          <a:bodyPr/>
          <a:lstStyle/>
          <a:p>
            <a:fld id="{05CD4D9E-FE39-4D12-B927-BBBFC16F86D5}" type="datetimeFigureOut">
              <a:rPr lang="en-US" smtClean="0"/>
              <a:t>8/19/2020</a:t>
            </a:fld>
            <a:endParaRPr lang="en-US"/>
          </a:p>
        </p:txBody>
      </p:sp>
      <p:sp>
        <p:nvSpPr>
          <p:cNvPr id="5" name="Footer Placeholder 4">
            <a:extLst>
              <a:ext uri="{FF2B5EF4-FFF2-40B4-BE49-F238E27FC236}">
                <a16:creationId xmlns:a16="http://schemas.microsoft.com/office/drawing/2014/main" id="{9E20D5E5-8933-4F65-AB42-E126647DF6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ED0185-64D7-4628-AF4A-6B9C9FCF4F16}"/>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16583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302E8-47C9-47D0-B1DD-9095C278C3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46CD26-C27F-42AC-AA21-BED8BA92B8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97094D-8BB7-4DF6-8404-F29B9B13EF0A}"/>
              </a:ext>
            </a:extLst>
          </p:cNvPr>
          <p:cNvSpPr>
            <a:spLocks noGrp="1"/>
          </p:cNvSpPr>
          <p:nvPr>
            <p:ph type="dt" sz="half" idx="10"/>
          </p:nvPr>
        </p:nvSpPr>
        <p:spPr/>
        <p:txBody>
          <a:bodyPr/>
          <a:lstStyle/>
          <a:p>
            <a:fld id="{05CD4D9E-FE39-4D12-B927-BBBFC16F86D5}" type="datetimeFigureOut">
              <a:rPr lang="en-US" smtClean="0"/>
              <a:t>8/19/2020</a:t>
            </a:fld>
            <a:endParaRPr lang="en-US"/>
          </a:p>
        </p:txBody>
      </p:sp>
      <p:sp>
        <p:nvSpPr>
          <p:cNvPr id="5" name="Footer Placeholder 4">
            <a:extLst>
              <a:ext uri="{FF2B5EF4-FFF2-40B4-BE49-F238E27FC236}">
                <a16:creationId xmlns:a16="http://schemas.microsoft.com/office/drawing/2014/main" id="{E8D94755-9656-4DA0-B396-6AAA3A6129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677D8E-7D22-4F2E-A5F5-92B346BBF7D6}"/>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2981188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37DA7-9BC9-47D8-B0EB-D9713194FF0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540196F-0155-435B-B22C-3189CE90C22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93A4D2-C6D3-4E76-9683-B332B71A796B}"/>
              </a:ext>
            </a:extLst>
          </p:cNvPr>
          <p:cNvSpPr>
            <a:spLocks noGrp="1"/>
          </p:cNvSpPr>
          <p:nvPr>
            <p:ph type="dt" sz="half" idx="10"/>
          </p:nvPr>
        </p:nvSpPr>
        <p:spPr/>
        <p:txBody>
          <a:bodyPr/>
          <a:lstStyle/>
          <a:p>
            <a:fld id="{05CD4D9E-FE39-4D12-B927-BBBFC16F86D5}" type="datetimeFigureOut">
              <a:rPr lang="en-US" smtClean="0"/>
              <a:t>8/19/2020</a:t>
            </a:fld>
            <a:endParaRPr lang="en-US"/>
          </a:p>
        </p:txBody>
      </p:sp>
      <p:sp>
        <p:nvSpPr>
          <p:cNvPr id="5" name="Footer Placeholder 4">
            <a:extLst>
              <a:ext uri="{FF2B5EF4-FFF2-40B4-BE49-F238E27FC236}">
                <a16:creationId xmlns:a16="http://schemas.microsoft.com/office/drawing/2014/main" id="{2B008B63-41A5-41CD-8C40-9ED2E110BF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96AD50-B2E9-411D-BAB9-9F8FE7A6DE40}"/>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472892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7164E-4263-452F-946B-F18B9F90C4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65DE0C-9094-4876-8D57-C35A288E86E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13C72A-9BFE-41F8-B24A-AE1566929FA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83BC72-5E52-4B0C-951D-D09AB03A4B29}"/>
              </a:ext>
            </a:extLst>
          </p:cNvPr>
          <p:cNvSpPr>
            <a:spLocks noGrp="1"/>
          </p:cNvSpPr>
          <p:nvPr>
            <p:ph type="dt" sz="half" idx="10"/>
          </p:nvPr>
        </p:nvSpPr>
        <p:spPr/>
        <p:txBody>
          <a:bodyPr/>
          <a:lstStyle/>
          <a:p>
            <a:fld id="{05CD4D9E-FE39-4D12-B927-BBBFC16F86D5}" type="datetimeFigureOut">
              <a:rPr lang="en-US" smtClean="0"/>
              <a:t>8/19/2020</a:t>
            </a:fld>
            <a:endParaRPr lang="en-US"/>
          </a:p>
        </p:txBody>
      </p:sp>
      <p:sp>
        <p:nvSpPr>
          <p:cNvPr id="6" name="Footer Placeholder 5">
            <a:extLst>
              <a:ext uri="{FF2B5EF4-FFF2-40B4-BE49-F238E27FC236}">
                <a16:creationId xmlns:a16="http://schemas.microsoft.com/office/drawing/2014/main" id="{9B845241-201F-4FD4-BA8C-58F334373E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AB28E6-A024-4F7F-B0B7-CB428A3A2786}"/>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4056520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C89ED-6AF4-4B1F-8CA6-9FD33536ED1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AAB29B-1712-447A-A779-E9304F981B5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08F6B7A-EA4D-4F69-8E63-E278C9950DF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97FD59-4951-41ED-A7CC-8FCD982A3F1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274091D-6C2C-43E9-8654-108FE22A214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DDC941-7CBE-4D25-9C7B-41DBF7347B6B}"/>
              </a:ext>
            </a:extLst>
          </p:cNvPr>
          <p:cNvSpPr>
            <a:spLocks noGrp="1"/>
          </p:cNvSpPr>
          <p:nvPr>
            <p:ph type="dt" sz="half" idx="10"/>
          </p:nvPr>
        </p:nvSpPr>
        <p:spPr/>
        <p:txBody>
          <a:bodyPr/>
          <a:lstStyle/>
          <a:p>
            <a:fld id="{05CD4D9E-FE39-4D12-B927-BBBFC16F86D5}" type="datetimeFigureOut">
              <a:rPr lang="en-US" smtClean="0"/>
              <a:t>8/19/2020</a:t>
            </a:fld>
            <a:endParaRPr lang="en-US"/>
          </a:p>
        </p:txBody>
      </p:sp>
      <p:sp>
        <p:nvSpPr>
          <p:cNvPr id="8" name="Footer Placeholder 7">
            <a:extLst>
              <a:ext uri="{FF2B5EF4-FFF2-40B4-BE49-F238E27FC236}">
                <a16:creationId xmlns:a16="http://schemas.microsoft.com/office/drawing/2014/main" id="{24F2D3E7-4903-418B-BE7D-D6BA753E0E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D42BC8-B161-4751-BC5F-7D06BE455B82}"/>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3236475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ED51-FBA9-4622-BCFB-FF265E9EF4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E115A4-29B5-4937-BFC8-BA3A3BA09759}"/>
              </a:ext>
            </a:extLst>
          </p:cNvPr>
          <p:cNvSpPr>
            <a:spLocks noGrp="1"/>
          </p:cNvSpPr>
          <p:nvPr>
            <p:ph type="dt" sz="half" idx="10"/>
          </p:nvPr>
        </p:nvSpPr>
        <p:spPr/>
        <p:txBody>
          <a:bodyPr/>
          <a:lstStyle/>
          <a:p>
            <a:fld id="{05CD4D9E-FE39-4D12-B927-BBBFC16F86D5}" type="datetimeFigureOut">
              <a:rPr lang="en-US" smtClean="0"/>
              <a:t>8/19/2020</a:t>
            </a:fld>
            <a:endParaRPr lang="en-US"/>
          </a:p>
        </p:txBody>
      </p:sp>
      <p:sp>
        <p:nvSpPr>
          <p:cNvPr id="4" name="Footer Placeholder 3">
            <a:extLst>
              <a:ext uri="{FF2B5EF4-FFF2-40B4-BE49-F238E27FC236}">
                <a16:creationId xmlns:a16="http://schemas.microsoft.com/office/drawing/2014/main" id="{20C140E6-06B3-491D-83E6-11970DB5D7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CF3F55-D312-4738-BF68-FE24BD9DBAB8}"/>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600514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32DF06-1A81-43CB-A5CF-756636925E73}"/>
              </a:ext>
            </a:extLst>
          </p:cNvPr>
          <p:cNvSpPr>
            <a:spLocks noGrp="1"/>
          </p:cNvSpPr>
          <p:nvPr>
            <p:ph type="dt" sz="half" idx="10"/>
          </p:nvPr>
        </p:nvSpPr>
        <p:spPr/>
        <p:txBody>
          <a:bodyPr/>
          <a:lstStyle/>
          <a:p>
            <a:fld id="{05CD4D9E-FE39-4D12-B927-BBBFC16F86D5}" type="datetimeFigureOut">
              <a:rPr lang="en-US" smtClean="0"/>
              <a:t>8/19/2020</a:t>
            </a:fld>
            <a:endParaRPr lang="en-US"/>
          </a:p>
        </p:txBody>
      </p:sp>
      <p:sp>
        <p:nvSpPr>
          <p:cNvPr id="3" name="Footer Placeholder 2">
            <a:extLst>
              <a:ext uri="{FF2B5EF4-FFF2-40B4-BE49-F238E27FC236}">
                <a16:creationId xmlns:a16="http://schemas.microsoft.com/office/drawing/2014/main" id="{99DF0B40-15E8-4D37-9A8E-761C4531C6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4DCFFB-3343-4575-B885-28530A16F98E}"/>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2873333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6109B-3597-435F-864E-751BE518FCD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EDE3B2C-983C-45F3-B68B-903F1C4F16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DE6E2A-B067-47B5-AD5E-45C80227896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E4063C9-891A-443C-8859-568837D22030}"/>
              </a:ext>
            </a:extLst>
          </p:cNvPr>
          <p:cNvSpPr>
            <a:spLocks noGrp="1"/>
          </p:cNvSpPr>
          <p:nvPr>
            <p:ph type="dt" sz="half" idx="10"/>
          </p:nvPr>
        </p:nvSpPr>
        <p:spPr/>
        <p:txBody>
          <a:bodyPr/>
          <a:lstStyle/>
          <a:p>
            <a:fld id="{05CD4D9E-FE39-4D12-B927-BBBFC16F86D5}" type="datetimeFigureOut">
              <a:rPr lang="en-US" smtClean="0"/>
              <a:t>8/19/2020</a:t>
            </a:fld>
            <a:endParaRPr lang="en-US"/>
          </a:p>
        </p:txBody>
      </p:sp>
      <p:sp>
        <p:nvSpPr>
          <p:cNvPr id="6" name="Footer Placeholder 5">
            <a:extLst>
              <a:ext uri="{FF2B5EF4-FFF2-40B4-BE49-F238E27FC236}">
                <a16:creationId xmlns:a16="http://schemas.microsoft.com/office/drawing/2014/main" id="{B3C585A0-3F3B-4620-80D7-93EFAB82B9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6D2CC4-8AEE-4915-9E5E-F6E1887217DD}"/>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384184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29DDE-997B-4AB5-9519-A461FBE9C8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E6F368-633A-4985-9982-D3C512C58D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6C8E5A-B188-40A4-A4BF-53A33A703E94}"/>
              </a:ext>
            </a:extLst>
          </p:cNvPr>
          <p:cNvSpPr>
            <a:spLocks noGrp="1"/>
          </p:cNvSpPr>
          <p:nvPr>
            <p:ph type="dt" sz="half" idx="10"/>
          </p:nvPr>
        </p:nvSpPr>
        <p:spPr/>
        <p:txBody>
          <a:bodyPr/>
          <a:lstStyle/>
          <a:p>
            <a:fld id="{CB423FD1-F7F9-4F08-9893-2296EA43BA33}" type="datetimeFigureOut">
              <a:rPr lang="en-US" smtClean="0"/>
              <a:t>8/19/2020</a:t>
            </a:fld>
            <a:endParaRPr lang="en-US"/>
          </a:p>
        </p:txBody>
      </p:sp>
      <p:sp>
        <p:nvSpPr>
          <p:cNvPr id="5" name="Footer Placeholder 4">
            <a:extLst>
              <a:ext uri="{FF2B5EF4-FFF2-40B4-BE49-F238E27FC236}">
                <a16:creationId xmlns:a16="http://schemas.microsoft.com/office/drawing/2014/main" id="{66EA8018-ED67-41B3-A735-7C97C4052C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83CC19-1DC5-4DE8-B424-772A7F0FD4F2}"/>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1354653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19B4F-10B5-41C2-841E-38A4380B740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2C80FB8-1080-42B6-BE62-23CA6D9841B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26EBD05-C7DB-4D96-9005-E1BE3F90F2A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45BA8F2-AC40-4900-9629-E9C2CC803136}"/>
              </a:ext>
            </a:extLst>
          </p:cNvPr>
          <p:cNvSpPr>
            <a:spLocks noGrp="1"/>
          </p:cNvSpPr>
          <p:nvPr>
            <p:ph type="dt" sz="half" idx="10"/>
          </p:nvPr>
        </p:nvSpPr>
        <p:spPr/>
        <p:txBody>
          <a:bodyPr/>
          <a:lstStyle/>
          <a:p>
            <a:fld id="{05CD4D9E-FE39-4D12-B927-BBBFC16F86D5}" type="datetimeFigureOut">
              <a:rPr lang="en-US" smtClean="0"/>
              <a:t>8/19/2020</a:t>
            </a:fld>
            <a:endParaRPr lang="en-US"/>
          </a:p>
        </p:txBody>
      </p:sp>
      <p:sp>
        <p:nvSpPr>
          <p:cNvPr id="6" name="Footer Placeholder 5">
            <a:extLst>
              <a:ext uri="{FF2B5EF4-FFF2-40B4-BE49-F238E27FC236}">
                <a16:creationId xmlns:a16="http://schemas.microsoft.com/office/drawing/2014/main" id="{1C23314A-D917-447B-8A28-037F68B696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B544AC-CE87-4A8B-8D92-4046E07681BD}"/>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1214979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C75CD-B935-4BC4-ADD5-73127A45B0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50AF92-325F-4D7A-965B-5936A79B58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936FC8-1B73-4418-A26F-41859E5814F7}"/>
              </a:ext>
            </a:extLst>
          </p:cNvPr>
          <p:cNvSpPr>
            <a:spLocks noGrp="1"/>
          </p:cNvSpPr>
          <p:nvPr>
            <p:ph type="dt" sz="half" idx="10"/>
          </p:nvPr>
        </p:nvSpPr>
        <p:spPr/>
        <p:txBody>
          <a:bodyPr/>
          <a:lstStyle/>
          <a:p>
            <a:fld id="{05CD4D9E-FE39-4D12-B927-BBBFC16F86D5}" type="datetimeFigureOut">
              <a:rPr lang="en-US" smtClean="0"/>
              <a:t>8/19/2020</a:t>
            </a:fld>
            <a:endParaRPr lang="en-US"/>
          </a:p>
        </p:txBody>
      </p:sp>
      <p:sp>
        <p:nvSpPr>
          <p:cNvPr id="5" name="Footer Placeholder 4">
            <a:extLst>
              <a:ext uri="{FF2B5EF4-FFF2-40B4-BE49-F238E27FC236}">
                <a16:creationId xmlns:a16="http://schemas.microsoft.com/office/drawing/2014/main" id="{40A4017F-2B7E-4C55-AFFF-DE9E784F89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169D52-FC5F-4B05-A58D-4FEED52DD417}"/>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2038665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E936C2-51AF-4849-8E42-7507CA8059D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47B776-7E4C-4E32-87F9-91CB62543B47}"/>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58D26E-7311-40A6-AC7A-5D79A00BB707}"/>
              </a:ext>
            </a:extLst>
          </p:cNvPr>
          <p:cNvSpPr>
            <a:spLocks noGrp="1"/>
          </p:cNvSpPr>
          <p:nvPr>
            <p:ph type="dt" sz="half" idx="10"/>
          </p:nvPr>
        </p:nvSpPr>
        <p:spPr/>
        <p:txBody>
          <a:bodyPr/>
          <a:lstStyle/>
          <a:p>
            <a:fld id="{05CD4D9E-FE39-4D12-B927-BBBFC16F86D5}" type="datetimeFigureOut">
              <a:rPr lang="en-US" smtClean="0"/>
              <a:t>8/19/2020</a:t>
            </a:fld>
            <a:endParaRPr lang="en-US"/>
          </a:p>
        </p:txBody>
      </p:sp>
      <p:sp>
        <p:nvSpPr>
          <p:cNvPr id="5" name="Footer Placeholder 4">
            <a:extLst>
              <a:ext uri="{FF2B5EF4-FFF2-40B4-BE49-F238E27FC236}">
                <a16:creationId xmlns:a16="http://schemas.microsoft.com/office/drawing/2014/main" id="{CFE310A0-9CE6-415A-B826-54175BB568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647F74-6E49-43CC-8842-369E054A12CE}"/>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3899935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1B8FC-C5F1-4F79-88A9-DD51A54A5CA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2644C66-9420-455C-9CBC-2F73E76AD47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0D30F3-818A-4979-9BC6-6A459F855E82}"/>
              </a:ext>
            </a:extLst>
          </p:cNvPr>
          <p:cNvSpPr>
            <a:spLocks noGrp="1"/>
          </p:cNvSpPr>
          <p:nvPr>
            <p:ph type="dt" sz="half" idx="10"/>
          </p:nvPr>
        </p:nvSpPr>
        <p:spPr/>
        <p:txBody>
          <a:bodyPr/>
          <a:lstStyle/>
          <a:p>
            <a:fld id="{CB423FD1-F7F9-4F08-9893-2296EA43BA33}" type="datetimeFigureOut">
              <a:rPr lang="en-US" smtClean="0"/>
              <a:t>8/19/2020</a:t>
            </a:fld>
            <a:endParaRPr lang="en-US"/>
          </a:p>
        </p:txBody>
      </p:sp>
      <p:sp>
        <p:nvSpPr>
          <p:cNvPr id="5" name="Footer Placeholder 4">
            <a:extLst>
              <a:ext uri="{FF2B5EF4-FFF2-40B4-BE49-F238E27FC236}">
                <a16:creationId xmlns:a16="http://schemas.microsoft.com/office/drawing/2014/main" id="{3E17E643-3690-46CB-A8F1-D63C694F2C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5E11B7-BF08-403A-BA72-F594BBAD0357}"/>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3530518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9CFA-FA3A-4CC5-ACC6-D1FBA13E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12AE1C-6CAE-48A9-890C-65E8A4EF0BD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23DDBB-87E1-4DB8-AA31-D2586DA4739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7A0943-2EFC-40E4-ABC7-52ECC407736D}"/>
              </a:ext>
            </a:extLst>
          </p:cNvPr>
          <p:cNvSpPr>
            <a:spLocks noGrp="1"/>
          </p:cNvSpPr>
          <p:nvPr>
            <p:ph type="dt" sz="half" idx="10"/>
          </p:nvPr>
        </p:nvSpPr>
        <p:spPr/>
        <p:txBody>
          <a:bodyPr/>
          <a:lstStyle/>
          <a:p>
            <a:fld id="{CB423FD1-F7F9-4F08-9893-2296EA43BA33}" type="datetimeFigureOut">
              <a:rPr lang="en-US" smtClean="0"/>
              <a:t>8/19/2020</a:t>
            </a:fld>
            <a:endParaRPr lang="en-US"/>
          </a:p>
        </p:txBody>
      </p:sp>
      <p:sp>
        <p:nvSpPr>
          <p:cNvPr id="6" name="Footer Placeholder 5">
            <a:extLst>
              <a:ext uri="{FF2B5EF4-FFF2-40B4-BE49-F238E27FC236}">
                <a16:creationId xmlns:a16="http://schemas.microsoft.com/office/drawing/2014/main" id="{170451F6-A212-49B6-9E3A-9255624E34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5D6E0D-1E93-4767-BBD2-45247D73928D}"/>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1655420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96595-C530-4DB7-9F7A-8BE694D75F85}"/>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7A8C9C-F2FC-4439-A737-C5A4B501156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1D2AE1B-670E-44F9-9D3B-6E912BA0184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EB5AF4-9279-4BEC-A38D-72056ADADB3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8DD45AF-FABF-402D-9670-D23E5506BD4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5AD33A-718C-4AF7-926E-3BF7E61104F6}"/>
              </a:ext>
            </a:extLst>
          </p:cNvPr>
          <p:cNvSpPr>
            <a:spLocks noGrp="1"/>
          </p:cNvSpPr>
          <p:nvPr>
            <p:ph type="dt" sz="half" idx="10"/>
          </p:nvPr>
        </p:nvSpPr>
        <p:spPr/>
        <p:txBody>
          <a:bodyPr/>
          <a:lstStyle/>
          <a:p>
            <a:fld id="{CB423FD1-F7F9-4F08-9893-2296EA43BA33}" type="datetimeFigureOut">
              <a:rPr lang="en-US" smtClean="0"/>
              <a:t>8/19/2020</a:t>
            </a:fld>
            <a:endParaRPr lang="en-US"/>
          </a:p>
        </p:txBody>
      </p:sp>
      <p:sp>
        <p:nvSpPr>
          <p:cNvPr id="8" name="Footer Placeholder 7">
            <a:extLst>
              <a:ext uri="{FF2B5EF4-FFF2-40B4-BE49-F238E27FC236}">
                <a16:creationId xmlns:a16="http://schemas.microsoft.com/office/drawing/2014/main" id="{573A3A4C-8006-45A8-9DA7-C976126AD1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C7194B-542F-43D6-9822-EAC1787F9FF6}"/>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2473587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C40A2-E5A4-439F-8460-A62ACBF495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7C7C59-6E93-46FB-8E52-B745DF12D9BD}"/>
              </a:ext>
            </a:extLst>
          </p:cNvPr>
          <p:cNvSpPr>
            <a:spLocks noGrp="1"/>
          </p:cNvSpPr>
          <p:nvPr>
            <p:ph type="dt" sz="half" idx="10"/>
          </p:nvPr>
        </p:nvSpPr>
        <p:spPr/>
        <p:txBody>
          <a:bodyPr/>
          <a:lstStyle/>
          <a:p>
            <a:fld id="{CB423FD1-F7F9-4F08-9893-2296EA43BA33}" type="datetimeFigureOut">
              <a:rPr lang="en-US" smtClean="0"/>
              <a:t>8/19/2020</a:t>
            </a:fld>
            <a:endParaRPr lang="en-US"/>
          </a:p>
        </p:txBody>
      </p:sp>
      <p:sp>
        <p:nvSpPr>
          <p:cNvPr id="4" name="Footer Placeholder 3">
            <a:extLst>
              <a:ext uri="{FF2B5EF4-FFF2-40B4-BE49-F238E27FC236}">
                <a16:creationId xmlns:a16="http://schemas.microsoft.com/office/drawing/2014/main" id="{3C423285-91E8-4A35-A9E8-33051F64C3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3AA9B1-440C-463D-B2FB-57D1B9170353}"/>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2176770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9FD463-BB2B-4842-8534-6FB52D549BD8}"/>
              </a:ext>
            </a:extLst>
          </p:cNvPr>
          <p:cNvSpPr>
            <a:spLocks noGrp="1"/>
          </p:cNvSpPr>
          <p:nvPr>
            <p:ph type="dt" sz="half" idx="10"/>
          </p:nvPr>
        </p:nvSpPr>
        <p:spPr/>
        <p:txBody>
          <a:bodyPr/>
          <a:lstStyle/>
          <a:p>
            <a:fld id="{CB423FD1-F7F9-4F08-9893-2296EA43BA33}" type="datetimeFigureOut">
              <a:rPr lang="en-US" smtClean="0"/>
              <a:t>8/19/2020</a:t>
            </a:fld>
            <a:endParaRPr lang="en-US"/>
          </a:p>
        </p:txBody>
      </p:sp>
      <p:sp>
        <p:nvSpPr>
          <p:cNvPr id="3" name="Footer Placeholder 2">
            <a:extLst>
              <a:ext uri="{FF2B5EF4-FFF2-40B4-BE49-F238E27FC236}">
                <a16:creationId xmlns:a16="http://schemas.microsoft.com/office/drawing/2014/main" id="{E1F63F6C-6189-4228-8138-836FCCCD73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AE7A5D-BE9C-4E22-8795-76661918BBE9}"/>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1010438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1245B-47C6-412F-A680-C17740E7C6B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B815919-4ED1-4847-AA34-F3BAB506E9E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FDA488-E64C-4A78-B379-3D004305F9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1B3C946-98D2-451E-B347-EBB33C2D02E3}"/>
              </a:ext>
            </a:extLst>
          </p:cNvPr>
          <p:cNvSpPr>
            <a:spLocks noGrp="1"/>
          </p:cNvSpPr>
          <p:nvPr>
            <p:ph type="dt" sz="half" idx="10"/>
          </p:nvPr>
        </p:nvSpPr>
        <p:spPr/>
        <p:txBody>
          <a:bodyPr/>
          <a:lstStyle/>
          <a:p>
            <a:fld id="{CB423FD1-F7F9-4F08-9893-2296EA43BA33}" type="datetimeFigureOut">
              <a:rPr lang="en-US" smtClean="0"/>
              <a:t>8/19/2020</a:t>
            </a:fld>
            <a:endParaRPr lang="en-US"/>
          </a:p>
        </p:txBody>
      </p:sp>
      <p:sp>
        <p:nvSpPr>
          <p:cNvPr id="6" name="Footer Placeholder 5">
            <a:extLst>
              <a:ext uri="{FF2B5EF4-FFF2-40B4-BE49-F238E27FC236}">
                <a16:creationId xmlns:a16="http://schemas.microsoft.com/office/drawing/2014/main" id="{CCF28805-A0DC-4082-B222-FB319A0236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DCDE7E-2328-4D02-AF30-B940F15E0B3E}"/>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1718115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94CD5-AF06-4454-AD71-3A5E7A6DC89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3604ABC-B8C7-4857-9518-136259BDBF1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51BFE9F-0CA0-40B6-B002-0E89F9C9EA9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2603519-383F-42BC-8935-7A70DBC8D4CD}"/>
              </a:ext>
            </a:extLst>
          </p:cNvPr>
          <p:cNvSpPr>
            <a:spLocks noGrp="1"/>
          </p:cNvSpPr>
          <p:nvPr>
            <p:ph type="dt" sz="half" idx="10"/>
          </p:nvPr>
        </p:nvSpPr>
        <p:spPr/>
        <p:txBody>
          <a:bodyPr/>
          <a:lstStyle/>
          <a:p>
            <a:fld id="{CB423FD1-F7F9-4F08-9893-2296EA43BA33}" type="datetimeFigureOut">
              <a:rPr lang="en-US" smtClean="0"/>
              <a:t>8/19/2020</a:t>
            </a:fld>
            <a:endParaRPr lang="en-US"/>
          </a:p>
        </p:txBody>
      </p:sp>
      <p:sp>
        <p:nvSpPr>
          <p:cNvPr id="6" name="Footer Placeholder 5">
            <a:extLst>
              <a:ext uri="{FF2B5EF4-FFF2-40B4-BE49-F238E27FC236}">
                <a16:creationId xmlns:a16="http://schemas.microsoft.com/office/drawing/2014/main" id="{5BE4570C-BDC5-47CC-AAB7-3D5C2AEC6B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1841F-1E4E-420C-A53B-C65E118A8C13}"/>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264452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0B3C42-DDF5-4C58-BA1B-890F863FAB8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1BAE93-0419-45B7-B84D-4B64CA67D93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D65076-EA11-4851-8210-597F8F53FE3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B423FD1-F7F9-4F08-9893-2296EA43BA33}" type="datetimeFigureOut">
              <a:rPr lang="en-US" smtClean="0"/>
              <a:t>8/19/2020</a:t>
            </a:fld>
            <a:endParaRPr lang="en-US"/>
          </a:p>
        </p:txBody>
      </p:sp>
      <p:sp>
        <p:nvSpPr>
          <p:cNvPr id="5" name="Footer Placeholder 4">
            <a:extLst>
              <a:ext uri="{FF2B5EF4-FFF2-40B4-BE49-F238E27FC236}">
                <a16:creationId xmlns:a16="http://schemas.microsoft.com/office/drawing/2014/main" id="{19040757-EED1-4CF5-9532-60D70A858C9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F975AD-533A-40B9-8F21-97F41C54F22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D6D0C1-CB76-4278-8E51-85356988BC46}" type="slidenum">
              <a:rPr lang="en-US" smtClean="0"/>
              <a:t>‹#›</a:t>
            </a:fld>
            <a:endParaRPr lang="en-US"/>
          </a:p>
        </p:txBody>
      </p:sp>
    </p:spTree>
    <p:extLst>
      <p:ext uri="{BB962C8B-B14F-4D97-AF65-F5344CB8AC3E}">
        <p14:creationId xmlns:p14="http://schemas.microsoft.com/office/powerpoint/2010/main" val="3646920881"/>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73BC35-65D0-41CF-B817-5B0547807EE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1721AE-7A70-4D12-88F1-C8AC78DDAF3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370967-EDFD-47E9-87CC-B8FC2171A77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435D83B-8639-4535-9E2A-6F2776DA544B}" type="datetime1">
              <a:rPr lang="en-US" smtClean="0"/>
              <a:t>8/19/2020</a:t>
            </a:fld>
            <a:endParaRPr lang="ru-RU"/>
          </a:p>
        </p:txBody>
      </p:sp>
      <p:sp>
        <p:nvSpPr>
          <p:cNvPr id="5" name="Footer Placeholder 4">
            <a:extLst>
              <a:ext uri="{FF2B5EF4-FFF2-40B4-BE49-F238E27FC236}">
                <a16:creationId xmlns:a16="http://schemas.microsoft.com/office/drawing/2014/main" id="{FC004641-B951-41C2-8D8D-4716ED5F708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ADD A FOOTER</a:t>
            </a:r>
            <a:endParaRPr lang="ru-RU"/>
          </a:p>
        </p:txBody>
      </p:sp>
      <p:sp>
        <p:nvSpPr>
          <p:cNvPr id="6" name="Slide Number Placeholder 5">
            <a:extLst>
              <a:ext uri="{FF2B5EF4-FFF2-40B4-BE49-F238E27FC236}">
                <a16:creationId xmlns:a16="http://schemas.microsoft.com/office/drawing/2014/main" id="{656D89D7-413E-4AB3-8DB0-AAFC9F299B8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CE5352E-9B9F-4EDC-8769-7FA3D3F814C7}" type="slidenum">
              <a:rPr lang="ru-RU" smtClean="0"/>
              <a:pPr/>
              <a:t>‹#›</a:t>
            </a:fld>
            <a:endParaRPr lang="ru-RU"/>
          </a:p>
        </p:txBody>
      </p:sp>
    </p:spTree>
    <p:extLst>
      <p:ext uri="{BB962C8B-B14F-4D97-AF65-F5344CB8AC3E}">
        <p14:creationId xmlns:p14="http://schemas.microsoft.com/office/powerpoint/2010/main" val="1261432831"/>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www.google.com/url?sa=i&amp;rct=j&amp;q=&amp;esrc=s&amp;source=images&amp;cd=&amp;cad=rja&amp;uact=8&amp;ved=0ahUKEwi8pYbfwLPSAhXHOSYKHWDOCx0QjRwIBw&amp;url=http://cokolniki.com/credstvo-dlya-mytya-fruktov-i-ovosc&amp;bvm=bv.148073327,d.amc&amp;psig=AFQjCNFlm9g11_xLyRF2PN5FkgXDYXQsFQ&amp;ust=148839566866686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commons.wikimedia.org/wiki/File:First_Week_of_School_Food_at_Kelly_Miller_Middle_School_-_Chicken_in_Oven.jpg" TargetMode="Externa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hyperlink" Target="https://theicn.org/cnrb/"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2kP3x_qjSAhVHRiYKHQ_sCJAQjRwIBw&amp;url=http://www.digitalsday.com/fix-corrupted-files-windows-8-187vistaxp/&amp;bvm=bv.148073327,d.eWE&amp;psig=AFQjCNEwImO9gEmI9lmVELltqnjGp32EZA&amp;ust=1488034547572236"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ojournermarablegrimmett.blogspot.com/2013/03/empty-stomach-and-wallett-eat-from.html" TargetMode="External"/><Relationship Id="rId5" Type="http://schemas.openxmlformats.org/officeDocument/2006/relationships/image" Target="../media/image8.jpeg"/><Relationship Id="rId4" Type="http://schemas.openxmlformats.org/officeDocument/2006/relationships/hyperlink" Target="https://www.google.com/url?sa=i&amp;rct=j&amp;q=&amp;esrc=s&amp;source=images&amp;cd=&amp;cad=rja&amp;uact=8&amp;ved=0ahUKEwj20Nebx7PSAhXJVyYKHXSdByoQjRwIBw&amp;url=https://clipartfest.com/categories/view/305a4dc8c5523afb9ebe6b54af4fc0a36ee2603d/healthy-food-clipart-images.html&amp;bvm=bv.148073327,d.amc&amp;psig=AFQjCNEH7s_LBMM9nCUCTPfLMw1vHNrH8Q&amp;ust=148839752533886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B631E2-16E3-468A-AB34-56551633CA45}"/>
              </a:ext>
            </a:extLst>
          </p:cNvPr>
          <p:cNvSpPr txBox="1">
            <a:spLocks noGrp="1"/>
          </p:cNvSpPr>
          <p:nvPr>
            <p:ph type="title" idx="4294967295"/>
          </p:nvPr>
        </p:nvSpPr>
        <p:spPr>
          <a:xfrm>
            <a:off x="449576" y="3217991"/>
            <a:ext cx="4250531" cy="19089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Light" panose="020F0302020204030204"/>
                <a:ea typeface="+mn-ea"/>
                <a:cs typeface="+mn-cs"/>
              </a:rPr>
              <a:t>Standardized Recipes</a:t>
            </a:r>
          </a:p>
        </p:txBody>
      </p:sp>
      <p:sp>
        <p:nvSpPr>
          <p:cNvPr id="11" name="Freeform 7">
            <a:extLst>
              <a:ext uri="{FF2B5EF4-FFF2-40B4-BE49-F238E27FC236}">
                <a16:creationId xmlns:a16="http://schemas.microsoft.com/office/drawing/2014/main" id="{111A83C6-3159-48A2-95E0-D9A872D3EF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0463" cy="2896258"/>
          </a:xfrm>
          <a:custGeom>
            <a:avLst/>
            <a:gdLst>
              <a:gd name="connsiteX0" fmla="*/ 0 w 5920618"/>
              <a:gd name="connsiteY0" fmla="*/ 0 h 2896258"/>
              <a:gd name="connsiteX1" fmla="*/ 3191370 w 5920618"/>
              <a:gd name="connsiteY1" fmla="*/ 0 h 2896258"/>
              <a:gd name="connsiteX2" fmla="*/ 3346315 w 5920618"/>
              <a:gd name="connsiteY2" fmla="*/ 0 h 2896258"/>
              <a:gd name="connsiteX3" fmla="*/ 5920618 w 5920618"/>
              <a:gd name="connsiteY3" fmla="*/ 0 h 2896258"/>
              <a:gd name="connsiteX4" fmla="*/ 4583705 w 5920618"/>
              <a:gd name="connsiteY4" fmla="*/ 2896258 h 2896258"/>
              <a:gd name="connsiteX5" fmla="*/ 3346315 w 5920618"/>
              <a:gd name="connsiteY5" fmla="*/ 2896258 h 2896258"/>
              <a:gd name="connsiteX6" fmla="*/ 1854457 w 5920618"/>
              <a:gd name="connsiteY6" fmla="*/ 2896258 h 2896258"/>
              <a:gd name="connsiteX7" fmla="*/ 0 w 5920618"/>
              <a:gd name="connsiteY7" fmla="*/ 2896258 h 289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0618" h="2896258">
                <a:moveTo>
                  <a:pt x="0" y="0"/>
                </a:moveTo>
                <a:lnTo>
                  <a:pt x="3191370" y="0"/>
                </a:lnTo>
                <a:lnTo>
                  <a:pt x="3346315" y="0"/>
                </a:lnTo>
                <a:lnTo>
                  <a:pt x="5920618" y="0"/>
                </a:lnTo>
                <a:lnTo>
                  <a:pt x="4583705" y="2896258"/>
                </a:lnTo>
                <a:lnTo>
                  <a:pt x="3346315" y="2896258"/>
                </a:lnTo>
                <a:lnTo>
                  <a:pt x="1854457" y="2896258"/>
                </a:lnTo>
                <a:lnTo>
                  <a:pt x="0" y="2896258"/>
                </a:lnTo>
                <a:close/>
              </a:path>
            </a:pathLst>
          </a:custGeom>
          <a:solidFill>
            <a:srgbClr val="2955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New York State Education Department Child nutrition Knowledge Center">
            <a:extLst>
              <a:ext uri="{FF2B5EF4-FFF2-40B4-BE49-F238E27FC236}">
                <a16:creationId xmlns:a16="http://schemas.microsoft.com/office/drawing/2014/main" id="{2AF0C997-50BF-435B-8282-7FE81D49E955}"/>
              </a:ext>
            </a:extLst>
          </p:cNvPr>
          <p:cNvPicPr>
            <a:picLocks noChangeAspect="1"/>
          </p:cNvPicPr>
          <p:nvPr/>
        </p:nvPicPr>
        <p:blipFill>
          <a:blip r:embed="rId3"/>
          <a:stretch>
            <a:fillRect/>
          </a:stretch>
        </p:blipFill>
        <p:spPr>
          <a:xfrm>
            <a:off x="5257800" y="2371787"/>
            <a:ext cx="3406140" cy="725409"/>
          </a:xfrm>
          <a:prstGeom prst="rect">
            <a:avLst/>
          </a:prstGeom>
        </p:spPr>
      </p:pic>
      <p:sp>
        <p:nvSpPr>
          <p:cNvPr id="13" name="Freeform 5">
            <a:extLst>
              <a:ext uri="{FF2B5EF4-FFF2-40B4-BE49-F238E27FC236}">
                <a16:creationId xmlns:a16="http://schemas.microsoft.com/office/drawing/2014/main" id="{00372701-83B9-478A-9B29-7A50C8310B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48626"/>
            <a:ext cx="5053837" cy="1409374"/>
          </a:xfrm>
          <a:custGeom>
            <a:avLst/>
            <a:gdLst>
              <a:gd name="connsiteX0" fmla="*/ 0 w 6738450"/>
              <a:gd name="connsiteY0" fmla="*/ 0 h 1409374"/>
              <a:gd name="connsiteX1" fmla="*/ 6738450 w 6738450"/>
              <a:gd name="connsiteY1" fmla="*/ 0 h 1409374"/>
              <a:gd name="connsiteX2" fmla="*/ 6085725 w 6738450"/>
              <a:gd name="connsiteY2" fmla="*/ 1409374 h 1409374"/>
              <a:gd name="connsiteX3" fmla="*/ 1524000 w 6738450"/>
              <a:gd name="connsiteY3" fmla="*/ 1409374 h 1409374"/>
              <a:gd name="connsiteX4" fmla="*/ 1200418 w 6738450"/>
              <a:gd name="connsiteY4" fmla="*/ 1409374 h 1409374"/>
              <a:gd name="connsiteX5" fmla="*/ 0 w 6738450"/>
              <a:gd name="connsiteY5" fmla="*/ 1409374 h 140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8450" h="1409374">
                <a:moveTo>
                  <a:pt x="0" y="0"/>
                </a:moveTo>
                <a:lnTo>
                  <a:pt x="6738450" y="0"/>
                </a:lnTo>
                <a:lnTo>
                  <a:pt x="6085725" y="1409374"/>
                </a:lnTo>
                <a:lnTo>
                  <a:pt x="1524000" y="1409374"/>
                </a:lnTo>
                <a:lnTo>
                  <a:pt x="1200418" y="1409374"/>
                </a:lnTo>
                <a:lnTo>
                  <a:pt x="0" y="1409374"/>
                </a:lnTo>
                <a:close/>
              </a:path>
            </a:pathLst>
          </a:custGeom>
          <a:solidFill>
            <a:srgbClr val="B2B2B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9EDA5044-3268-4753-AEE8-20199924E2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0107" y="5448626"/>
            <a:ext cx="4443893" cy="1409374"/>
          </a:xfrm>
          <a:custGeom>
            <a:avLst/>
            <a:gdLst>
              <a:gd name="connsiteX0" fmla="*/ 652725 w 5925190"/>
              <a:gd name="connsiteY0" fmla="*/ 0 h 1409374"/>
              <a:gd name="connsiteX1" fmla="*/ 5925190 w 5925190"/>
              <a:gd name="connsiteY1" fmla="*/ 0 h 1409374"/>
              <a:gd name="connsiteX2" fmla="*/ 5925190 w 5925190"/>
              <a:gd name="connsiteY2" fmla="*/ 1409374 h 1409374"/>
              <a:gd name="connsiteX3" fmla="*/ 0 w 5925190"/>
              <a:gd name="connsiteY3" fmla="*/ 1409374 h 1409374"/>
            </a:gdLst>
            <a:ahLst/>
            <a:cxnLst>
              <a:cxn ang="0">
                <a:pos x="connsiteX0" y="connsiteY0"/>
              </a:cxn>
              <a:cxn ang="0">
                <a:pos x="connsiteX1" y="connsiteY1"/>
              </a:cxn>
              <a:cxn ang="0">
                <a:pos x="connsiteX2" y="connsiteY2"/>
              </a:cxn>
              <a:cxn ang="0">
                <a:pos x="connsiteX3" y="connsiteY3"/>
              </a:cxn>
            </a:cxnLst>
            <a:rect l="l" t="t" r="r" b="b"/>
            <a:pathLst>
              <a:path w="5925190" h="1409374">
                <a:moveTo>
                  <a:pt x="652725" y="0"/>
                </a:moveTo>
                <a:lnTo>
                  <a:pt x="5925190" y="0"/>
                </a:lnTo>
                <a:lnTo>
                  <a:pt x="5925190" y="1409374"/>
                </a:lnTo>
                <a:lnTo>
                  <a:pt x="0" y="1409374"/>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5D850A9-87C0-40A8-B595-367DB52E47CD}"/>
              </a:ext>
            </a:extLst>
          </p:cNvPr>
          <p:cNvSpPr txBox="1"/>
          <p:nvPr/>
        </p:nvSpPr>
        <p:spPr>
          <a:xfrm>
            <a:off x="4789170" y="3233231"/>
            <a:ext cx="4495800" cy="31393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44546A"/>
                </a:solidFill>
                <a:effectLst/>
                <a:uLnTx/>
                <a:uFillTx/>
                <a:latin typeface="Calibri" panose="020F0502020204030204"/>
                <a:ea typeface="+mn-ea"/>
                <a:cs typeface="+mn-cs"/>
              </a:rPr>
              <a:t>1 hour Professional Standards Training </a:t>
            </a:r>
          </a:p>
        </p:txBody>
      </p:sp>
    </p:spTree>
    <p:extLst>
      <p:ext uri="{BB962C8B-B14F-4D97-AF65-F5344CB8AC3E}">
        <p14:creationId xmlns:p14="http://schemas.microsoft.com/office/powerpoint/2010/main" val="1535998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a:solidFill>
                  <a:schemeClr val="bg2">
                    <a:lumMod val="25000"/>
                  </a:schemeClr>
                </a:solidFill>
              </a:rPr>
              <a:t>Standardized Recipes</a:t>
            </a:r>
          </a:p>
        </p:txBody>
      </p:sp>
      <p:pic>
        <p:nvPicPr>
          <p:cNvPr id="7170" name="Picture 2" descr="standardized recipe blank templat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1507301"/>
            <a:ext cx="4919898" cy="3389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descr="circle around total number of servings in a recipe"/>
          <p:cNvSpPr/>
          <p:nvPr/>
        </p:nvSpPr>
        <p:spPr>
          <a:xfrm>
            <a:off x="1143000" y="4495800"/>
            <a:ext cx="1905000" cy="60960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50000"/>
                </a:schemeClr>
              </a:solidFill>
            </a:endParaRPr>
          </a:p>
        </p:txBody>
      </p:sp>
      <p:sp>
        <p:nvSpPr>
          <p:cNvPr id="4" name="TextBox 3"/>
          <p:cNvSpPr txBox="1"/>
          <p:nvPr/>
        </p:nvSpPr>
        <p:spPr>
          <a:xfrm>
            <a:off x="5943600" y="1676400"/>
            <a:ext cx="2895600" cy="3046988"/>
          </a:xfrm>
          <a:prstGeom prst="rect">
            <a:avLst/>
          </a:prstGeom>
          <a:noFill/>
        </p:spPr>
        <p:txBody>
          <a:bodyPr wrap="square" rtlCol="0">
            <a:spAutoFit/>
          </a:bodyPr>
          <a:lstStyle/>
          <a:p>
            <a:pPr algn="ctr"/>
            <a:r>
              <a:rPr lang="en-US" sz="2400" u="sng">
                <a:solidFill>
                  <a:schemeClr val="accent4">
                    <a:lumMod val="50000"/>
                  </a:schemeClr>
                </a:solidFill>
              </a:rPr>
              <a:t>Yield</a:t>
            </a:r>
          </a:p>
          <a:p>
            <a:endParaRPr lang="en-US" sz="2400">
              <a:solidFill>
                <a:schemeClr val="accent4">
                  <a:lumMod val="50000"/>
                </a:schemeClr>
              </a:solidFill>
            </a:endParaRPr>
          </a:p>
          <a:p>
            <a:pPr marL="742950" lvl="1" indent="-285750">
              <a:buFont typeface="Arial" panose="020B0604020202020204" pitchFamily="34" charset="0"/>
              <a:buChar char="•"/>
            </a:pPr>
            <a:r>
              <a:rPr lang="en-US" sz="2400">
                <a:solidFill>
                  <a:schemeClr val="accent1">
                    <a:lumMod val="50000"/>
                  </a:schemeClr>
                </a:solidFill>
              </a:rPr>
              <a:t>Total number of servings in recipe</a:t>
            </a:r>
          </a:p>
          <a:p>
            <a:pPr lvl="1"/>
            <a:endParaRPr lang="en-US" sz="2400">
              <a:solidFill>
                <a:schemeClr val="accent1">
                  <a:lumMod val="50000"/>
                </a:schemeClr>
              </a:solidFill>
            </a:endParaRPr>
          </a:p>
          <a:p>
            <a:pPr marL="742950" lvl="1" indent="-285750">
              <a:buFont typeface="Arial" panose="020B0604020202020204" pitchFamily="34" charset="0"/>
              <a:buChar char="•"/>
            </a:pPr>
            <a:r>
              <a:rPr lang="en-US" sz="2400">
                <a:solidFill>
                  <a:schemeClr val="accent1">
                    <a:lumMod val="50000"/>
                  </a:schemeClr>
                </a:solidFill>
              </a:rPr>
              <a:t>Important in menu planning</a:t>
            </a:r>
          </a:p>
        </p:txBody>
      </p:sp>
      <p:pic>
        <p:nvPicPr>
          <p:cNvPr id="7172" name="Picture 4" descr="photo of a menu">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5029200" y="5146774"/>
            <a:ext cx="2514600" cy="13847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219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2">
                    <a:lumMod val="25000"/>
                  </a:schemeClr>
                </a:solidFill>
              </a:rPr>
              <a:t>Standardized Recipes</a:t>
            </a:r>
          </a:p>
        </p:txBody>
      </p:sp>
      <p:sp>
        <p:nvSpPr>
          <p:cNvPr id="6" name="TextBox 5"/>
          <p:cNvSpPr txBox="1"/>
          <p:nvPr/>
        </p:nvSpPr>
        <p:spPr>
          <a:xfrm>
            <a:off x="443345" y="1925782"/>
            <a:ext cx="2819400" cy="2585323"/>
          </a:xfrm>
          <a:prstGeom prst="rect">
            <a:avLst/>
          </a:prstGeom>
          <a:noFill/>
        </p:spPr>
        <p:txBody>
          <a:bodyPr wrap="square" rtlCol="0">
            <a:spAutoFit/>
          </a:bodyPr>
          <a:lstStyle/>
          <a:p>
            <a:pPr marL="285750" indent="-285750">
              <a:buFont typeface="Arial" panose="020B0604020202020204" pitchFamily="34" charset="0"/>
              <a:buChar char="•"/>
            </a:pPr>
            <a:r>
              <a:rPr lang="en-US">
                <a:solidFill>
                  <a:schemeClr val="accent1">
                    <a:lumMod val="50000"/>
                  </a:schemeClr>
                </a:solidFill>
              </a:rPr>
              <a:t>Directions</a:t>
            </a:r>
          </a:p>
          <a:p>
            <a:pPr marL="742950" lvl="1" indent="-285750">
              <a:buFont typeface="Courier New" panose="02070309020205020404" pitchFamily="49" charset="0"/>
              <a:buChar char="o"/>
            </a:pPr>
            <a:r>
              <a:rPr lang="en-US">
                <a:solidFill>
                  <a:schemeClr val="accent4">
                    <a:lumMod val="50000"/>
                  </a:schemeClr>
                </a:solidFill>
              </a:rPr>
              <a:t>How to prepare recipe</a:t>
            </a:r>
          </a:p>
          <a:p>
            <a:pPr marL="742950" lvl="1" indent="-285750">
              <a:buFont typeface="Courier New" panose="02070309020205020404" pitchFamily="49" charset="0"/>
              <a:buChar char="o"/>
            </a:pPr>
            <a:r>
              <a:rPr lang="en-US">
                <a:solidFill>
                  <a:schemeClr val="accent4">
                    <a:lumMod val="50000"/>
                  </a:schemeClr>
                </a:solidFill>
              </a:rPr>
              <a:t>Ensure all staff understand exactly what it meant</a:t>
            </a:r>
          </a:p>
          <a:p>
            <a:pPr marL="742950" lvl="1" indent="-285750">
              <a:buFont typeface="Courier New" panose="02070309020205020404" pitchFamily="49" charset="0"/>
              <a:buChar char="o"/>
            </a:pPr>
            <a:r>
              <a:rPr lang="en-US">
                <a:solidFill>
                  <a:schemeClr val="accent4">
                    <a:lumMod val="50000"/>
                  </a:schemeClr>
                </a:solidFill>
              </a:rPr>
              <a:t>Include cooking times/temperatures</a:t>
            </a:r>
          </a:p>
          <a:p>
            <a:pPr marL="285750" indent="-285750">
              <a:buFont typeface="Arial" panose="020B0604020202020204" pitchFamily="34" charset="0"/>
              <a:buChar char="•"/>
            </a:pPr>
            <a:endParaRPr lang="en-US"/>
          </a:p>
        </p:txBody>
      </p:sp>
      <p:pic>
        <p:nvPicPr>
          <p:cNvPr id="4" name="Picture 2" descr="standardized recipe blank template">
            <a:extLst>
              <a:ext uri="{C183D7F6-B498-43B3-948B-1728B52AA6E4}">
                <adec:decorative xmlns:adec="http://schemas.microsoft.com/office/drawing/2017/decorative" val="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33800" y="1600200"/>
            <a:ext cx="4919898" cy="3389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descr="circle around the area designated for direction"/>
          <p:cNvSpPr/>
          <p:nvPr/>
        </p:nvSpPr>
        <p:spPr>
          <a:xfrm>
            <a:off x="7124700" y="1905000"/>
            <a:ext cx="1219200" cy="274320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50000"/>
                </a:schemeClr>
              </a:solidFill>
            </a:endParaRPr>
          </a:p>
        </p:txBody>
      </p:sp>
      <p:pic>
        <p:nvPicPr>
          <p:cNvPr id="9218" name="Picture 2" descr="cook taking a pan of food out of the oven"/>
          <p:cNvPicPr>
            <a:picLocks noChangeAspect="1" noChangeArrowheads="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p:blipFill>
        <p:spPr bwMode="auto">
          <a:xfrm>
            <a:off x="762000" y="4826577"/>
            <a:ext cx="261418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992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4DBBC0B-2670-46F8-B792-93613DE85AE4}"/>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US" dirty="0"/>
              <a:t>Food Based standardized recipe form</a:t>
            </a:r>
          </a:p>
        </p:txBody>
      </p:sp>
      <p:pic>
        <p:nvPicPr>
          <p:cNvPr id="1027" name="Picture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063" y="169276"/>
            <a:ext cx="8305800" cy="60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descr="recipe name: chef salad">
            <a:extLst>
              <a:ext uri="{C183D7F6-B498-43B3-948B-1728B52AA6E4}">
                <adec:decorative xmlns:adec="http://schemas.microsoft.com/office/drawing/2017/decorative" val="0"/>
              </a:ext>
            </a:extLst>
          </p:cNvPr>
          <p:cNvSpPr txBox="1"/>
          <p:nvPr/>
        </p:nvSpPr>
        <p:spPr>
          <a:xfrm>
            <a:off x="1371600" y="50144"/>
            <a:ext cx="1295400" cy="338554"/>
          </a:xfrm>
          <a:prstGeom prst="rect">
            <a:avLst/>
          </a:prstGeom>
          <a:noFill/>
        </p:spPr>
        <p:txBody>
          <a:bodyPr wrap="square" rtlCol="0">
            <a:spAutoFit/>
          </a:bodyPr>
          <a:lstStyle/>
          <a:p>
            <a:r>
              <a:rPr lang="en-US" sz="1600"/>
              <a:t>Chef Salad</a:t>
            </a:r>
          </a:p>
        </p:txBody>
      </p:sp>
      <p:sp>
        <p:nvSpPr>
          <p:cNvPr id="3" name="TextBox 2" descr="recipe number 155">
            <a:extLst>
              <a:ext uri="{C183D7F6-B498-43B3-948B-1728B52AA6E4}">
                <adec:decorative xmlns:adec="http://schemas.microsoft.com/office/drawing/2017/decorative" val="0"/>
              </a:ext>
            </a:extLst>
          </p:cNvPr>
          <p:cNvSpPr txBox="1"/>
          <p:nvPr/>
        </p:nvSpPr>
        <p:spPr>
          <a:xfrm>
            <a:off x="4619125" y="62480"/>
            <a:ext cx="1295400" cy="338554"/>
          </a:xfrm>
          <a:prstGeom prst="rect">
            <a:avLst/>
          </a:prstGeom>
          <a:noFill/>
        </p:spPr>
        <p:txBody>
          <a:bodyPr wrap="square" rtlCol="0">
            <a:spAutoFit/>
          </a:bodyPr>
          <a:lstStyle/>
          <a:p>
            <a:r>
              <a:rPr lang="en-US" sz="1600"/>
              <a:t>155</a:t>
            </a:r>
          </a:p>
        </p:txBody>
      </p:sp>
      <p:graphicFrame>
        <p:nvGraphicFramePr>
          <p:cNvPr id="4" name="Content Placeholder 3" descr="correctly written standardized recipe">
            <a:extLs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3449910073"/>
              </p:ext>
            </p:extLst>
          </p:nvPr>
        </p:nvGraphicFramePr>
        <p:xfrm>
          <a:off x="940780" y="780001"/>
          <a:ext cx="7455568" cy="5166360"/>
        </p:xfrm>
        <a:graphic>
          <a:graphicData uri="http://schemas.openxmlformats.org/drawingml/2006/table">
            <a:tbl>
              <a:tblPr firstRow="1" bandRow="1" bandCol="1">
                <a:tableStyleId>{5940675A-B579-460E-94D1-54222C63F5DA}</a:tableStyleId>
              </a:tblPr>
              <a:tblGrid>
                <a:gridCol w="1620144">
                  <a:extLst>
                    <a:ext uri="{9D8B030D-6E8A-4147-A177-3AD203B41FA5}">
                      <a16:colId xmlns:a16="http://schemas.microsoft.com/office/drawing/2014/main" val="20000"/>
                    </a:ext>
                  </a:extLst>
                </a:gridCol>
                <a:gridCol w="810073">
                  <a:extLst>
                    <a:ext uri="{9D8B030D-6E8A-4147-A177-3AD203B41FA5}">
                      <a16:colId xmlns:a16="http://schemas.microsoft.com/office/drawing/2014/main" val="20001"/>
                    </a:ext>
                  </a:extLst>
                </a:gridCol>
                <a:gridCol w="810073">
                  <a:extLst>
                    <a:ext uri="{9D8B030D-6E8A-4147-A177-3AD203B41FA5}">
                      <a16:colId xmlns:a16="http://schemas.microsoft.com/office/drawing/2014/main" val="20002"/>
                    </a:ext>
                  </a:extLst>
                </a:gridCol>
                <a:gridCol w="810073">
                  <a:extLst>
                    <a:ext uri="{9D8B030D-6E8A-4147-A177-3AD203B41FA5}">
                      <a16:colId xmlns:a16="http://schemas.microsoft.com/office/drawing/2014/main" val="20003"/>
                    </a:ext>
                  </a:extLst>
                </a:gridCol>
                <a:gridCol w="810073">
                  <a:extLst>
                    <a:ext uri="{9D8B030D-6E8A-4147-A177-3AD203B41FA5}">
                      <a16:colId xmlns:a16="http://schemas.microsoft.com/office/drawing/2014/main" val="20004"/>
                    </a:ext>
                  </a:extLst>
                </a:gridCol>
                <a:gridCol w="2595132">
                  <a:extLst>
                    <a:ext uri="{9D8B030D-6E8A-4147-A177-3AD203B41FA5}">
                      <a16:colId xmlns:a16="http://schemas.microsoft.com/office/drawing/2014/main" val="20005"/>
                    </a:ext>
                  </a:extLst>
                </a:gridCol>
              </a:tblGrid>
              <a:tr h="518160">
                <a:tc>
                  <a:txBody>
                    <a:bodyPr/>
                    <a:lstStyle/>
                    <a:p>
                      <a:pPr marL="0" marR="0" algn="ctr">
                        <a:spcBef>
                          <a:spcPts val="0"/>
                        </a:spcBef>
                        <a:spcAft>
                          <a:spcPts val="0"/>
                        </a:spcAft>
                      </a:pPr>
                      <a:r>
                        <a:rPr lang="en-US" sz="800">
                          <a:effectLst/>
                        </a:rPr>
                        <a:t> </a:t>
                      </a:r>
                    </a:p>
                    <a:p>
                      <a:pPr marL="0" marR="0" algn="ctr">
                        <a:spcBef>
                          <a:spcPts val="0"/>
                        </a:spcBef>
                        <a:spcAft>
                          <a:spcPts val="0"/>
                        </a:spcAft>
                      </a:pPr>
                      <a:r>
                        <a:rPr lang="en-US" sz="800">
                          <a:effectLst/>
                        </a:rPr>
                        <a:t>Ingredients</a:t>
                      </a:r>
                      <a:endParaRPr lang="en-US" sz="800">
                        <a:effectLst/>
                        <a:latin typeface="Arial"/>
                        <a:ea typeface="Times New Roman"/>
                        <a:cs typeface="Times New Roman"/>
                      </a:endParaRPr>
                    </a:p>
                  </a:txBody>
                  <a:tcPr marL="66279" marR="66279" marT="0" marB="0">
                    <a:solidFill>
                      <a:schemeClr val="accent2">
                        <a:lumMod val="20000"/>
                        <a:lumOff val="80000"/>
                      </a:schemeClr>
                    </a:solidFill>
                  </a:tcPr>
                </a:tc>
                <a:tc gridSpan="2">
                  <a:txBody>
                    <a:bodyPr/>
                    <a:lstStyle/>
                    <a:p>
                      <a:pPr marL="0" marR="0" algn="ctr">
                        <a:spcBef>
                          <a:spcPts val="0"/>
                        </a:spcBef>
                        <a:spcAft>
                          <a:spcPts val="0"/>
                        </a:spcAft>
                      </a:pPr>
                      <a:r>
                        <a:rPr lang="en-US" sz="800">
                          <a:effectLst/>
                        </a:rPr>
                        <a:t> </a:t>
                      </a:r>
                    </a:p>
                    <a:p>
                      <a:pPr marL="0" marR="0" algn="ctr">
                        <a:spcBef>
                          <a:spcPts val="0"/>
                        </a:spcBef>
                        <a:spcAft>
                          <a:spcPts val="0"/>
                        </a:spcAft>
                      </a:pPr>
                      <a:r>
                        <a:rPr lang="en-US" sz="800">
                          <a:effectLst/>
                        </a:rPr>
                        <a:t>50 Servings</a:t>
                      </a:r>
                    </a:p>
                    <a:p>
                      <a:pPr marL="0" marR="0" algn="ctr">
                        <a:spcBef>
                          <a:spcPts val="0"/>
                        </a:spcBef>
                        <a:spcAft>
                          <a:spcPts val="0"/>
                        </a:spcAft>
                      </a:pPr>
                      <a:r>
                        <a:rPr lang="en-US" sz="800">
                          <a:effectLst/>
                        </a:rPr>
                        <a:t> </a:t>
                      </a:r>
                      <a:endParaRPr lang="en-US" sz="800">
                        <a:effectLst/>
                        <a:latin typeface="Arial"/>
                        <a:ea typeface="Times New Roman"/>
                        <a:cs typeface="Times New Roman"/>
                      </a:endParaRPr>
                    </a:p>
                  </a:txBody>
                  <a:tcPr marL="66279" marR="66279" marT="0" marB="0">
                    <a:solidFill>
                      <a:schemeClr val="accent2">
                        <a:lumMod val="20000"/>
                        <a:lumOff val="80000"/>
                      </a:schemeClr>
                    </a:solidFill>
                  </a:tcPr>
                </a:tc>
                <a:tc hMerge="1">
                  <a:txBody>
                    <a:bodyPr/>
                    <a:lstStyle/>
                    <a:p>
                      <a:endParaRPr lang="en-US"/>
                    </a:p>
                  </a:txBody>
                  <a:tcPr/>
                </a:tc>
                <a:tc gridSpan="2">
                  <a:txBody>
                    <a:bodyPr/>
                    <a:lstStyle/>
                    <a:p>
                      <a:pPr marL="0" marR="0" algn="ctr">
                        <a:spcBef>
                          <a:spcPts val="0"/>
                        </a:spcBef>
                        <a:spcAft>
                          <a:spcPts val="0"/>
                        </a:spcAft>
                      </a:pPr>
                      <a:r>
                        <a:rPr lang="en-US" sz="800">
                          <a:effectLst/>
                        </a:rPr>
                        <a:t> </a:t>
                      </a:r>
                    </a:p>
                    <a:p>
                      <a:pPr marL="0" marR="0" algn="ctr">
                        <a:spcBef>
                          <a:spcPts val="0"/>
                        </a:spcBef>
                        <a:spcAft>
                          <a:spcPts val="0"/>
                        </a:spcAft>
                      </a:pPr>
                      <a:r>
                        <a:rPr lang="en-US" sz="800" u="sng">
                          <a:effectLst/>
                        </a:rPr>
                        <a:t>   1  </a:t>
                      </a:r>
                      <a:r>
                        <a:rPr lang="en-US" sz="800">
                          <a:effectLst/>
                        </a:rPr>
                        <a:t>Servings</a:t>
                      </a:r>
                      <a:endParaRPr lang="en-US" sz="800">
                        <a:effectLst/>
                        <a:latin typeface="Arial"/>
                        <a:ea typeface="Times New Roman"/>
                        <a:cs typeface="Times New Roman"/>
                      </a:endParaRPr>
                    </a:p>
                  </a:txBody>
                  <a:tcPr marL="66279" marR="66279" marT="0" marB="0">
                    <a:solidFill>
                      <a:schemeClr val="accent2">
                        <a:lumMod val="20000"/>
                        <a:lumOff val="80000"/>
                      </a:schemeClr>
                    </a:solidFill>
                  </a:tcPr>
                </a:tc>
                <a:tc hMerge="1">
                  <a:txBody>
                    <a:bodyPr/>
                    <a:lstStyle/>
                    <a:p>
                      <a:endParaRPr lang="en-US"/>
                    </a:p>
                  </a:txBody>
                  <a:tcPr/>
                </a:tc>
                <a:tc>
                  <a:txBody>
                    <a:bodyPr/>
                    <a:lstStyle/>
                    <a:p>
                      <a:pPr marL="0" marR="0" algn="ctr">
                        <a:spcBef>
                          <a:spcPts val="0"/>
                        </a:spcBef>
                        <a:spcAft>
                          <a:spcPts val="0"/>
                        </a:spcAft>
                      </a:pPr>
                      <a:r>
                        <a:rPr lang="en-US" sz="800">
                          <a:effectLst/>
                        </a:rPr>
                        <a:t> </a:t>
                      </a:r>
                    </a:p>
                    <a:p>
                      <a:pPr marL="0" marR="0" algn="ctr">
                        <a:spcBef>
                          <a:spcPts val="0"/>
                        </a:spcBef>
                        <a:spcAft>
                          <a:spcPts val="0"/>
                        </a:spcAft>
                      </a:pPr>
                      <a:r>
                        <a:rPr lang="en-US" sz="800">
                          <a:effectLst/>
                        </a:rPr>
                        <a:t>Directions</a:t>
                      </a:r>
                      <a:endParaRPr lang="en-US" sz="800">
                        <a:effectLst/>
                        <a:latin typeface="Arial"/>
                        <a:ea typeface="Times New Roman"/>
                        <a:cs typeface="Times New Roman"/>
                      </a:endParaRPr>
                    </a:p>
                  </a:txBody>
                  <a:tcPr marL="66279" marR="66279" marT="0" marB="0">
                    <a:solidFill>
                      <a:schemeClr val="accent2">
                        <a:lumMod val="20000"/>
                        <a:lumOff val="80000"/>
                      </a:schemeClr>
                    </a:solidFill>
                  </a:tcPr>
                </a:tc>
                <a:extLst>
                  <a:ext uri="{0D108BD9-81ED-4DB2-BD59-A6C34878D82A}">
                    <a16:rowId xmlns:a16="http://schemas.microsoft.com/office/drawing/2014/main" val="10000"/>
                  </a:ext>
                </a:extLst>
              </a:tr>
              <a:tr h="40147">
                <a:tc>
                  <a:txBody>
                    <a:bodyPr/>
                    <a:lstStyle/>
                    <a:p>
                      <a:pPr marL="0" marR="0" algn="ctr">
                        <a:spcBef>
                          <a:spcPts val="0"/>
                        </a:spcBef>
                        <a:spcAft>
                          <a:spcPts val="0"/>
                        </a:spcAft>
                      </a:pPr>
                      <a:r>
                        <a:rPr lang="en-US" sz="800">
                          <a:effectLst/>
                        </a:rPr>
                        <a:t> </a:t>
                      </a:r>
                      <a:endParaRPr lang="en-US" sz="8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800">
                          <a:effectLst/>
                        </a:rPr>
                        <a:t>Weight</a:t>
                      </a:r>
                      <a:endParaRPr lang="en-US" sz="8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800">
                          <a:effectLst/>
                        </a:rPr>
                        <a:t>Measure</a:t>
                      </a:r>
                      <a:endParaRPr lang="en-US" sz="8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800">
                          <a:effectLst/>
                        </a:rPr>
                        <a:t>Weight</a:t>
                      </a:r>
                      <a:endParaRPr lang="en-US" sz="8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800">
                          <a:effectLst/>
                        </a:rPr>
                        <a:t>Measure</a:t>
                      </a:r>
                      <a:endParaRPr lang="en-US" sz="8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800">
                          <a:effectLst/>
                        </a:rPr>
                        <a:t> </a:t>
                      </a:r>
                      <a:endParaRPr lang="en-US" sz="800">
                        <a:effectLst/>
                        <a:latin typeface="Arial"/>
                        <a:ea typeface="Times New Roman"/>
                        <a:cs typeface="Times New Roman"/>
                      </a:endParaRPr>
                    </a:p>
                  </a:txBody>
                  <a:tcPr marL="66279" marR="66279" marT="0" marB="0">
                    <a:solidFill>
                      <a:schemeClr val="accent2">
                        <a:lumMod val="20000"/>
                        <a:lumOff val="80000"/>
                      </a:schemeClr>
                    </a:solidFill>
                  </a:tcPr>
                </a:tc>
                <a:extLst>
                  <a:ext uri="{0D108BD9-81ED-4DB2-BD59-A6C34878D82A}">
                    <a16:rowId xmlns:a16="http://schemas.microsoft.com/office/drawing/2014/main" val="10001"/>
                  </a:ext>
                </a:extLst>
              </a:tr>
              <a:tr h="147469">
                <a:tc>
                  <a:txBody>
                    <a:bodyPr/>
                    <a:lstStyle/>
                    <a:p>
                      <a:pPr marL="0" marR="0" algn="ctr">
                        <a:spcBef>
                          <a:spcPts val="0"/>
                        </a:spcBef>
                        <a:spcAft>
                          <a:spcPts val="0"/>
                        </a:spcAft>
                      </a:pPr>
                      <a:r>
                        <a:rPr lang="en-US" sz="1100">
                          <a:effectLst/>
                        </a:rPr>
                        <a:t>Romaine</a:t>
                      </a:r>
                      <a:r>
                        <a:rPr lang="en-US" sz="1100" baseline="0">
                          <a:effectLst/>
                        </a:rPr>
                        <a:t> Lettuce</a:t>
                      </a:r>
                      <a:r>
                        <a:rPr lang="en-US" sz="1100">
                          <a:effectLst/>
                        </a:rPr>
                        <a:t>    </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     </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50 cups</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     </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1 cup</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rowSpan="15">
                  <a:txBody>
                    <a:bodyPr/>
                    <a:lstStyle/>
                    <a:p>
                      <a:pPr marL="228600" marR="0" indent="-228600" algn="l">
                        <a:spcBef>
                          <a:spcPts val="0"/>
                        </a:spcBef>
                        <a:spcAft>
                          <a:spcPts val="0"/>
                        </a:spcAft>
                        <a:buFont typeface="+mj-lt"/>
                        <a:buAutoNum type="arabicPeriod"/>
                      </a:pPr>
                      <a:r>
                        <a:rPr lang="en-US" sz="1100" dirty="0">
                          <a:effectLst/>
                        </a:rPr>
                        <a:t>Wash</a:t>
                      </a:r>
                      <a:r>
                        <a:rPr lang="en-US" sz="1100" baseline="0" dirty="0">
                          <a:effectLst/>
                        </a:rPr>
                        <a:t> and cut all vegetables.</a:t>
                      </a:r>
                    </a:p>
                    <a:p>
                      <a:pPr marL="228600" marR="0" indent="-228600" algn="l">
                        <a:spcBef>
                          <a:spcPts val="0"/>
                        </a:spcBef>
                        <a:spcAft>
                          <a:spcPts val="0"/>
                        </a:spcAft>
                        <a:buFont typeface="+mj-lt"/>
                        <a:buAutoNum type="arabicPeriod"/>
                      </a:pPr>
                      <a:r>
                        <a:rPr lang="en-US" sz="1100" baseline="0" dirty="0">
                          <a:effectLst/>
                        </a:rPr>
                        <a:t>Slice Deli meat into ¼ inch slices.  </a:t>
                      </a:r>
                      <a:endParaRPr lang="en-US" sz="1100" dirty="0">
                        <a:effectLst/>
                      </a:endParaRPr>
                    </a:p>
                    <a:p>
                      <a:pPr marL="0" marR="0" algn="l">
                        <a:spcBef>
                          <a:spcPts val="0"/>
                        </a:spcBef>
                        <a:spcAft>
                          <a:spcPts val="0"/>
                        </a:spcAft>
                      </a:pPr>
                      <a:endParaRPr lang="en-US" sz="1100" dirty="0">
                        <a:effectLst/>
                      </a:endParaRPr>
                    </a:p>
                    <a:p>
                      <a:pPr marL="0" marR="0" algn="l">
                        <a:spcBef>
                          <a:spcPts val="0"/>
                        </a:spcBef>
                        <a:spcAft>
                          <a:spcPts val="0"/>
                        </a:spcAft>
                      </a:pPr>
                      <a:r>
                        <a:rPr lang="en-US" sz="1100" dirty="0">
                          <a:effectLst/>
                        </a:rPr>
                        <a:t>Individual Salad:</a:t>
                      </a:r>
                    </a:p>
                    <a:p>
                      <a:pPr marL="228600" marR="0" indent="-228600" algn="l">
                        <a:spcBef>
                          <a:spcPts val="0"/>
                        </a:spcBef>
                        <a:spcAft>
                          <a:spcPts val="0"/>
                        </a:spcAft>
                        <a:buFont typeface="+mj-lt"/>
                        <a:buAutoNum type="arabicPeriod"/>
                      </a:pPr>
                      <a:r>
                        <a:rPr lang="en-US" sz="1100" dirty="0">
                          <a:effectLst/>
                        </a:rPr>
                        <a:t>Portion </a:t>
                      </a:r>
                      <a:r>
                        <a:rPr lang="en-US" sz="1100" baseline="0" dirty="0">
                          <a:effectLst/>
                        </a:rPr>
                        <a:t> l</a:t>
                      </a:r>
                      <a:r>
                        <a:rPr lang="en-US" sz="1100" dirty="0">
                          <a:effectLst/>
                        </a:rPr>
                        <a:t>ettuce, tomato</a:t>
                      </a:r>
                      <a:r>
                        <a:rPr lang="en-US" sz="1100" baseline="0" dirty="0">
                          <a:effectLst/>
                        </a:rPr>
                        <a:t>, carrots, and cucumbers  in amounts listed., in serving container. </a:t>
                      </a:r>
                      <a:r>
                        <a:rPr lang="en-US" sz="1100" dirty="0">
                          <a:effectLst/>
                        </a:rPr>
                        <a:t>   </a:t>
                      </a:r>
                    </a:p>
                    <a:p>
                      <a:pPr marL="228600" marR="0" indent="-228600" algn="l">
                        <a:spcBef>
                          <a:spcPts val="0"/>
                        </a:spcBef>
                        <a:spcAft>
                          <a:spcPts val="0"/>
                        </a:spcAft>
                        <a:buFont typeface="+mj-lt"/>
                        <a:buAutoNum type="arabicPeriod"/>
                      </a:pPr>
                      <a:r>
                        <a:rPr lang="en-US" sz="1100" dirty="0">
                          <a:effectLst/>
                        </a:rPr>
                        <a:t>Slice</a:t>
                      </a:r>
                      <a:r>
                        <a:rPr lang="en-US" sz="1100" baseline="0" dirty="0">
                          <a:effectLst/>
                        </a:rPr>
                        <a:t> turkey, ham, and cheese into long thin slices and place on top of lettuce.</a:t>
                      </a:r>
                      <a:r>
                        <a:rPr lang="en-US" sz="1100" dirty="0">
                          <a:effectLst/>
                        </a:rPr>
                        <a:t>  </a:t>
                      </a:r>
                    </a:p>
                    <a:p>
                      <a:pPr marL="228600" marR="0" indent="-228600" algn="l">
                        <a:spcBef>
                          <a:spcPts val="0"/>
                        </a:spcBef>
                        <a:spcAft>
                          <a:spcPts val="0"/>
                        </a:spcAft>
                        <a:buFont typeface="+mj-lt"/>
                        <a:buAutoNum type="arabicPeriod"/>
                      </a:pPr>
                      <a:r>
                        <a:rPr lang="en-US" sz="1100" dirty="0">
                          <a:effectLst/>
                        </a:rPr>
                        <a:t>Serve</a:t>
                      </a:r>
                      <a:r>
                        <a:rPr lang="en-US" sz="1100" baseline="0" dirty="0">
                          <a:effectLst/>
                        </a:rPr>
                        <a:t> each salad with  2 whole grain rolls Monday-Thursday or 4 packages of graham crackers on Fridays ONLY!  </a:t>
                      </a:r>
                      <a:r>
                        <a:rPr lang="en-US" sz="1100" dirty="0">
                          <a:effectLst/>
                        </a:rPr>
                        <a:t>     </a:t>
                      </a:r>
                    </a:p>
                    <a:p>
                      <a:pPr marL="0" marR="0" algn="l">
                        <a:spcBef>
                          <a:spcPts val="0"/>
                        </a:spcBef>
                        <a:spcAft>
                          <a:spcPts val="0"/>
                        </a:spcAft>
                      </a:pPr>
                      <a:r>
                        <a:rPr lang="en-US" sz="1100" dirty="0">
                          <a:effectLst/>
                        </a:rPr>
                        <a:t>     </a:t>
                      </a:r>
                    </a:p>
                    <a:p>
                      <a:pPr marL="0" marR="0" algn="l">
                        <a:spcBef>
                          <a:spcPts val="0"/>
                        </a:spcBef>
                        <a:spcAft>
                          <a:spcPts val="0"/>
                        </a:spcAft>
                      </a:pPr>
                      <a:r>
                        <a:rPr lang="en-US" sz="1100" dirty="0">
                          <a:effectLst/>
                        </a:rPr>
                        <a:t>     </a:t>
                      </a:r>
                    </a:p>
                    <a:p>
                      <a:pPr marL="0" marR="0" algn="l">
                        <a:spcBef>
                          <a:spcPts val="0"/>
                        </a:spcBef>
                        <a:spcAft>
                          <a:spcPts val="0"/>
                        </a:spcAft>
                      </a:pPr>
                      <a:r>
                        <a:rPr lang="en-US" sz="1100" dirty="0">
                          <a:effectLst/>
                        </a:rPr>
                        <a:t>     </a:t>
                      </a:r>
                    </a:p>
                    <a:p>
                      <a:pPr marL="0" marR="0" algn="l">
                        <a:spcBef>
                          <a:spcPts val="0"/>
                        </a:spcBef>
                        <a:spcAft>
                          <a:spcPts val="0"/>
                        </a:spcAft>
                      </a:pPr>
                      <a:r>
                        <a:rPr lang="en-US" sz="1100" dirty="0">
                          <a:effectLst/>
                        </a:rPr>
                        <a:t>     </a:t>
                      </a:r>
                    </a:p>
                    <a:p>
                      <a:pPr marL="0" marR="0" algn="l">
                        <a:spcBef>
                          <a:spcPts val="0"/>
                        </a:spcBef>
                        <a:spcAft>
                          <a:spcPts val="0"/>
                        </a:spcAft>
                      </a:pPr>
                      <a:r>
                        <a:rPr lang="en-US" sz="1100" dirty="0">
                          <a:effectLst/>
                        </a:rPr>
                        <a:t>     </a:t>
                      </a:r>
                    </a:p>
                    <a:p>
                      <a:pPr marL="0" marR="0" algn="l">
                        <a:spcBef>
                          <a:spcPts val="0"/>
                        </a:spcBef>
                        <a:spcAft>
                          <a:spcPts val="0"/>
                        </a:spcAft>
                      </a:pPr>
                      <a:r>
                        <a:rPr lang="en-US" sz="1100" dirty="0">
                          <a:effectLst/>
                        </a:rPr>
                        <a:t>     </a:t>
                      </a:r>
                    </a:p>
                    <a:p>
                      <a:pPr marL="0" marR="0" algn="l">
                        <a:spcBef>
                          <a:spcPts val="0"/>
                        </a:spcBef>
                        <a:spcAft>
                          <a:spcPts val="0"/>
                        </a:spcAft>
                      </a:pPr>
                      <a:r>
                        <a:rPr lang="en-US" sz="1100" dirty="0">
                          <a:effectLst/>
                        </a:rPr>
                        <a:t>     </a:t>
                      </a:r>
                    </a:p>
                    <a:p>
                      <a:pPr marL="0" marR="0" algn="l">
                        <a:spcBef>
                          <a:spcPts val="0"/>
                        </a:spcBef>
                        <a:spcAft>
                          <a:spcPts val="0"/>
                        </a:spcAft>
                      </a:pPr>
                      <a:r>
                        <a:rPr lang="en-US" sz="1100" dirty="0">
                          <a:effectLst/>
                        </a:rPr>
                        <a:t>     </a:t>
                      </a:r>
                    </a:p>
                    <a:p>
                      <a:pPr marL="0" marR="0" algn="l">
                        <a:spcBef>
                          <a:spcPts val="0"/>
                        </a:spcBef>
                        <a:spcAft>
                          <a:spcPts val="0"/>
                        </a:spcAft>
                      </a:pPr>
                      <a:r>
                        <a:rPr lang="en-US" sz="1100" dirty="0">
                          <a:effectLst/>
                        </a:rPr>
                        <a:t>     </a:t>
                      </a:r>
                    </a:p>
                    <a:p>
                      <a:pPr marL="0" marR="0" algn="ctr">
                        <a:spcBef>
                          <a:spcPts val="0"/>
                        </a:spcBef>
                        <a:spcAft>
                          <a:spcPts val="0"/>
                        </a:spcAft>
                      </a:pPr>
                      <a:r>
                        <a:rPr lang="en-US" sz="1100" dirty="0">
                          <a:effectLst/>
                        </a:rPr>
                        <a:t>     </a:t>
                      </a:r>
                    </a:p>
                    <a:p>
                      <a:pPr marL="0" marR="0" algn="ctr">
                        <a:spcBef>
                          <a:spcPts val="0"/>
                        </a:spcBef>
                        <a:spcAft>
                          <a:spcPts val="0"/>
                        </a:spcAft>
                      </a:pPr>
                      <a:r>
                        <a:rPr lang="en-US" sz="1100" dirty="0">
                          <a:effectLst/>
                        </a:rPr>
                        <a:t>     </a:t>
                      </a:r>
                    </a:p>
                    <a:p>
                      <a:pPr marL="0" marR="0" algn="ctr">
                        <a:spcBef>
                          <a:spcPts val="0"/>
                        </a:spcBef>
                        <a:spcAft>
                          <a:spcPts val="0"/>
                        </a:spcAft>
                      </a:pPr>
                      <a:r>
                        <a:rPr lang="en-US" sz="1100" dirty="0">
                          <a:effectLst/>
                        </a:rPr>
                        <a:t>     </a:t>
                      </a:r>
                    </a:p>
                    <a:p>
                      <a:pPr marL="0" marR="0" algn="ctr">
                        <a:spcBef>
                          <a:spcPts val="0"/>
                        </a:spcBef>
                        <a:spcAft>
                          <a:spcPts val="0"/>
                        </a:spcAft>
                      </a:pPr>
                      <a:r>
                        <a:rPr lang="en-US" sz="1100" dirty="0">
                          <a:effectLst/>
                        </a:rPr>
                        <a:t>     </a:t>
                      </a:r>
                    </a:p>
                    <a:p>
                      <a:pPr marL="0" marR="0" algn="ctr">
                        <a:spcBef>
                          <a:spcPts val="0"/>
                        </a:spcBef>
                        <a:spcAft>
                          <a:spcPts val="0"/>
                        </a:spcAft>
                      </a:pPr>
                      <a:r>
                        <a:rPr lang="en-US" sz="1100" dirty="0">
                          <a:effectLst/>
                        </a:rPr>
                        <a:t>     </a:t>
                      </a:r>
                      <a:endParaRPr lang="en-US" sz="1100" dirty="0">
                        <a:effectLst/>
                        <a:latin typeface="Arial"/>
                        <a:ea typeface="Times New Roman"/>
                        <a:cs typeface="Times New Roman"/>
                      </a:endParaRPr>
                    </a:p>
                  </a:txBody>
                  <a:tcPr marL="66279" marR="66279" marT="0" marB="0">
                    <a:solidFill>
                      <a:schemeClr val="accent2">
                        <a:lumMod val="20000"/>
                        <a:lumOff val="80000"/>
                      </a:schemeClr>
                    </a:solidFill>
                  </a:tcPr>
                </a:tc>
                <a:extLst>
                  <a:ext uri="{0D108BD9-81ED-4DB2-BD59-A6C34878D82A}">
                    <a16:rowId xmlns:a16="http://schemas.microsoft.com/office/drawing/2014/main" val="10002"/>
                  </a:ext>
                </a:extLst>
              </a:tr>
              <a:tr h="147469">
                <a:tc>
                  <a:txBody>
                    <a:bodyPr/>
                    <a:lstStyle/>
                    <a:p>
                      <a:pPr marL="0" marR="0" algn="ctr">
                        <a:spcBef>
                          <a:spcPts val="0"/>
                        </a:spcBef>
                        <a:spcAft>
                          <a:spcPts val="0"/>
                        </a:spcAft>
                      </a:pPr>
                      <a:r>
                        <a:rPr lang="en-US" sz="1100">
                          <a:effectLst/>
                        </a:rPr>
                        <a:t>Iceberg Lettuce</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     </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25 cups</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     </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1/2 cup</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vMerge="1">
                  <a:txBody>
                    <a:bodyPr/>
                    <a:lstStyle/>
                    <a:p>
                      <a:endParaRPr lang="en-US"/>
                    </a:p>
                  </a:txBody>
                  <a:tcPr/>
                </a:tc>
                <a:extLst>
                  <a:ext uri="{0D108BD9-81ED-4DB2-BD59-A6C34878D82A}">
                    <a16:rowId xmlns:a16="http://schemas.microsoft.com/office/drawing/2014/main" val="10003"/>
                  </a:ext>
                </a:extLst>
              </a:tr>
              <a:tr h="147469">
                <a:tc>
                  <a:txBody>
                    <a:bodyPr/>
                    <a:lstStyle/>
                    <a:p>
                      <a:pPr marL="0" marR="0" algn="ctr">
                        <a:spcBef>
                          <a:spcPts val="0"/>
                        </a:spcBef>
                        <a:spcAft>
                          <a:spcPts val="0"/>
                        </a:spcAft>
                      </a:pPr>
                      <a:r>
                        <a:rPr lang="en-US" sz="1100">
                          <a:effectLst/>
                        </a:rPr>
                        <a:t>Tomatoes  </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     </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12.5 cups</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     </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1/4 cup</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vMerge="1">
                  <a:txBody>
                    <a:bodyPr/>
                    <a:lstStyle/>
                    <a:p>
                      <a:endParaRPr lang="en-US"/>
                    </a:p>
                  </a:txBody>
                  <a:tcPr/>
                </a:tc>
                <a:extLst>
                  <a:ext uri="{0D108BD9-81ED-4DB2-BD59-A6C34878D82A}">
                    <a16:rowId xmlns:a16="http://schemas.microsoft.com/office/drawing/2014/main" val="10004"/>
                  </a:ext>
                </a:extLst>
              </a:tr>
              <a:tr h="147469">
                <a:tc>
                  <a:txBody>
                    <a:bodyPr/>
                    <a:lstStyle/>
                    <a:p>
                      <a:pPr marL="0" marR="0" algn="ctr">
                        <a:spcBef>
                          <a:spcPts val="0"/>
                        </a:spcBef>
                        <a:spcAft>
                          <a:spcPts val="0"/>
                        </a:spcAft>
                      </a:pPr>
                      <a:r>
                        <a:rPr lang="en-US" sz="1100">
                          <a:effectLst/>
                        </a:rPr>
                        <a:t>Cucumbers   </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     </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12.5 cups</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     </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1/4</a:t>
                      </a:r>
                      <a:r>
                        <a:rPr lang="en-US" sz="1100" baseline="0">
                          <a:effectLst/>
                        </a:rPr>
                        <a:t> cup</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vMerge="1">
                  <a:txBody>
                    <a:bodyPr/>
                    <a:lstStyle/>
                    <a:p>
                      <a:endParaRPr lang="en-US"/>
                    </a:p>
                  </a:txBody>
                  <a:tcPr/>
                </a:tc>
                <a:extLst>
                  <a:ext uri="{0D108BD9-81ED-4DB2-BD59-A6C34878D82A}">
                    <a16:rowId xmlns:a16="http://schemas.microsoft.com/office/drawing/2014/main" val="10005"/>
                  </a:ext>
                </a:extLst>
              </a:tr>
              <a:tr h="147469">
                <a:tc>
                  <a:txBody>
                    <a:bodyPr/>
                    <a:lstStyle/>
                    <a:p>
                      <a:pPr marL="0" marR="0" algn="ctr">
                        <a:spcBef>
                          <a:spcPts val="0"/>
                        </a:spcBef>
                        <a:spcAft>
                          <a:spcPts val="0"/>
                        </a:spcAft>
                      </a:pPr>
                      <a:r>
                        <a:rPr lang="en-US" sz="1100">
                          <a:effectLst/>
                        </a:rPr>
                        <a:t>Carrots     </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     </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 12.5 cups</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     </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1/4 cup</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vMerge="1">
                  <a:txBody>
                    <a:bodyPr/>
                    <a:lstStyle/>
                    <a:p>
                      <a:endParaRPr lang="en-US"/>
                    </a:p>
                  </a:txBody>
                  <a:tcPr/>
                </a:tc>
                <a:extLst>
                  <a:ext uri="{0D108BD9-81ED-4DB2-BD59-A6C34878D82A}">
                    <a16:rowId xmlns:a16="http://schemas.microsoft.com/office/drawing/2014/main" val="10006"/>
                  </a:ext>
                </a:extLst>
              </a:tr>
              <a:tr h="147469">
                <a:tc>
                  <a:txBody>
                    <a:bodyPr/>
                    <a:lstStyle/>
                    <a:p>
                      <a:pPr marL="0" marR="0" algn="ctr">
                        <a:spcBef>
                          <a:spcPts val="0"/>
                        </a:spcBef>
                        <a:spcAft>
                          <a:spcPts val="0"/>
                        </a:spcAft>
                      </a:pPr>
                      <a:r>
                        <a:rPr lang="en-US" sz="1100">
                          <a:effectLst/>
                        </a:rPr>
                        <a:t>     </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     </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     </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     </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     </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vMerge="1">
                  <a:txBody>
                    <a:bodyPr/>
                    <a:lstStyle/>
                    <a:p>
                      <a:endParaRPr lang="en-US"/>
                    </a:p>
                  </a:txBody>
                  <a:tcPr/>
                </a:tc>
                <a:extLst>
                  <a:ext uri="{0D108BD9-81ED-4DB2-BD59-A6C34878D82A}">
                    <a16:rowId xmlns:a16="http://schemas.microsoft.com/office/drawing/2014/main" val="10007"/>
                  </a:ext>
                </a:extLst>
              </a:tr>
              <a:tr h="147469">
                <a:tc>
                  <a:txBody>
                    <a:bodyPr/>
                    <a:lstStyle/>
                    <a:p>
                      <a:pPr marL="0" marR="0" algn="ctr">
                        <a:spcBef>
                          <a:spcPts val="0"/>
                        </a:spcBef>
                        <a:spcAft>
                          <a:spcPts val="0"/>
                        </a:spcAft>
                      </a:pPr>
                      <a:r>
                        <a:rPr lang="en-US" sz="1100">
                          <a:effectLst/>
                        </a:rPr>
                        <a:t> Deli Turkey   </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50 oz.</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     </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1 oz.</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     </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vMerge="1">
                  <a:txBody>
                    <a:bodyPr/>
                    <a:lstStyle/>
                    <a:p>
                      <a:endParaRPr lang="en-US"/>
                    </a:p>
                  </a:txBody>
                  <a:tcPr/>
                </a:tc>
                <a:extLst>
                  <a:ext uri="{0D108BD9-81ED-4DB2-BD59-A6C34878D82A}">
                    <a16:rowId xmlns:a16="http://schemas.microsoft.com/office/drawing/2014/main" val="10008"/>
                  </a:ext>
                </a:extLst>
              </a:tr>
              <a:tr h="147469">
                <a:tc>
                  <a:txBody>
                    <a:bodyPr/>
                    <a:lstStyle/>
                    <a:p>
                      <a:pPr marL="0" marR="0" algn="ctr">
                        <a:spcBef>
                          <a:spcPts val="0"/>
                        </a:spcBef>
                        <a:spcAft>
                          <a:spcPts val="0"/>
                        </a:spcAft>
                      </a:pPr>
                      <a:r>
                        <a:rPr lang="en-US" sz="1100">
                          <a:effectLst/>
                        </a:rPr>
                        <a:t>Deli Ham    </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50 oz.</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     </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1 oz.</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     </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vMerge="1">
                  <a:txBody>
                    <a:bodyPr/>
                    <a:lstStyle/>
                    <a:p>
                      <a:endParaRPr lang="en-US"/>
                    </a:p>
                  </a:txBody>
                  <a:tcPr/>
                </a:tc>
                <a:extLst>
                  <a:ext uri="{0D108BD9-81ED-4DB2-BD59-A6C34878D82A}">
                    <a16:rowId xmlns:a16="http://schemas.microsoft.com/office/drawing/2014/main" val="10009"/>
                  </a:ext>
                </a:extLst>
              </a:tr>
              <a:tr h="182880">
                <a:tc>
                  <a:txBody>
                    <a:bodyPr/>
                    <a:lstStyle/>
                    <a:p>
                      <a:pPr marL="0" marR="0" algn="ctr">
                        <a:spcBef>
                          <a:spcPts val="0"/>
                        </a:spcBef>
                        <a:spcAft>
                          <a:spcPts val="0"/>
                        </a:spcAft>
                      </a:pPr>
                      <a:r>
                        <a:rPr lang="en-US" sz="1100">
                          <a:effectLst/>
                        </a:rPr>
                        <a:t>  American</a:t>
                      </a:r>
                      <a:r>
                        <a:rPr lang="en-US" sz="1100" baseline="0">
                          <a:effectLst/>
                        </a:rPr>
                        <a:t> Cheese</a:t>
                      </a:r>
                      <a:r>
                        <a:rPr lang="en-US" sz="1100">
                          <a:effectLst/>
                        </a:rPr>
                        <a:t>   </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100</a:t>
                      </a:r>
                      <a:r>
                        <a:rPr lang="en-US" sz="1100" baseline="0">
                          <a:effectLst/>
                        </a:rPr>
                        <a:t> oz.</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100 slices   </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2 oz.</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2 slices</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vMerge="1">
                  <a:txBody>
                    <a:bodyPr/>
                    <a:lstStyle/>
                    <a:p>
                      <a:endParaRPr lang="en-US"/>
                    </a:p>
                  </a:txBody>
                  <a:tcPr/>
                </a:tc>
                <a:extLst>
                  <a:ext uri="{0D108BD9-81ED-4DB2-BD59-A6C34878D82A}">
                    <a16:rowId xmlns:a16="http://schemas.microsoft.com/office/drawing/2014/main" val="10010"/>
                  </a:ext>
                </a:extLst>
              </a:tr>
              <a:tr h="147469">
                <a:tc>
                  <a:txBody>
                    <a:bodyPr/>
                    <a:lstStyle/>
                    <a:p>
                      <a:pPr marL="0" marR="0" algn="ctr">
                        <a:spcBef>
                          <a:spcPts val="0"/>
                        </a:spcBef>
                        <a:spcAft>
                          <a:spcPts val="0"/>
                        </a:spcAft>
                      </a:pPr>
                      <a:r>
                        <a:rPr lang="en-US" sz="1100">
                          <a:effectLst/>
                        </a:rPr>
                        <a:t>     </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     </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     </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     </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     </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vMerge="1">
                  <a:txBody>
                    <a:bodyPr/>
                    <a:lstStyle/>
                    <a:p>
                      <a:endParaRPr lang="en-US"/>
                    </a:p>
                  </a:txBody>
                  <a:tcPr/>
                </a:tc>
                <a:extLst>
                  <a:ext uri="{0D108BD9-81ED-4DB2-BD59-A6C34878D82A}">
                    <a16:rowId xmlns:a16="http://schemas.microsoft.com/office/drawing/2014/main" val="10011"/>
                  </a:ext>
                </a:extLst>
              </a:tr>
              <a:tr h="147469">
                <a:tc>
                  <a:txBody>
                    <a:bodyPr/>
                    <a:lstStyle/>
                    <a:p>
                      <a:pPr marL="0" marR="0" algn="ctr">
                        <a:spcBef>
                          <a:spcPts val="0"/>
                        </a:spcBef>
                        <a:spcAft>
                          <a:spcPts val="0"/>
                        </a:spcAft>
                      </a:pPr>
                      <a:r>
                        <a:rPr lang="en-US" sz="1100">
                          <a:effectLst/>
                        </a:rPr>
                        <a:t> Graham Crackers</a:t>
                      </a:r>
                      <a:r>
                        <a:rPr lang="en-US" sz="1100" baseline="0">
                          <a:effectLst/>
                        </a:rPr>
                        <a:t> or Roll </a:t>
                      </a:r>
                      <a:r>
                        <a:rPr lang="en-US" sz="1100">
                          <a:effectLst/>
                        </a:rPr>
                        <a:t>    </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     </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200 packages or 100</a:t>
                      </a:r>
                      <a:r>
                        <a:rPr lang="en-US" sz="1100" baseline="0">
                          <a:effectLst/>
                        </a:rPr>
                        <a:t> </a:t>
                      </a:r>
                      <a:r>
                        <a:rPr lang="en-US" sz="1100">
                          <a:effectLst/>
                        </a:rPr>
                        <a:t>rolls</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4 packages or 2 rolls</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vMerge="1">
                  <a:txBody>
                    <a:bodyPr/>
                    <a:lstStyle/>
                    <a:p>
                      <a:endParaRPr lang="en-US"/>
                    </a:p>
                  </a:txBody>
                  <a:tcPr/>
                </a:tc>
                <a:extLst>
                  <a:ext uri="{0D108BD9-81ED-4DB2-BD59-A6C34878D82A}">
                    <a16:rowId xmlns:a16="http://schemas.microsoft.com/office/drawing/2014/main" val="10012"/>
                  </a:ext>
                </a:extLst>
              </a:tr>
              <a:tr h="147469">
                <a:tc>
                  <a:txBody>
                    <a:bodyPr/>
                    <a:lstStyle/>
                    <a:p>
                      <a:pPr marL="0" marR="0" algn="ctr">
                        <a:spcBef>
                          <a:spcPts val="0"/>
                        </a:spcBef>
                        <a:spcAft>
                          <a:spcPts val="0"/>
                        </a:spcAft>
                      </a:pPr>
                      <a:r>
                        <a:rPr lang="en-US" sz="1100">
                          <a:effectLst/>
                        </a:rPr>
                        <a:t>     </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     </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     </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     </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     </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vMerge="1">
                  <a:txBody>
                    <a:bodyPr/>
                    <a:lstStyle/>
                    <a:p>
                      <a:endParaRPr lang="en-US"/>
                    </a:p>
                  </a:txBody>
                  <a:tcPr/>
                </a:tc>
                <a:extLst>
                  <a:ext uri="{0D108BD9-81ED-4DB2-BD59-A6C34878D82A}">
                    <a16:rowId xmlns:a16="http://schemas.microsoft.com/office/drawing/2014/main" val="10013"/>
                  </a:ext>
                </a:extLst>
              </a:tr>
              <a:tr h="147469">
                <a:tc>
                  <a:txBody>
                    <a:bodyPr/>
                    <a:lstStyle/>
                    <a:p>
                      <a:pPr marL="0" marR="0" algn="ctr">
                        <a:spcBef>
                          <a:spcPts val="0"/>
                        </a:spcBef>
                        <a:spcAft>
                          <a:spcPts val="0"/>
                        </a:spcAft>
                      </a:pPr>
                      <a:r>
                        <a:rPr lang="en-US" sz="1100">
                          <a:effectLst/>
                        </a:rPr>
                        <a:t>     </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     </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     </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     </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     </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vMerge="1">
                  <a:txBody>
                    <a:bodyPr/>
                    <a:lstStyle/>
                    <a:p>
                      <a:endParaRPr lang="en-US"/>
                    </a:p>
                  </a:txBody>
                  <a:tcPr/>
                </a:tc>
                <a:extLst>
                  <a:ext uri="{0D108BD9-81ED-4DB2-BD59-A6C34878D82A}">
                    <a16:rowId xmlns:a16="http://schemas.microsoft.com/office/drawing/2014/main" val="10014"/>
                  </a:ext>
                </a:extLst>
              </a:tr>
              <a:tr h="147469">
                <a:tc>
                  <a:txBody>
                    <a:bodyPr/>
                    <a:lstStyle/>
                    <a:p>
                      <a:pPr marL="0" marR="0" algn="ctr">
                        <a:spcBef>
                          <a:spcPts val="0"/>
                        </a:spcBef>
                        <a:spcAft>
                          <a:spcPts val="0"/>
                        </a:spcAft>
                      </a:pPr>
                      <a:r>
                        <a:rPr lang="en-US" sz="1100">
                          <a:effectLst/>
                        </a:rPr>
                        <a:t>     </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     </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     </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     </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     </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vMerge="1">
                  <a:txBody>
                    <a:bodyPr/>
                    <a:lstStyle/>
                    <a:p>
                      <a:endParaRPr lang="en-US"/>
                    </a:p>
                  </a:txBody>
                  <a:tcPr/>
                </a:tc>
                <a:extLst>
                  <a:ext uri="{0D108BD9-81ED-4DB2-BD59-A6C34878D82A}">
                    <a16:rowId xmlns:a16="http://schemas.microsoft.com/office/drawing/2014/main" val="10015"/>
                  </a:ext>
                </a:extLst>
              </a:tr>
              <a:tr h="147469">
                <a:tc>
                  <a:txBody>
                    <a:bodyPr/>
                    <a:lstStyle/>
                    <a:p>
                      <a:pPr marL="0" marR="0" algn="ctr">
                        <a:spcBef>
                          <a:spcPts val="0"/>
                        </a:spcBef>
                        <a:spcAft>
                          <a:spcPts val="0"/>
                        </a:spcAft>
                      </a:pPr>
                      <a:r>
                        <a:rPr lang="en-US" sz="1100">
                          <a:effectLst/>
                        </a:rPr>
                        <a:t>     </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     </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dirty="0">
                          <a:effectLst/>
                        </a:rPr>
                        <a:t>     </a:t>
                      </a:r>
                      <a:endParaRPr lang="en-US" sz="1100" dirty="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a:effectLst/>
                        </a:rPr>
                        <a:t>     </a:t>
                      </a:r>
                      <a:endParaRPr lang="en-US" sz="1100">
                        <a:effectLst/>
                        <a:latin typeface="Arial"/>
                        <a:ea typeface="Times New Roman"/>
                        <a:cs typeface="Times New Roman"/>
                      </a:endParaRPr>
                    </a:p>
                  </a:txBody>
                  <a:tcPr marL="66279" marR="66279" marT="0" marB="0">
                    <a:solidFill>
                      <a:schemeClr val="accent2">
                        <a:lumMod val="20000"/>
                        <a:lumOff val="80000"/>
                      </a:schemeClr>
                    </a:solidFill>
                  </a:tcPr>
                </a:tc>
                <a:tc>
                  <a:txBody>
                    <a:bodyPr/>
                    <a:lstStyle/>
                    <a:p>
                      <a:pPr marL="0" marR="0" algn="ctr">
                        <a:spcBef>
                          <a:spcPts val="0"/>
                        </a:spcBef>
                        <a:spcAft>
                          <a:spcPts val="0"/>
                        </a:spcAft>
                      </a:pPr>
                      <a:r>
                        <a:rPr lang="en-US" sz="1100" dirty="0">
                          <a:effectLst/>
                        </a:rPr>
                        <a:t>     </a:t>
                      </a:r>
                      <a:endParaRPr lang="en-US" sz="1100" dirty="0">
                        <a:effectLst/>
                        <a:latin typeface="Arial"/>
                        <a:ea typeface="Times New Roman"/>
                        <a:cs typeface="Times New Roman"/>
                      </a:endParaRPr>
                    </a:p>
                  </a:txBody>
                  <a:tcPr marL="66279" marR="66279" marT="0" marB="0">
                    <a:solidFill>
                      <a:schemeClr val="accent2">
                        <a:lumMod val="20000"/>
                        <a:lumOff val="80000"/>
                      </a:schemeClr>
                    </a:solidFill>
                  </a:tcPr>
                </a:tc>
                <a:tc vMerge="1">
                  <a:txBody>
                    <a:bodyPr/>
                    <a:lstStyle/>
                    <a:p>
                      <a:endParaRPr lang="en-US"/>
                    </a:p>
                  </a:txBody>
                  <a:tcPr/>
                </a:tc>
                <a:extLst>
                  <a:ext uri="{0D108BD9-81ED-4DB2-BD59-A6C34878D82A}">
                    <a16:rowId xmlns:a16="http://schemas.microsoft.com/office/drawing/2014/main" val="10016"/>
                  </a:ext>
                </a:extLst>
              </a:tr>
            </a:tbl>
          </a:graphicData>
        </a:graphic>
      </p:graphicFrame>
      <p:pic>
        <p:nvPicPr>
          <p:cNvPr id="1026" name="Picture 2" descr="picture showing yield and serving size">
            <a:extLs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822" y="6075929"/>
            <a:ext cx="7872663" cy="68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descr="serving size of 1">
            <a:extLst>
              <a:ext uri="{C183D7F6-B498-43B3-948B-1728B52AA6E4}">
                <adec:decorative xmlns:adec="http://schemas.microsoft.com/office/drawing/2017/decorative" val="0"/>
              </a:ext>
            </a:extLst>
          </p:cNvPr>
          <p:cNvSpPr txBox="1"/>
          <p:nvPr/>
        </p:nvSpPr>
        <p:spPr>
          <a:xfrm>
            <a:off x="2618809" y="6480918"/>
            <a:ext cx="419100" cy="276999"/>
          </a:xfrm>
          <a:prstGeom prst="rect">
            <a:avLst/>
          </a:prstGeom>
          <a:noFill/>
        </p:spPr>
        <p:txBody>
          <a:bodyPr wrap="square" rtlCol="0">
            <a:spAutoFit/>
          </a:bodyPr>
          <a:lstStyle/>
          <a:p>
            <a:r>
              <a:rPr lang="en-US" sz="1200"/>
              <a:t>1</a:t>
            </a:r>
          </a:p>
        </p:txBody>
      </p:sp>
    </p:spTree>
    <p:extLst>
      <p:ext uri="{BB962C8B-B14F-4D97-AF65-F5344CB8AC3E}">
        <p14:creationId xmlns:p14="http://schemas.microsoft.com/office/powerpoint/2010/main" val="3443369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76C8BD6-2800-485D-8785-8605A16DA119}"/>
              </a:ext>
              <a:ext uri="{C183D7F6-B498-43B3-948B-1728B52AA6E4}">
                <adec:decorative xmlns:adec="http://schemas.microsoft.com/office/drawing/2017/decorative" val="0"/>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US" dirty="0"/>
              <a:t>Food based standardized recipe form incorrect</a:t>
            </a:r>
          </a:p>
        </p:txBody>
      </p:sp>
      <p:pic>
        <p:nvPicPr>
          <p:cNvPr id="1027" name="Picture 3" descr="photo of title of an incorrect standardized recipe for Chef Salad.  No recipe number is listed">
            <a:extLs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413" y="457200"/>
            <a:ext cx="8305800" cy="60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C183D7F6-B498-43B3-948B-1728B52AA6E4}">
                <adec:decorative xmlns:adec="http://schemas.microsoft.com/office/drawing/2017/decorative" val="1"/>
              </a:ext>
            </a:extLst>
          </p:cNvPr>
          <p:cNvSpPr txBox="1"/>
          <p:nvPr/>
        </p:nvSpPr>
        <p:spPr>
          <a:xfrm>
            <a:off x="1450808" y="350586"/>
            <a:ext cx="1295400" cy="338554"/>
          </a:xfrm>
          <a:prstGeom prst="rect">
            <a:avLst/>
          </a:prstGeom>
          <a:noFill/>
        </p:spPr>
        <p:txBody>
          <a:bodyPr wrap="square" rtlCol="0">
            <a:spAutoFit/>
          </a:bodyPr>
          <a:lstStyle/>
          <a:p>
            <a:r>
              <a:rPr lang="en-US" sz="1600"/>
              <a:t>Chef Salad</a:t>
            </a:r>
          </a:p>
        </p:txBody>
      </p:sp>
      <p:graphicFrame>
        <p:nvGraphicFramePr>
          <p:cNvPr id="4" name="Content Placeholder 3" descr="Picture of an incorrectly written standardized recipe">
            <a:extLs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71519560"/>
              </p:ext>
            </p:extLst>
          </p:nvPr>
        </p:nvGraphicFramePr>
        <p:xfrm>
          <a:off x="609600" y="1295400"/>
          <a:ext cx="7543798" cy="4328160"/>
        </p:xfrm>
        <a:graphic>
          <a:graphicData uri="http://schemas.openxmlformats.org/drawingml/2006/table">
            <a:tbl>
              <a:tblPr firstRow="1" bandRow="1" bandCol="1"/>
              <a:tblGrid>
                <a:gridCol w="1620144">
                  <a:extLst>
                    <a:ext uri="{9D8B030D-6E8A-4147-A177-3AD203B41FA5}">
                      <a16:colId xmlns:a16="http://schemas.microsoft.com/office/drawing/2014/main" val="20000"/>
                    </a:ext>
                  </a:extLst>
                </a:gridCol>
                <a:gridCol w="810073">
                  <a:extLst>
                    <a:ext uri="{9D8B030D-6E8A-4147-A177-3AD203B41FA5}">
                      <a16:colId xmlns:a16="http://schemas.microsoft.com/office/drawing/2014/main" val="20001"/>
                    </a:ext>
                  </a:extLst>
                </a:gridCol>
                <a:gridCol w="810073">
                  <a:extLst>
                    <a:ext uri="{9D8B030D-6E8A-4147-A177-3AD203B41FA5}">
                      <a16:colId xmlns:a16="http://schemas.microsoft.com/office/drawing/2014/main" val="20002"/>
                    </a:ext>
                  </a:extLst>
                </a:gridCol>
                <a:gridCol w="810073">
                  <a:extLst>
                    <a:ext uri="{9D8B030D-6E8A-4147-A177-3AD203B41FA5}">
                      <a16:colId xmlns:a16="http://schemas.microsoft.com/office/drawing/2014/main" val="20003"/>
                    </a:ext>
                  </a:extLst>
                </a:gridCol>
                <a:gridCol w="810073">
                  <a:extLst>
                    <a:ext uri="{9D8B030D-6E8A-4147-A177-3AD203B41FA5}">
                      <a16:colId xmlns:a16="http://schemas.microsoft.com/office/drawing/2014/main" val="20004"/>
                    </a:ext>
                  </a:extLst>
                </a:gridCol>
                <a:gridCol w="2683362">
                  <a:extLst>
                    <a:ext uri="{9D8B030D-6E8A-4147-A177-3AD203B41FA5}">
                      <a16:colId xmlns:a16="http://schemas.microsoft.com/office/drawing/2014/main" val="20005"/>
                    </a:ext>
                  </a:extLst>
                </a:gridCol>
              </a:tblGrid>
              <a:tr h="518160">
                <a:tc>
                  <a:txBody>
                    <a:bodyPr/>
                    <a:lstStyle/>
                    <a:p>
                      <a:pPr marL="0" marR="0" algn="ctr">
                        <a:spcBef>
                          <a:spcPts val="0"/>
                        </a:spcBef>
                        <a:spcAft>
                          <a:spcPts val="0"/>
                        </a:spcAft>
                      </a:pPr>
                      <a:r>
                        <a:rPr lang="en-US" sz="800" b="1">
                          <a:effectLst/>
                          <a:latin typeface="Arial"/>
                          <a:ea typeface="Times New Roman"/>
                          <a:cs typeface="Times New Roman"/>
                        </a:rPr>
                        <a:t> </a:t>
                      </a:r>
                      <a:endParaRPr lang="en-US" sz="800">
                        <a:effectLst/>
                        <a:latin typeface="Arial"/>
                        <a:ea typeface="Times New Roman"/>
                        <a:cs typeface="Times New Roman"/>
                      </a:endParaRPr>
                    </a:p>
                    <a:p>
                      <a:pPr marL="0" marR="0" algn="ctr">
                        <a:spcBef>
                          <a:spcPts val="0"/>
                        </a:spcBef>
                        <a:spcAft>
                          <a:spcPts val="0"/>
                        </a:spcAft>
                      </a:pPr>
                      <a:r>
                        <a:rPr lang="en-US" sz="800" b="1">
                          <a:effectLst/>
                          <a:latin typeface="Arial"/>
                          <a:ea typeface="Times New Roman"/>
                          <a:cs typeface="Times New Roman"/>
                        </a:rPr>
                        <a:t>Ingredients</a:t>
                      </a:r>
                      <a:endParaRPr lang="en-US" sz="800">
                        <a:effectLst/>
                        <a:latin typeface="Arial"/>
                        <a:ea typeface="Times New Roman"/>
                        <a:cs typeface="Times New Roman"/>
                      </a:endParaRPr>
                    </a:p>
                  </a:txBody>
                  <a:tcPr marL="66279" marR="6627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4">
                        <a:lumMod val="20000"/>
                        <a:lumOff val="80000"/>
                      </a:schemeClr>
                    </a:solidFill>
                  </a:tcPr>
                </a:tc>
                <a:tc gridSpan="2">
                  <a:txBody>
                    <a:bodyPr/>
                    <a:lstStyle/>
                    <a:p>
                      <a:pPr marL="0" marR="0" algn="ctr">
                        <a:spcBef>
                          <a:spcPts val="0"/>
                        </a:spcBef>
                        <a:spcAft>
                          <a:spcPts val="0"/>
                        </a:spcAft>
                      </a:pPr>
                      <a:r>
                        <a:rPr lang="en-US" sz="800" b="1">
                          <a:effectLst/>
                          <a:latin typeface="Arial"/>
                          <a:ea typeface="Times New Roman"/>
                          <a:cs typeface="Times New Roman"/>
                        </a:rPr>
                        <a:t> </a:t>
                      </a:r>
                      <a:endParaRPr lang="en-US" sz="800">
                        <a:effectLst/>
                        <a:latin typeface="Arial"/>
                        <a:ea typeface="Times New Roman"/>
                        <a:cs typeface="Times New Roman"/>
                      </a:endParaRPr>
                    </a:p>
                    <a:p>
                      <a:pPr marL="0" marR="0" algn="ctr">
                        <a:spcBef>
                          <a:spcPts val="0"/>
                        </a:spcBef>
                        <a:spcAft>
                          <a:spcPts val="0"/>
                        </a:spcAft>
                      </a:pPr>
                      <a:r>
                        <a:rPr lang="en-US" sz="800" b="1">
                          <a:effectLst/>
                          <a:latin typeface="Arial"/>
                          <a:ea typeface="Times New Roman"/>
                          <a:cs typeface="Times New Roman"/>
                        </a:rPr>
                        <a:t>50 Servings</a:t>
                      </a:r>
                      <a:endParaRPr lang="en-US" sz="800">
                        <a:effectLst/>
                        <a:latin typeface="Arial"/>
                        <a:ea typeface="Times New Roman"/>
                        <a:cs typeface="Times New Roman"/>
                      </a:endParaRPr>
                    </a:p>
                    <a:p>
                      <a:pPr marL="0" marR="0" algn="ctr">
                        <a:spcBef>
                          <a:spcPts val="0"/>
                        </a:spcBef>
                        <a:spcAft>
                          <a:spcPts val="0"/>
                        </a:spcAft>
                      </a:pPr>
                      <a:r>
                        <a:rPr lang="en-US" sz="800" b="1">
                          <a:effectLst/>
                          <a:latin typeface="Arial"/>
                          <a:ea typeface="Times New Roman"/>
                          <a:cs typeface="Times New Roman"/>
                        </a:rPr>
                        <a:t> </a:t>
                      </a:r>
                      <a:endParaRPr lang="en-US" sz="800">
                        <a:effectLst/>
                        <a:latin typeface="Arial"/>
                        <a:ea typeface="Times New Roman"/>
                        <a:cs typeface="Times New Roman"/>
                      </a:endParaRP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2">
                  <a:txBody>
                    <a:bodyPr/>
                    <a:lstStyle/>
                    <a:p>
                      <a:pPr marL="0" marR="0" algn="ctr">
                        <a:spcBef>
                          <a:spcPts val="0"/>
                        </a:spcBef>
                        <a:spcAft>
                          <a:spcPts val="0"/>
                        </a:spcAft>
                      </a:pPr>
                      <a:r>
                        <a:rPr lang="en-US" sz="800" b="1">
                          <a:effectLst/>
                          <a:latin typeface="Arial"/>
                          <a:ea typeface="Times New Roman"/>
                          <a:cs typeface="Times New Roman"/>
                        </a:rPr>
                        <a:t> </a:t>
                      </a:r>
                      <a:endParaRPr lang="en-US" sz="800">
                        <a:effectLst/>
                        <a:latin typeface="Arial"/>
                        <a:ea typeface="Times New Roman"/>
                        <a:cs typeface="Times New Roman"/>
                      </a:endParaRPr>
                    </a:p>
                    <a:p>
                      <a:pPr marL="0" marR="0" algn="ctr">
                        <a:spcBef>
                          <a:spcPts val="0"/>
                        </a:spcBef>
                        <a:spcAft>
                          <a:spcPts val="0"/>
                        </a:spcAft>
                      </a:pPr>
                      <a:r>
                        <a:rPr lang="en-US" sz="800" b="1" u="sng">
                          <a:effectLst/>
                          <a:latin typeface="Arial"/>
                          <a:ea typeface="Times New Roman"/>
                          <a:cs typeface="Times New Roman"/>
                        </a:rPr>
                        <a:t>   100 </a:t>
                      </a:r>
                      <a:r>
                        <a:rPr lang="en-US" sz="800" b="1">
                          <a:effectLst/>
                          <a:latin typeface="Arial"/>
                          <a:ea typeface="Times New Roman"/>
                          <a:cs typeface="Times New Roman"/>
                        </a:rPr>
                        <a:t>Servings</a:t>
                      </a:r>
                      <a:endParaRPr lang="en-US" sz="800">
                        <a:effectLst/>
                        <a:latin typeface="Arial"/>
                        <a:ea typeface="Times New Roman"/>
                        <a:cs typeface="Times New Roman"/>
                      </a:endParaRP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a:txBody>
                    <a:bodyPr/>
                    <a:lstStyle/>
                    <a:p>
                      <a:pPr marL="0" marR="0" algn="ctr">
                        <a:spcBef>
                          <a:spcPts val="0"/>
                        </a:spcBef>
                        <a:spcAft>
                          <a:spcPts val="0"/>
                        </a:spcAft>
                      </a:pPr>
                      <a:r>
                        <a:rPr lang="en-US" sz="800" b="1">
                          <a:effectLst/>
                          <a:latin typeface="Arial"/>
                          <a:ea typeface="Times New Roman"/>
                          <a:cs typeface="Times New Roman"/>
                        </a:rPr>
                        <a:t> </a:t>
                      </a:r>
                      <a:endParaRPr lang="en-US" sz="800">
                        <a:effectLst/>
                        <a:latin typeface="Arial"/>
                        <a:ea typeface="Times New Roman"/>
                        <a:cs typeface="Times New Roman"/>
                      </a:endParaRPr>
                    </a:p>
                    <a:p>
                      <a:pPr marL="0" marR="0" algn="ctr">
                        <a:spcBef>
                          <a:spcPts val="0"/>
                        </a:spcBef>
                        <a:spcAft>
                          <a:spcPts val="0"/>
                        </a:spcAft>
                      </a:pPr>
                      <a:r>
                        <a:rPr lang="en-US" sz="800" b="1">
                          <a:effectLst/>
                          <a:latin typeface="Arial"/>
                          <a:ea typeface="Times New Roman"/>
                          <a:cs typeface="Times New Roman"/>
                        </a:rPr>
                        <a:t>Directions</a:t>
                      </a:r>
                      <a:endParaRPr lang="en-US" sz="800">
                        <a:effectLst/>
                        <a:latin typeface="Arial"/>
                        <a:ea typeface="Times New Roman"/>
                        <a:cs typeface="Times New Roman"/>
                      </a:endParaRPr>
                    </a:p>
                  </a:txBody>
                  <a:tcPr marL="66279" marR="6627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4">
                        <a:lumMod val="20000"/>
                        <a:lumOff val="80000"/>
                      </a:schemeClr>
                    </a:solidFill>
                  </a:tcPr>
                </a:tc>
                <a:extLst>
                  <a:ext uri="{0D108BD9-81ED-4DB2-BD59-A6C34878D82A}">
                    <a16:rowId xmlns:a16="http://schemas.microsoft.com/office/drawing/2014/main" val="10000"/>
                  </a:ext>
                </a:extLst>
              </a:tr>
              <a:tr h="40147">
                <a:tc>
                  <a:txBody>
                    <a:bodyPr/>
                    <a:lstStyle/>
                    <a:p>
                      <a:pPr marL="0" marR="0" algn="ctr">
                        <a:spcBef>
                          <a:spcPts val="0"/>
                        </a:spcBef>
                        <a:spcAft>
                          <a:spcPts val="0"/>
                        </a:spcAft>
                      </a:pPr>
                      <a:r>
                        <a:rPr lang="en-US" sz="800" b="1">
                          <a:effectLst/>
                          <a:latin typeface="Arial"/>
                          <a:ea typeface="Times New Roman"/>
                          <a:cs typeface="Times New Roman"/>
                        </a:rPr>
                        <a:t> </a:t>
                      </a:r>
                      <a:endParaRPr lang="en-US" sz="800">
                        <a:effectLst/>
                        <a:latin typeface="Arial"/>
                        <a:ea typeface="Times New Roman"/>
                        <a:cs typeface="Times New Roman"/>
                      </a:endParaRPr>
                    </a:p>
                  </a:txBody>
                  <a:tcPr marL="66279" marR="6627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800" b="1">
                          <a:effectLst/>
                          <a:latin typeface="Arial"/>
                          <a:ea typeface="Times New Roman"/>
                          <a:cs typeface="Times New Roman"/>
                        </a:rPr>
                        <a:t>Weight</a:t>
                      </a:r>
                      <a:endParaRPr lang="en-US" sz="800">
                        <a:effectLst/>
                        <a:latin typeface="Arial"/>
                        <a:ea typeface="Times New Roman"/>
                        <a:cs typeface="Times New Roman"/>
                      </a:endParaRP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800" b="1">
                          <a:effectLst/>
                          <a:latin typeface="Arial"/>
                          <a:ea typeface="Times New Roman"/>
                          <a:cs typeface="Times New Roman"/>
                        </a:rPr>
                        <a:t>Measure</a:t>
                      </a:r>
                      <a:endParaRPr lang="en-US" sz="800">
                        <a:effectLst/>
                        <a:latin typeface="Arial"/>
                        <a:ea typeface="Times New Roman"/>
                        <a:cs typeface="Times New Roman"/>
                      </a:endParaRP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800" b="1">
                          <a:effectLst/>
                          <a:latin typeface="Arial"/>
                          <a:ea typeface="Times New Roman"/>
                          <a:cs typeface="Times New Roman"/>
                        </a:rPr>
                        <a:t>Weight</a:t>
                      </a:r>
                      <a:endParaRPr lang="en-US" sz="800">
                        <a:effectLst/>
                        <a:latin typeface="Arial"/>
                        <a:ea typeface="Times New Roman"/>
                        <a:cs typeface="Times New Roman"/>
                      </a:endParaRP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800" b="1">
                          <a:effectLst/>
                          <a:latin typeface="Arial"/>
                          <a:ea typeface="Times New Roman"/>
                          <a:cs typeface="Times New Roman"/>
                        </a:rPr>
                        <a:t>Measure</a:t>
                      </a:r>
                      <a:endParaRPr lang="en-US" sz="800">
                        <a:effectLst/>
                        <a:latin typeface="Arial"/>
                        <a:ea typeface="Times New Roman"/>
                        <a:cs typeface="Times New Roman"/>
                      </a:endParaRP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800" b="1">
                          <a:effectLst/>
                          <a:latin typeface="Arial"/>
                          <a:ea typeface="Times New Roman"/>
                          <a:cs typeface="Times New Roman"/>
                        </a:rPr>
                        <a:t> </a:t>
                      </a:r>
                      <a:endParaRPr lang="en-US" sz="800">
                        <a:effectLst/>
                        <a:latin typeface="Arial"/>
                        <a:ea typeface="Times New Roman"/>
                        <a:cs typeface="Times New Roman"/>
                      </a:endParaRPr>
                    </a:p>
                  </a:txBody>
                  <a:tcPr marL="66279" marR="6627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147469">
                <a:tc>
                  <a:txBody>
                    <a:bodyPr/>
                    <a:lstStyle/>
                    <a:p>
                      <a:pPr marL="0" marR="0" algn="ctr">
                        <a:spcBef>
                          <a:spcPts val="0"/>
                        </a:spcBef>
                        <a:spcAft>
                          <a:spcPts val="0"/>
                        </a:spcAft>
                      </a:pPr>
                      <a:r>
                        <a:rPr lang="en-US" sz="1100">
                          <a:effectLst/>
                          <a:latin typeface="Arial"/>
                          <a:ea typeface="Times New Roman"/>
                          <a:cs typeface="Times New Roman"/>
                        </a:rPr>
                        <a:t>Lettuce </a:t>
                      </a:r>
                    </a:p>
                  </a:txBody>
                  <a:tcPr marL="66279" marR="6627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5</a:t>
                      </a:r>
                      <a:r>
                        <a:rPr lang="en-US" sz="1100" baseline="0">
                          <a:effectLst/>
                          <a:latin typeface="Arial"/>
                          <a:ea typeface="Times New Roman"/>
                          <a:cs typeface="Times New Roman"/>
                        </a:rPr>
                        <a:t> Bags</a:t>
                      </a:r>
                      <a:endParaRPr lang="en-US" sz="1100">
                        <a:effectLst/>
                        <a:latin typeface="Arial"/>
                        <a:ea typeface="Times New Roman"/>
                        <a:cs typeface="Times New Roman"/>
                      </a:endParaRP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10 Bags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rowSpan="15">
                  <a:txBody>
                    <a:bodyPr/>
                    <a:lstStyle/>
                    <a:p>
                      <a:pPr marL="228600" marR="0" indent="-228600" algn="l">
                        <a:spcBef>
                          <a:spcPts val="0"/>
                        </a:spcBef>
                        <a:spcAft>
                          <a:spcPts val="0"/>
                        </a:spcAft>
                        <a:buFont typeface="+mj-lt"/>
                        <a:buAutoNum type="arabicPeriod"/>
                      </a:pPr>
                      <a:r>
                        <a:rPr lang="en-US" sz="1100">
                          <a:effectLst/>
                          <a:latin typeface="Arial"/>
                          <a:ea typeface="Times New Roman"/>
                          <a:cs typeface="Times New Roman"/>
                        </a:rPr>
                        <a:t>Wash</a:t>
                      </a:r>
                      <a:r>
                        <a:rPr lang="en-US" sz="1100" baseline="0">
                          <a:effectLst/>
                          <a:latin typeface="Arial"/>
                          <a:ea typeface="Times New Roman"/>
                          <a:cs typeface="Times New Roman"/>
                        </a:rPr>
                        <a:t> and cut all  vegetables.</a:t>
                      </a:r>
                    </a:p>
                    <a:p>
                      <a:pPr marL="228600" marR="0" indent="-228600" algn="l">
                        <a:spcBef>
                          <a:spcPts val="0"/>
                        </a:spcBef>
                        <a:spcAft>
                          <a:spcPts val="0"/>
                        </a:spcAft>
                        <a:buFont typeface="+mj-lt"/>
                        <a:buAutoNum type="arabicPeriod"/>
                      </a:pPr>
                      <a:r>
                        <a:rPr lang="en-US" sz="1100" baseline="0">
                          <a:effectLst/>
                          <a:latin typeface="Arial"/>
                          <a:ea typeface="Times New Roman"/>
                          <a:cs typeface="Times New Roman"/>
                        </a:rPr>
                        <a:t>Slice  Deli meat into ¼ inch slices.  </a:t>
                      </a:r>
                      <a:endParaRPr lang="en-US" sz="1100">
                        <a:effectLst/>
                        <a:latin typeface="Arial"/>
                        <a:ea typeface="Times New Roman"/>
                        <a:cs typeface="Times New Roman"/>
                      </a:endParaRPr>
                    </a:p>
                    <a:p>
                      <a:pPr marL="228600" marR="0" indent="-228600" algn="l">
                        <a:spcBef>
                          <a:spcPts val="0"/>
                        </a:spcBef>
                        <a:spcAft>
                          <a:spcPts val="0"/>
                        </a:spcAft>
                        <a:buFont typeface="+mj-lt"/>
                        <a:buAutoNum type="arabicPeriod"/>
                      </a:pPr>
                      <a:r>
                        <a:rPr lang="en-US" sz="1100">
                          <a:effectLst/>
                          <a:latin typeface="Arial"/>
                          <a:ea typeface="Times New Roman"/>
                          <a:cs typeface="Times New Roman"/>
                        </a:rPr>
                        <a:t>Portion lettuce and vegetables in individual containers.</a:t>
                      </a:r>
                    </a:p>
                    <a:p>
                      <a:pPr marL="228600" marR="0" indent="-228600" algn="l">
                        <a:spcBef>
                          <a:spcPts val="0"/>
                        </a:spcBef>
                        <a:spcAft>
                          <a:spcPts val="0"/>
                        </a:spcAft>
                        <a:buFont typeface="+mj-lt"/>
                        <a:buAutoNum type="arabicPeriod"/>
                      </a:pPr>
                      <a:r>
                        <a:rPr lang="en-US" sz="1100">
                          <a:effectLst/>
                          <a:latin typeface="Arial"/>
                          <a:ea typeface="Times New Roman"/>
                          <a:cs typeface="Times New Roman"/>
                        </a:rPr>
                        <a:t>Top</a:t>
                      </a:r>
                      <a:r>
                        <a:rPr lang="en-US" sz="1100" baseline="0">
                          <a:effectLst/>
                          <a:latin typeface="Arial"/>
                          <a:ea typeface="Times New Roman"/>
                          <a:cs typeface="Times New Roman"/>
                        </a:rPr>
                        <a:t> lettuce with turkey, ham, and cheese.</a:t>
                      </a:r>
                      <a:r>
                        <a:rPr lang="en-US" sz="1100">
                          <a:effectLst/>
                          <a:latin typeface="Arial"/>
                          <a:ea typeface="Times New Roman"/>
                          <a:cs typeface="Times New Roman"/>
                        </a:rPr>
                        <a:t> </a:t>
                      </a:r>
                    </a:p>
                    <a:p>
                      <a:pPr marL="228600" marR="0" indent="-228600" algn="l">
                        <a:spcBef>
                          <a:spcPts val="0"/>
                        </a:spcBef>
                        <a:spcAft>
                          <a:spcPts val="0"/>
                        </a:spcAft>
                        <a:buFont typeface="+mj-lt"/>
                        <a:buAutoNum type="arabicPeriod"/>
                      </a:pPr>
                      <a:r>
                        <a:rPr lang="en-US" sz="1100">
                          <a:effectLst/>
                          <a:latin typeface="Arial"/>
                          <a:ea typeface="Times New Roman"/>
                          <a:cs typeface="Times New Roman"/>
                        </a:rPr>
                        <a:t>Serve</a:t>
                      </a:r>
                      <a:r>
                        <a:rPr lang="en-US" sz="1100" baseline="0">
                          <a:effectLst/>
                          <a:latin typeface="Arial"/>
                          <a:ea typeface="Times New Roman"/>
                          <a:cs typeface="Times New Roman"/>
                        </a:rPr>
                        <a:t> each salad with a grain component.</a:t>
                      </a:r>
                      <a:r>
                        <a:rPr lang="en-US" sz="1100">
                          <a:effectLst/>
                          <a:latin typeface="Arial"/>
                          <a:ea typeface="Times New Roman"/>
                          <a:cs typeface="Times New Roman"/>
                        </a:rPr>
                        <a:t>     </a:t>
                      </a:r>
                    </a:p>
                    <a:p>
                      <a:pPr marL="0" marR="0" algn="l">
                        <a:spcBef>
                          <a:spcPts val="0"/>
                        </a:spcBef>
                        <a:spcAft>
                          <a:spcPts val="0"/>
                        </a:spcAft>
                      </a:pPr>
                      <a:r>
                        <a:rPr lang="en-US" sz="1100">
                          <a:effectLst/>
                          <a:latin typeface="Arial"/>
                          <a:ea typeface="Times New Roman"/>
                          <a:cs typeface="Times New Roman"/>
                        </a:rPr>
                        <a:t>     </a:t>
                      </a:r>
                    </a:p>
                    <a:p>
                      <a:pPr marL="0" marR="0" algn="l">
                        <a:spcBef>
                          <a:spcPts val="0"/>
                        </a:spcBef>
                        <a:spcAft>
                          <a:spcPts val="0"/>
                        </a:spcAft>
                      </a:pPr>
                      <a:r>
                        <a:rPr lang="en-US" sz="1100">
                          <a:effectLst/>
                          <a:latin typeface="Arial"/>
                          <a:ea typeface="Times New Roman"/>
                          <a:cs typeface="Times New Roman"/>
                        </a:rPr>
                        <a:t>     </a:t>
                      </a:r>
                    </a:p>
                    <a:p>
                      <a:pPr marL="0" marR="0" algn="l">
                        <a:spcBef>
                          <a:spcPts val="0"/>
                        </a:spcBef>
                        <a:spcAft>
                          <a:spcPts val="0"/>
                        </a:spcAft>
                      </a:pPr>
                      <a:r>
                        <a:rPr lang="en-US" sz="1100">
                          <a:effectLst/>
                          <a:latin typeface="Arial"/>
                          <a:ea typeface="Times New Roman"/>
                          <a:cs typeface="Times New Roman"/>
                        </a:rPr>
                        <a:t>     </a:t>
                      </a:r>
                    </a:p>
                    <a:p>
                      <a:pPr marL="0" marR="0" algn="l">
                        <a:spcBef>
                          <a:spcPts val="0"/>
                        </a:spcBef>
                        <a:spcAft>
                          <a:spcPts val="0"/>
                        </a:spcAft>
                      </a:pPr>
                      <a:r>
                        <a:rPr lang="en-US" sz="1100">
                          <a:effectLst/>
                          <a:latin typeface="Arial"/>
                          <a:ea typeface="Times New Roman"/>
                          <a:cs typeface="Times New Roman"/>
                        </a:rPr>
                        <a:t>     </a:t>
                      </a:r>
                    </a:p>
                    <a:p>
                      <a:pPr marL="0" marR="0" algn="l">
                        <a:spcBef>
                          <a:spcPts val="0"/>
                        </a:spcBef>
                        <a:spcAft>
                          <a:spcPts val="0"/>
                        </a:spcAft>
                      </a:pPr>
                      <a:r>
                        <a:rPr lang="en-US" sz="1100">
                          <a:effectLst/>
                          <a:latin typeface="Arial"/>
                          <a:ea typeface="Times New Roman"/>
                          <a:cs typeface="Times New Roman"/>
                        </a:rPr>
                        <a:t>     </a:t>
                      </a:r>
                    </a:p>
                    <a:p>
                      <a:pPr marL="0" marR="0" algn="l">
                        <a:spcBef>
                          <a:spcPts val="0"/>
                        </a:spcBef>
                        <a:spcAft>
                          <a:spcPts val="0"/>
                        </a:spcAft>
                      </a:pPr>
                      <a:r>
                        <a:rPr lang="en-US" sz="1100">
                          <a:effectLst/>
                          <a:latin typeface="Arial"/>
                          <a:ea typeface="Times New Roman"/>
                          <a:cs typeface="Times New Roman"/>
                        </a:rPr>
                        <a:t>     </a:t>
                      </a:r>
                    </a:p>
                    <a:p>
                      <a:pPr marL="0" marR="0" algn="l">
                        <a:spcBef>
                          <a:spcPts val="0"/>
                        </a:spcBef>
                        <a:spcAft>
                          <a:spcPts val="0"/>
                        </a:spcAft>
                      </a:pPr>
                      <a:r>
                        <a:rPr lang="en-US" sz="1100">
                          <a:effectLst/>
                          <a:latin typeface="Arial"/>
                          <a:ea typeface="Times New Roman"/>
                          <a:cs typeface="Times New Roman"/>
                        </a:rPr>
                        <a:t>     </a:t>
                      </a:r>
                    </a:p>
                    <a:p>
                      <a:pPr marL="0" marR="0" algn="l">
                        <a:spcBef>
                          <a:spcPts val="0"/>
                        </a:spcBef>
                        <a:spcAft>
                          <a:spcPts val="0"/>
                        </a:spcAft>
                      </a:pPr>
                      <a:r>
                        <a:rPr lang="en-US" sz="1100">
                          <a:effectLst/>
                          <a:latin typeface="Arial"/>
                          <a:ea typeface="Times New Roman"/>
                          <a:cs typeface="Times New Roman"/>
                        </a:rPr>
                        <a:t>     </a:t>
                      </a:r>
                    </a:p>
                    <a:p>
                      <a:pPr marL="0" marR="0" algn="l">
                        <a:spcBef>
                          <a:spcPts val="0"/>
                        </a:spcBef>
                        <a:spcAft>
                          <a:spcPts val="0"/>
                        </a:spcAft>
                      </a:pPr>
                      <a:r>
                        <a:rPr lang="en-US" sz="1100">
                          <a:effectLst/>
                          <a:latin typeface="Arial"/>
                          <a:ea typeface="Times New Roman"/>
                          <a:cs typeface="Times New Roman"/>
                        </a:rPr>
                        <a:t>     </a:t>
                      </a:r>
                    </a:p>
                    <a:p>
                      <a:pPr marL="0" marR="0" algn="ctr">
                        <a:spcBef>
                          <a:spcPts val="0"/>
                        </a:spcBef>
                        <a:spcAft>
                          <a:spcPts val="0"/>
                        </a:spcAft>
                      </a:pPr>
                      <a:r>
                        <a:rPr lang="en-US" sz="1100">
                          <a:effectLst/>
                          <a:latin typeface="Arial"/>
                          <a:ea typeface="Times New Roman"/>
                          <a:cs typeface="Times New Roman"/>
                        </a:rPr>
                        <a:t>     </a:t>
                      </a:r>
                    </a:p>
                    <a:p>
                      <a:pPr marL="0" marR="0" algn="ctr">
                        <a:spcBef>
                          <a:spcPts val="0"/>
                        </a:spcBef>
                        <a:spcAft>
                          <a:spcPts val="0"/>
                        </a:spcAft>
                      </a:pPr>
                      <a:r>
                        <a:rPr lang="en-US" sz="1100">
                          <a:effectLst/>
                          <a:latin typeface="Arial"/>
                          <a:ea typeface="Times New Roman"/>
                          <a:cs typeface="Times New Roman"/>
                        </a:rPr>
                        <a:t>     </a:t>
                      </a:r>
                    </a:p>
                    <a:p>
                      <a:pPr marL="0" marR="0" algn="ctr">
                        <a:spcBef>
                          <a:spcPts val="0"/>
                        </a:spcBef>
                        <a:spcAft>
                          <a:spcPts val="0"/>
                        </a:spcAft>
                      </a:pPr>
                      <a:r>
                        <a:rPr lang="en-US" sz="1100">
                          <a:effectLst/>
                          <a:latin typeface="Arial"/>
                          <a:ea typeface="Times New Roman"/>
                          <a:cs typeface="Times New Roman"/>
                        </a:rPr>
                        <a:t>     </a:t>
                      </a:r>
                    </a:p>
                    <a:p>
                      <a:pPr marL="0" marR="0" algn="ctr">
                        <a:spcBef>
                          <a:spcPts val="0"/>
                        </a:spcBef>
                        <a:spcAft>
                          <a:spcPts val="0"/>
                        </a:spcAft>
                      </a:pPr>
                      <a:r>
                        <a:rPr lang="en-US" sz="1100">
                          <a:effectLst/>
                          <a:latin typeface="Arial"/>
                          <a:ea typeface="Times New Roman"/>
                          <a:cs typeface="Times New Roman"/>
                        </a:rPr>
                        <a:t>     </a:t>
                      </a:r>
                    </a:p>
                    <a:p>
                      <a:pPr marL="0" marR="0" algn="ctr">
                        <a:spcBef>
                          <a:spcPts val="0"/>
                        </a:spcBef>
                        <a:spcAft>
                          <a:spcPts val="0"/>
                        </a:spcAft>
                      </a:pPr>
                      <a:r>
                        <a:rPr lang="en-US" sz="1100">
                          <a:effectLst/>
                          <a:latin typeface="Arial"/>
                          <a:ea typeface="Times New Roman"/>
                          <a:cs typeface="Times New Roman"/>
                        </a:rPr>
                        <a:t>     </a:t>
                      </a:r>
                    </a:p>
                  </a:txBody>
                  <a:tcPr marL="66279" marR="6627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147469">
                <a:tc>
                  <a:txBody>
                    <a:bodyPr/>
                    <a:lstStyle/>
                    <a:p>
                      <a:pPr marL="0" marR="0" algn="ctr">
                        <a:spcBef>
                          <a:spcPts val="0"/>
                        </a:spcBef>
                        <a:spcAft>
                          <a:spcPts val="0"/>
                        </a:spcAft>
                      </a:pPr>
                      <a:r>
                        <a:rPr lang="en-US" sz="1100">
                          <a:effectLst/>
                          <a:latin typeface="Arial"/>
                          <a:ea typeface="Times New Roman"/>
                          <a:cs typeface="Times New Roman"/>
                        </a:rPr>
                        <a:t>Assorted Vegetables</a:t>
                      </a:r>
                    </a:p>
                  </a:txBody>
                  <a:tcPr marL="66279" marR="6627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  10 cups</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20 cups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vMerge="1">
                  <a:txBody>
                    <a:bodyPr/>
                    <a:lstStyle/>
                    <a:p>
                      <a:endParaRPr lang="en-US"/>
                    </a:p>
                  </a:txBody>
                  <a:tcPr/>
                </a:tc>
                <a:extLst>
                  <a:ext uri="{0D108BD9-81ED-4DB2-BD59-A6C34878D82A}">
                    <a16:rowId xmlns:a16="http://schemas.microsoft.com/office/drawing/2014/main" val="10003"/>
                  </a:ext>
                </a:extLst>
              </a:tr>
              <a:tr h="147469">
                <a:tc>
                  <a:txBody>
                    <a:bodyPr/>
                    <a:lstStyle/>
                    <a:p>
                      <a:pPr marL="0" marR="0" algn="ctr">
                        <a:spcBef>
                          <a:spcPts val="0"/>
                        </a:spcBef>
                        <a:spcAft>
                          <a:spcPts val="0"/>
                        </a:spcAft>
                      </a:pPr>
                      <a:r>
                        <a:rPr lang="en-US" sz="1100">
                          <a:effectLst/>
                          <a:latin typeface="Arial"/>
                          <a:ea typeface="Times New Roman"/>
                          <a:cs typeface="Times New Roman"/>
                        </a:rPr>
                        <a:t>Deli Turkey/Ham</a:t>
                      </a:r>
                    </a:p>
                  </a:txBody>
                  <a:tcPr marL="66279" marR="6627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  2 slices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2 slices</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vMerge="1">
                  <a:txBody>
                    <a:bodyPr/>
                    <a:lstStyle/>
                    <a:p>
                      <a:endParaRPr lang="en-US"/>
                    </a:p>
                  </a:txBody>
                  <a:tcPr/>
                </a:tc>
                <a:extLst>
                  <a:ext uri="{0D108BD9-81ED-4DB2-BD59-A6C34878D82A}">
                    <a16:rowId xmlns:a16="http://schemas.microsoft.com/office/drawing/2014/main" val="10004"/>
                  </a:ext>
                </a:extLst>
              </a:tr>
              <a:tr h="147469">
                <a:tc>
                  <a:txBody>
                    <a:bodyPr/>
                    <a:lstStyle/>
                    <a:p>
                      <a:pPr marL="0" marR="0" algn="ctr">
                        <a:spcBef>
                          <a:spcPts val="0"/>
                        </a:spcBef>
                        <a:spcAft>
                          <a:spcPts val="0"/>
                        </a:spcAft>
                      </a:pPr>
                      <a:r>
                        <a:rPr lang="en-US" sz="1100">
                          <a:effectLst/>
                          <a:latin typeface="Arial"/>
                          <a:ea typeface="Times New Roman"/>
                          <a:cs typeface="Times New Roman"/>
                        </a:rPr>
                        <a:t>American Cheese</a:t>
                      </a:r>
                    </a:p>
                  </a:txBody>
                  <a:tcPr marL="66279" marR="6627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2 oz.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    2 oz.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endParaRPr lang="en-US" sz="1100">
                        <a:effectLst/>
                        <a:latin typeface="Arial"/>
                        <a:ea typeface="Times New Roman"/>
                        <a:cs typeface="Times New Roman"/>
                      </a:endParaRP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vMerge="1">
                  <a:txBody>
                    <a:bodyPr/>
                    <a:lstStyle/>
                    <a:p>
                      <a:endParaRPr lang="en-US"/>
                    </a:p>
                  </a:txBody>
                  <a:tcPr/>
                </a:tc>
                <a:extLst>
                  <a:ext uri="{0D108BD9-81ED-4DB2-BD59-A6C34878D82A}">
                    <a16:rowId xmlns:a16="http://schemas.microsoft.com/office/drawing/2014/main" val="10005"/>
                  </a:ext>
                </a:extLst>
              </a:tr>
              <a:tr h="1474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a:effectLst/>
                          <a:latin typeface="Arial"/>
                          <a:ea typeface="Times New Roman"/>
                          <a:cs typeface="Times New Roman"/>
                        </a:rPr>
                        <a:t>Graham Crackers or Roll</a:t>
                      </a:r>
                    </a:p>
                    <a:p>
                      <a:pPr marL="0" marR="0" algn="ctr">
                        <a:spcBef>
                          <a:spcPts val="0"/>
                        </a:spcBef>
                        <a:spcAft>
                          <a:spcPts val="0"/>
                        </a:spcAft>
                      </a:pPr>
                      <a:r>
                        <a:rPr lang="en-US" sz="1100">
                          <a:effectLst/>
                          <a:latin typeface="Arial"/>
                          <a:ea typeface="Times New Roman"/>
                          <a:cs typeface="Times New Roman"/>
                        </a:rPr>
                        <a:t>  </a:t>
                      </a:r>
                    </a:p>
                  </a:txBody>
                  <a:tcPr marL="66279" marR="6627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200 packages or 100</a:t>
                      </a:r>
                      <a:r>
                        <a:rPr lang="en-US" sz="1100" baseline="0">
                          <a:effectLst/>
                          <a:latin typeface="Arial"/>
                          <a:ea typeface="Times New Roman"/>
                          <a:cs typeface="Times New Roman"/>
                        </a:rPr>
                        <a:t> </a:t>
                      </a:r>
                      <a:r>
                        <a:rPr lang="en-US" sz="1100">
                          <a:effectLst/>
                          <a:latin typeface="Arial"/>
                          <a:ea typeface="Times New Roman"/>
                          <a:cs typeface="Times New Roman"/>
                        </a:rPr>
                        <a:t>rolls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effectLst/>
                          <a:latin typeface="Arial"/>
                          <a:ea typeface="Times New Roman"/>
                          <a:cs typeface="Times New Roman"/>
                        </a:rPr>
                        <a:t>4 packages or 2 rolls</a:t>
                      </a:r>
                    </a:p>
                    <a:p>
                      <a:pPr marL="0" marR="0" algn="ctr">
                        <a:spcBef>
                          <a:spcPts val="0"/>
                        </a:spcBef>
                        <a:spcAft>
                          <a:spcPts val="0"/>
                        </a:spcAft>
                      </a:pPr>
                      <a:endParaRPr lang="en-US" sz="1100" dirty="0">
                        <a:effectLst/>
                        <a:latin typeface="Arial"/>
                        <a:ea typeface="Times New Roman"/>
                        <a:cs typeface="Times New Roman"/>
                      </a:endParaRP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vMerge="1">
                  <a:txBody>
                    <a:bodyPr/>
                    <a:lstStyle/>
                    <a:p>
                      <a:endParaRPr lang="en-US"/>
                    </a:p>
                  </a:txBody>
                  <a:tcPr/>
                </a:tc>
                <a:extLst>
                  <a:ext uri="{0D108BD9-81ED-4DB2-BD59-A6C34878D82A}">
                    <a16:rowId xmlns:a16="http://schemas.microsoft.com/office/drawing/2014/main" val="10006"/>
                  </a:ext>
                </a:extLst>
              </a:tr>
              <a:tr h="147469">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vMerge="1">
                  <a:txBody>
                    <a:bodyPr/>
                    <a:lstStyle/>
                    <a:p>
                      <a:endParaRPr lang="en-US"/>
                    </a:p>
                  </a:txBody>
                  <a:tcPr/>
                </a:tc>
                <a:extLst>
                  <a:ext uri="{0D108BD9-81ED-4DB2-BD59-A6C34878D82A}">
                    <a16:rowId xmlns:a16="http://schemas.microsoft.com/office/drawing/2014/main" val="10007"/>
                  </a:ext>
                </a:extLst>
              </a:tr>
              <a:tr h="119853">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vMerge="1">
                  <a:txBody>
                    <a:bodyPr/>
                    <a:lstStyle/>
                    <a:p>
                      <a:endParaRPr lang="en-US"/>
                    </a:p>
                  </a:txBody>
                  <a:tcPr/>
                </a:tc>
                <a:extLst>
                  <a:ext uri="{0D108BD9-81ED-4DB2-BD59-A6C34878D82A}">
                    <a16:rowId xmlns:a16="http://schemas.microsoft.com/office/drawing/2014/main" val="10008"/>
                  </a:ext>
                </a:extLst>
              </a:tr>
              <a:tr h="0">
                <a:tc>
                  <a:txBody>
                    <a:bodyPr/>
                    <a:lstStyle/>
                    <a:p>
                      <a:pPr marL="0" marR="0" algn="ctr">
                        <a:spcBef>
                          <a:spcPts val="0"/>
                        </a:spcBef>
                        <a:spcAft>
                          <a:spcPts val="0"/>
                        </a:spcAft>
                      </a:pPr>
                      <a:endParaRPr lang="en-US" sz="1100">
                        <a:effectLst/>
                        <a:latin typeface="Arial"/>
                        <a:ea typeface="Times New Roman"/>
                        <a:cs typeface="Times New Roman"/>
                      </a:endParaRPr>
                    </a:p>
                  </a:txBody>
                  <a:tcPr marL="66279" marR="6627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endParaRPr lang="en-US" sz="1100">
                        <a:effectLst/>
                        <a:latin typeface="Arial"/>
                        <a:ea typeface="Times New Roman"/>
                        <a:cs typeface="Times New Roman"/>
                      </a:endParaRP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vMerge="1">
                  <a:txBody>
                    <a:bodyPr/>
                    <a:lstStyle/>
                    <a:p>
                      <a:endParaRPr lang="en-US"/>
                    </a:p>
                  </a:txBody>
                  <a:tcPr/>
                </a:tc>
                <a:extLst>
                  <a:ext uri="{0D108BD9-81ED-4DB2-BD59-A6C34878D82A}">
                    <a16:rowId xmlns:a16="http://schemas.microsoft.com/office/drawing/2014/main" val="10009"/>
                  </a:ext>
                </a:extLst>
              </a:tr>
              <a:tr h="182880">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vMerge="1">
                  <a:txBody>
                    <a:bodyPr/>
                    <a:lstStyle/>
                    <a:p>
                      <a:endParaRPr lang="en-US"/>
                    </a:p>
                  </a:txBody>
                  <a:tcPr/>
                </a:tc>
                <a:extLst>
                  <a:ext uri="{0D108BD9-81ED-4DB2-BD59-A6C34878D82A}">
                    <a16:rowId xmlns:a16="http://schemas.microsoft.com/office/drawing/2014/main" val="10010"/>
                  </a:ext>
                </a:extLst>
              </a:tr>
              <a:tr h="165573">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vMerge="1">
                  <a:txBody>
                    <a:bodyPr/>
                    <a:lstStyle/>
                    <a:p>
                      <a:endParaRPr lang="en-US"/>
                    </a:p>
                  </a:txBody>
                  <a:tcPr/>
                </a:tc>
                <a:extLst>
                  <a:ext uri="{0D108BD9-81ED-4DB2-BD59-A6C34878D82A}">
                    <a16:rowId xmlns:a16="http://schemas.microsoft.com/office/drawing/2014/main" val="10011"/>
                  </a:ext>
                </a:extLst>
              </a:tr>
              <a:tr h="147469">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vMerge="1">
                  <a:txBody>
                    <a:bodyPr/>
                    <a:lstStyle/>
                    <a:p>
                      <a:endParaRPr lang="en-US"/>
                    </a:p>
                  </a:txBody>
                  <a:tcPr/>
                </a:tc>
                <a:extLst>
                  <a:ext uri="{0D108BD9-81ED-4DB2-BD59-A6C34878D82A}">
                    <a16:rowId xmlns:a16="http://schemas.microsoft.com/office/drawing/2014/main" val="10012"/>
                  </a:ext>
                </a:extLst>
              </a:tr>
              <a:tr h="147469">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vMerge="1">
                  <a:txBody>
                    <a:bodyPr/>
                    <a:lstStyle/>
                    <a:p>
                      <a:endParaRPr lang="en-US"/>
                    </a:p>
                  </a:txBody>
                  <a:tcPr/>
                </a:tc>
                <a:extLst>
                  <a:ext uri="{0D108BD9-81ED-4DB2-BD59-A6C34878D82A}">
                    <a16:rowId xmlns:a16="http://schemas.microsoft.com/office/drawing/2014/main" val="10013"/>
                  </a:ext>
                </a:extLst>
              </a:tr>
              <a:tr h="147469">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vMerge="1">
                  <a:txBody>
                    <a:bodyPr/>
                    <a:lstStyle/>
                    <a:p>
                      <a:endParaRPr lang="en-US"/>
                    </a:p>
                  </a:txBody>
                  <a:tcPr/>
                </a:tc>
                <a:extLst>
                  <a:ext uri="{0D108BD9-81ED-4DB2-BD59-A6C34878D82A}">
                    <a16:rowId xmlns:a16="http://schemas.microsoft.com/office/drawing/2014/main" val="10014"/>
                  </a:ext>
                </a:extLst>
              </a:tr>
              <a:tr h="147469">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vMerge="1">
                  <a:txBody>
                    <a:bodyPr/>
                    <a:lstStyle/>
                    <a:p>
                      <a:endParaRPr lang="en-US"/>
                    </a:p>
                  </a:txBody>
                  <a:tcPr/>
                </a:tc>
                <a:extLst>
                  <a:ext uri="{0D108BD9-81ED-4DB2-BD59-A6C34878D82A}">
                    <a16:rowId xmlns:a16="http://schemas.microsoft.com/office/drawing/2014/main" val="10015"/>
                  </a:ext>
                </a:extLst>
              </a:tr>
              <a:tr h="147469">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a:effectLst/>
                          <a:latin typeface="Arial"/>
                          <a:ea typeface="Times New Roman"/>
                          <a:cs typeface="Times New Roman"/>
                        </a:rPr>
                        <a:t>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100" dirty="0">
                          <a:effectLst/>
                          <a:latin typeface="Arial"/>
                          <a:ea typeface="Times New Roman"/>
                          <a:cs typeface="Times New Roman"/>
                        </a:rPr>
                        <a:t>     </a:t>
                      </a:r>
                    </a:p>
                  </a:txBody>
                  <a:tcPr marL="66279" marR="6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vMerge="1">
                  <a:txBody>
                    <a:bodyPr/>
                    <a:lstStyle/>
                    <a:p>
                      <a:endParaRPr lang="en-US"/>
                    </a:p>
                  </a:txBody>
                  <a:tcPr/>
                </a:tc>
                <a:extLst>
                  <a:ext uri="{0D108BD9-81ED-4DB2-BD59-A6C34878D82A}">
                    <a16:rowId xmlns:a16="http://schemas.microsoft.com/office/drawing/2014/main" val="10016"/>
                  </a:ext>
                </a:extLst>
              </a:tr>
            </a:tbl>
          </a:graphicData>
        </a:graphic>
      </p:graphicFrame>
      <p:pic>
        <p:nvPicPr>
          <p:cNvPr id="1026" name="Picture 2" descr="picture showing incorrect yield on a standardized recipe">
            <a:extLs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168" y="5750425"/>
            <a:ext cx="7872663" cy="68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C183D7F6-B498-43B3-948B-1728B52AA6E4}">
                <adec:decorative xmlns:adec="http://schemas.microsoft.com/office/drawing/2017/decorative" val="1"/>
              </a:ext>
            </a:extLst>
          </p:cNvPr>
          <p:cNvSpPr txBox="1"/>
          <p:nvPr/>
        </p:nvSpPr>
        <p:spPr>
          <a:xfrm>
            <a:off x="4357436" y="5996861"/>
            <a:ext cx="1211179" cy="276999"/>
          </a:xfrm>
          <a:prstGeom prst="rect">
            <a:avLst/>
          </a:prstGeom>
          <a:noFill/>
        </p:spPr>
        <p:txBody>
          <a:bodyPr wrap="square" rtlCol="0">
            <a:spAutoFit/>
          </a:bodyPr>
          <a:lstStyle/>
          <a:p>
            <a:r>
              <a:rPr lang="en-US" sz="1200"/>
              <a:t>1  container</a:t>
            </a:r>
          </a:p>
        </p:txBody>
      </p:sp>
      <p:sp>
        <p:nvSpPr>
          <p:cNvPr id="6" name="TextBox 5">
            <a:extLst>
              <a:ext uri="{C183D7F6-B498-43B3-948B-1728B52AA6E4}">
                <adec:decorative xmlns:adec="http://schemas.microsoft.com/office/drawing/2017/decorative" val="1"/>
              </a:ext>
            </a:extLst>
          </p:cNvPr>
          <p:cNvSpPr txBox="1"/>
          <p:nvPr/>
        </p:nvSpPr>
        <p:spPr>
          <a:xfrm>
            <a:off x="4691313" y="6454256"/>
            <a:ext cx="1878932" cy="276999"/>
          </a:xfrm>
          <a:prstGeom prst="rect">
            <a:avLst/>
          </a:prstGeom>
          <a:noFill/>
        </p:spPr>
        <p:txBody>
          <a:bodyPr wrap="square" rtlCol="0">
            <a:spAutoFit/>
          </a:bodyPr>
          <a:lstStyle/>
          <a:p>
            <a:r>
              <a:rPr lang="en-US" sz="1200"/>
              <a:t>1 container</a:t>
            </a:r>
          </a:p>
        </p:txBody>
      </p:sp>
      <p:sp>
        <p:nvSpPr>
          <p:cNvPr id="5" name="TextBox 4" descr="yield of 100">
            <a:extLst>
              <a:ext uri="{C183D7F6-B498-43B3-948B-1728B52AA6E4}">
                <adec:decorative xmlns:adec="http://schemas.microsoft.com/office/drawing/2017/decorative" val="0"/>
              </a:ext>
            </a:extLst>
          </p:cNvPr>
          <p:cNvSpPr txBox="1"/>
          <p:nvPr/>
        </p:nvSpPr>
        <p:spPr>
          <a:xfrm>
            <a:off x="2536658" y="6135361"/>
            <a:ext cx="419100" cy="276999"/>
          </a:xfrm>
          <a:prstGeom prst="rect">
            <a:avLst/>
          </a:prstGeom>
          <a:noFill/>
        </p:spPr>
        <p:txBody>
          <a:bodyPr wrap="square" rtlCol="0">
            <a:spAutoFit/>
          </a:bodyPr>
          <a:lstStyle/>
          <a:p>
            <a:r>
              <a:rPr lang="en-US" sz="1200"/>
              <a:t>100</a:t>
            </a:r>
          </a:p>
        </p:txBody>
      </p:sp>
    </p:spTree>
    <p:extLst>
      <p:ext uri="{BB962C8B-B14F-4D97-AF65-F5344CB8AC3E}">
        <p14:creationId xmlns:p14="http://schemas.microsoft.com/office/powerpoint/2010/main" val="1934160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71525" y="1967266"/>
            <a:ext cx="1971675" cy="2547257"/>
          </a:xfrm>
          <a:prstGeom prst="ellipse">
            <a:avLst/>
          </a:prstGeom>
          <a:noFill/>
        </p:spPr>
        <p:txBody>
          <a:bodyPr vert="horz" lIns="91440" tIns="45720" rIns="91440" bIns="45720" rtlCol="0" anchor="ctr">
            <a:normAutofit/>
          </a:bodyPr>
          <a:lstStyle/>
          <a:p>
            <a:pPr algn="ctr" defTabSz="914400"/>
            <a:r>
              <a:rPr lang="en-US" sz="1700" kern="1200" dirty="0">
                <a:solidFill>
                  <a:srgbClr val="FFFFFF"/>
                </a:solidFill>
                <a:latin typeface="+mj-lt"/>
                <a:ea typeface="+mj-ea"/>
                <a:cs typeface="+mj-cs"/>
              </a:rPr>
              <a:t>USDA Standardized Recipes </a:t>
            </a:r>
          </a:p>
        </p:txBody>
      </p:sp>
      <p:sp>
        <p:nvSpPr>
          <p:cNvPr id="5" name="TextBox 4"/>
          <p:cNvSpPr txBox="1"/>
          <p:nvPr/>
        </p:nvSpPr>
        <p:spPr>
          <a:xfrm>
            <a:off x="505677" y="4806944"/>
            <a:ext cx="2743200" cy="889154"/>
          </a:xfrm>
          <a:prstGeom prst="rect">
            <a:avLst/>
          </a:prstGeom>
        </p:spPr>
        <p:txBody>
          <a:bodyPr vert="horz" lIns="91440" tIns="45720" rIns="91440" bIns="45720" rtlCol="0" anchor="t">
            <a:normAutofit/>
          </a:bodyPr>
          <a:lstStyle/>
          <a:p>
            <a:pPr algn="ctr">
              <a:lnSpc>
                <a:spcPct val="90000"/>
              </a:lnSpc>
              <a:spcBef>
                <a:spcPts val="1000"/>
              </a:spcBef>
              <a:spcAft>
                <a:spcPts val="600"/>
              </a:spcAft>
            </a:pPr>
            <a:endParaRPr lang="en-US" sz="1700">
              <a:solidFill>
                <a:schemeClr val="accent2">
                  <a:lumMod val="75000"/>
                </a:schemeClr>
              </a:solidFill>
            </a:endParaRPr>
          </a:p>
          <a:p>
            <a:pPr algn="ctr">
              <a:lnSpc>
                <a:spcPct val="90000"/>
              </a:lnSpc>
              <a:spcBef>
                <a:spcPts val="1000"/>
              </a:spcBef>
              <a:spcAft>
                <a:spcPts val="600"/>
              </a:spcAft>
            </a:pPr>
            <a:r>
              <a:rPr lang="en-US" sz="1700" kern="1200">
                <a:solidFill>
                  <a:schemeClr val="bg1"/>
                </a:solidFill>
                <a:latin typeface="+mn-lt"/>
                <a:ea typeface="+mn-ea"/>
                <a:cs typeface="+mn-cs"/>
                <a:hlinkClick r:id="rId3"/>
              </a:rPr>
              <a:t>https://theicn.org/cnrb/</a:t>
            </a:r>
            <a:r>
              <a:rPr lang="en-US" sz="1700" kern="1200">
                <a:solidFill>
                  <a:schemeClr val="bg1"/>
                </a:solidFill>
                <a:latin typeface="+mn-lt"/>
                <a:ea typeface="+mn-ea"/>
                <a:cs typeface="+mn-cs"/>
              </a:rPr>
              <a:t> </a:t>
            </a:r>
            <a:endParaRPr lang="en-US">
              <a:solidFill>
                <a:schemeClr val="bg1"/>
              </a:solidFill>
              <a:ea typeface="+mn-ea"/>
              <a:cs typeface="+mn-cs"/>
            </a:endParaRPr>
          </a:p>
        </p:txBody>
      </p:sp>
      <p:pic>
        <p:nvPicPr>
          <p:cNvPr id="6" name="Picture 6" descr="A screenshot of a social media post&#10;&#10;Description generated with very high confidence">
            <a:extLst>
              <a:ext uri="{FF2B5EF4-FFF2-40B4-BE49-F238E27FC236}">
                <a16:creationId xmlns:a16="http://schemas.microsoft.com/office/drawing/2014/main" id="{FC9C7968-3848-49A1-886E-8D3717834509}"/>
              </a:ext>
            </a:extLst>
          </p:cNvPr>
          <p:cNvPicPr>
            <a:picLocks noChangeAspect="1"/>
          </p:cNvPicPr>
          <p:nvPr/>
        </p:nvPicPr>
        <p:blipFill rotWithShape="1">
          <a:blip r:embed="rId4"/>
          <a:srcRect r="-1" b="3147"/>
          <a:stretch/>
        </p:blipFill>
        <p:spPr>
          <a:xfrm>
            <a:off x="3825854" y="643466"/>
            <a:ext cx="4599790" cy="556873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02082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662268" y="707932"/>
            <a:ext cx="3446303" cy="1645501"/>
          </a:xfrm>
        </p:spPr>
        <p:txBody>
          <a:bodyPr>
            <a:normAutofit/>
          </a:bodyPr>
          <a:lstStyle/>
          <a:p>
            <a:r>
              <a:rPr lang="en-US" dirty="0"/>
              <a:t>Importance of Standardized Recipes</a:t>
            </a:r>
          </a:p>
        </p:txBody>
      </p:sp>
      <p:sp>
        <p:nvSpPr>
          <p:cNvPr id="9" name="Content Placeholder 8"/>
          <p:cNvSpPr>
            <a:spLocks noGrp="1"/>
          </p:cNvSpPr>
          <p:nvPr>
            <p:ph idx="1"/>
          </p:nvPr>
        </p:nvSpPr>
        <p:spPr>
          <a:xfrm>
            <a:off x="628650" y="2286001"/>
            <a:ext cx="3446303" cy="3890962"/>
          </a:xfrm>
        </p:spPr>
        <p:txBody>
          <a:bodyPr>
            <a:normAutofit/>
          </a:bodyPr>
          <a:lstStyle/>
          <a:p>
            <a:pPr>
              <a:spcBef>
                <a:spcPts val="1200"/>
              </a:spcBef>
            </a:pPr>
            <a:r>
              <a:rPr lang="en-US" sz="1400"/>
              <a:t>Cost</a:t>
            </a:r>
          </a:p>
          <a:p>
            <a:pPr marL="571500" lvl="1" indent="-171450">
              <a:spcBef>
                <a:spcPts val="600"/>
              </a:spcBef>
              <a:defRPr/>
            </a:pPr>
            <a:r>
              <a:rPr lang="en-US" sz="1400"/>
              <a:t>Food cost control</a:t>
            </a:r>
          </a:p>
          <a:p>
            <a:pPr marL="571500" lvl="1" indent="-171450">
              <a:spcBef>
                <a:spcPts val="600"/>
              </a:spcBef>
              <a:defRPr/>
            </a:pPr>
            <a:r>
              <a:rPr lang="en-US" sz="1400"/>
              <a:t>Labor cost control</a:t>
            </a:r>
          </a:p>
          <a:p>
            <a:pPr marL="1028700" lvl="2" indent="-171450">
              <a:spcBef>
                <a:spcPts val="1200"/>
              </a:spcBef>
            </a:pPr>
            <a:r>
              <a:rPr lang="en-US" sz="1400"/>
              <a:t>Written standardized procedures in the recipe make efficient use of labor time and allow for planned scheduling of foodservice personnel for the work day. Training costs are reduced because new employees are provided specific instructions for preparation in each recipe.</a:t>
            </a:r>
          </a:p>
          <a:p>
            <a:pPr>
              <a:spcBef>
                <a:spcPts val="1200"/>
              </a:spcBef>
            </a:pPr>
            <a:r>
              <a:rPr lang="en-US" sz="1400"/>
              <a:t>Nutrients per serving</a:t>
            </a:r>
          </a:p>
          <a:p>
            <a:pPr>
              <a:spcBef>
                <a:spcPts val="1200"/>
              </a:spcBef>
            </a:pPr>
            <a:r>
              <a:rPr lang="en-US" sz="1400"/>
              <a:t>Customer Satisfaction</a:t>
            </a:r>
          </a:p>
        </p:txBody>
      </p:sp>
      <p:sp>
        <p:nvSpPr>
          <p:cNvPr id="74" name="Rectangle 73">
            <a:extLst>
              <a:ext uri="{FF2B5EF4-FFF2-40B4-BE49-F238E27FC236}">
                <a16:creationId xmlns:a16="http://schemas.microsoft.com/office/drawing/2014/main" id="{003713C1-2FB2-413B-BF91-3AE41726F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8243" y="3474720"/>
            <a:ext cx="4575685"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id="{90795B4D-5022-4A7F-A01D-8D880B7CD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9688" y="0"/>
            <a:ext cx="4644311"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AFD19018-DE7C-4796-ADF2-AD2EB0FC0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0"/>
            <a:ext cx="225171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47" name="Picture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15681" y="760489"/>
            <a:ext cx="1773237" cy="186230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0" name="Rectangle 79">
            <a:extLst>
              <a:ext uri="{FF2B5EF4-FFF2-40B4-BE49-F238E27FC236}">
                <a16:creationId xmlns:a16="http://schemas.microsoft.com/office/drawing/2014/main" id="{B1A0A2C2-4F85-44AF-8708-8DCA4B550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2218" y="0"/>
            <a:ext cx="2251710"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49" name="Picture 5">
            <a:extLs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127081" y="805022"/>
            <a:ext cx="1773238" cy="177323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289174" y="3796452"/>
            <a:ext cx="3137652" cy="255989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8263906"/>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b="1" dirty="0">
                <a:solidFill>
                  <a:schemeClr val="bg2">
                    <a:lumMod val="25000"/>
                  </a:schemeClr>
                </a:solidFill>
              </a:rPr>
              <a:t>Cost</a:t>
            </a:r>
          </a:p>
        </p:txBody>
      </p:sp>
      <p:sp>
        <p:nvSpPr>
          <p:cNvPr id="3" name="Content Placeholder 2"/>
          <p:cNvSpPr>
            <a:spLocks noGrp="1"/>
          </p:cNvSpPr>
          <p:nvPr>
            <p:ph idx="1"/>
          </p:nvPr>
        </p:nvSpPr>
        <p:spPr>
          <a:xfrm>
            <a:off x="457200" y="1295400"/>
            <a:ext cx="8229600" cy="5867400"/>
          </a:xfrm>
        </p:spPr>
        <p:txBody>
          <a:bodyPr>
            <a:normAutofit/>
          </a:bodyPr>
          <a:lstStyle/>
          <a:p>
            <a:pPr marL="0" indent="0">
              <a:buNone/>
            </a:pPr>
            <a:r>
              <a:rPr lang="en-US" sz="2200"/>
              <a:t>Example A:</a:t>
            </a:r>
          </a:p>
          <a:p>
            <a:r>
              <a:rPr lang="en-US" sz="1800"/>
              <a:t>Fiesta Beef Casserole calls for 35 lb of ground beef to make 200 servings. The cook uses four 10 lb packages (40 lb) of ground beef, as opposed to the 35 lb that the recipe calls for.</a:t>
            </a:r>
          </a:p>
          <a:p>
            <a:pPr marL="0" indent="0">
              <a:buNone/>
            </a:pPr>
            <a:endParaRPr lang="en-US" sz="1800"/>
          </a:p>
          <a:p>
            <a:pPr marL="0" indent="0">
              <a:buNone/>
            </a:pPr>
            <a:endParaRPr lang="en-US" sz="1800"/>
          </a:p>
          <a:p>
            <a:pPr marL="0" indent="0">
              <a:buNone/>
            </a:pPr>
            <a:endParaRPr lang="en-US" sz="1800"/>
          </a:p>
          <a:p>
            <a:pPr marL="0" indent="0">
              <a:buNone/>
            </a:pPr>
            <a:endParaRPr lang="en-US" sz="1800"/>
          </a:p>
          <a:p>
            <a:pPr marL="0" indent="0" algn="ctr">
              <a:buNone/>
            </a:pPr>
            <a:r>
              <a:rPr lang="en-US" sz="1800" b="1"/>
              <a:t>$0.05 per serving x 200 servings x 160 school days = $1,600</a:t>
            </a:r>
          </a:p>
          <a:p>
            <a:pPr marL="0" indent="0" algn="ctr">
              <a:buNone/>
            </a:pPr>
            <a:endParaRPr lang="en-US" sz="1800"/>
          </a:p>
          <a:p>
            <a:pPr marL="0" indent="0" algn="ctr">
              <a:buNone/>
            </a:pPr>
            <a:endParaRPr lang="en-US" sz="1800"/>
          </a:p>
          <a:p>
            <a:pPr marL="0" indent="0" algn="ctr">
              <a:buNone/>
            </a:pPr>
            <a:endParaRPr lang="en-US" sz="1800"/>
          </a:p>
          <a:p>
            <a:pPr marL="0" indent="0" algn="ctr">
              <a:buNone/>
            </a:pPr>
            <a:endParaRPr lang="en-US" sz="1800"/>
          </a:p>
          <a:p>
            <a:pPr marL="0" lvl="0" indent="0" algn="ctr">
              <a:buClrTx/>
              <a:buSzTx/>
              <a:buNone/>
            </a:pPr>
            <a:r>
              <a:rPr lang="en-US" sz="1800" b="1">
                <a:solidFill>
                  <a:schemeClr val="accent6">
                    <a:lumMod val="75000"/>
                  </a:schemeClr>
                </a:solidFill>
                <a:latin typeface="Century Gothic"/>
              </a:rPr>
              <a:t>$0.05 per serving x 200 servings x 160 school days = $1,600</a:t>
            </a:r>
          </a:p>
          <a:p>
            <a:pPr marL="0" indent="0" algn="ctr">
              <a:buNone/>
            </a:pPr>
            <a:endParaRPr lang="en-US" sz="1800"/>
          </a:p>
          <a:p>
            <a:pPr marL="0" indent="0" algn="ctr">
              <a:buNone/>
            </a:pPr>
            <a:endParaRPr lang="en-US" sz="1800"/>
          </a:p>
          <a:p>
            <a:pPr marL="0" indent="0" algn="ctr">
              <a:buNone/>
            </a:pPr>
            <a:endParaRPr lang="en-US" sz="1100"/>
          </a:p>
        </p:txBody>
      </p:sp>
      <p:graphicFrame>
        <p:nvGraphicFramePr>
          <p:cNvPr id="4" name="Table 3"/>
          <p:cNvGraphicFramePr>
            <a:graphicFrameLocks noGrp="1"/>
          </p:cNvGraphicFramePr>
          <p:nvPr>
            <p:extLst>
              <p:ext uri="{D42A27DB-BD31-4B8C-83A1-F6EECF244321}">
                <p14:modId xmlns:p14="http://schemas.microsoft.com/office/powerpoint/2010/main" val="2591395261"/>
              </p:ext>
            </p:extLst>
          </p:nvPr>
        </p:nvGraphicFramePr>
        <p:xfrm>
          <a:off x="609600" y="3048000"/>
          <a:ext cx="7848600" cy="1599320"/>
        </p:xfrm>
        <a:graphic>
          <a:graphicData uri="http://schemas.openxmlformats.org/drawingml/2006/table">
            <a:tbl>
              <a:tblPr firstRow="1" bandRow="1">
                <a:tableStyleId>{5C22544A-7EE6-4342-B048-85BDC9FD1C3A}</a:tableStyleId>
              </a:tblPr>
              <a:tblGrid>
                <a:gridCol w="2616200">
                  <a:extLst>
                    <a:ext uri="{9D8B030D-6E8A-4147-A177-3AD203B41FA5}">
                      <a16:colId xmlns:a16="http://schemas.microsoft.com/office/drawing/2014/main" val="20000"/>
                    </a:ext>
                  </a:extLst>
                </a:gridCol>
                <a:gridCol w="2616200">
                  <a:extLst>
                    <a:ext uri="{9D8B030D-6E8A-4147-A177-3AD203B41FA5}">
                      <a16:colId xmlns:a16="http://schemas.microsoft.com/office/drawing/2014/main" val="20001"/>
                    </a:ext>
                  </a:extLst>
                </a:gridCol>
                <a:gridCol w="2616200">
                  <a:extLst>
                    <a:ext uri="{9D8B030D-6E8A-4147-A177-3AD203B41FA5}">
                      <a16:colId xmlns:a16="http://schemas.microsoft.com/office/drawing/2014/main" val="20002"/>
                    </a:ext>
                  </a:extLst>
                </a:gridCol>
              </a:tblGrid>
              <a:tr h="1599320">
                <a:tc>
                  <a:txBody>
                    <a:bodyPr/>
                    <a:lstStyle/>
                    <a:p>
                      <a:pPr algn="ctr"/>
                      <a:r>
                        <a:rPr lang="en-US" sz="1600" b="1">
                          <a:latin typeface="+mj-lt"/>
                        </a:rPr>
                        <a:t>Fiesta Beef Casserole Cost per Serving with 35 lb ground</a:t>
                      </a:r>
                      <a:r>
                        <a:rPr lang="en-US" sz="1600" b="1" baseline="0">
                          <a:latin typeface="+mj-lt"/>
                        </a:rPr>
                        <a:t> beef</a:t>
                      </a:r>
                    </a:p>
                    <a:p>
                      <a:pPr algn="ctr"/>
                      <a:r>
                        <a:rPr lang="en-US" sz="1600" b="1" baseline="0">
                          <a:latin typeface="+mj-lt"/>
                        </a:rPr>
                        <a:t> $0.46</a:t>
                      </a:r>
                      <a:endParaRPr lang="en-US" sz="1600" b="1">
                        <a:latin typeface="+mj-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a:latin typeface="+mj-lt"/>
                        </a:rPr>
                        <a:t>Fiesta</a:t>
                      </a:r>
                      <a:r>
                        <a:rPr lang="en-US" sz="1600" b="1" baseline="0">
                          <a:latin typeface="+mj-lt"/>
                        </a:rPr>
                        <a:t> Beef Casserole Cost </a:t>
                      </a:r>
                      <a:r>
                        <a:rPr lang="en-US" sz="1600" b="1">
                          <a:latin typeface="+mj-lt"/>
                        </a:rPr>
                        <a:t>per Serving with 40 lb ground</a:t>
                      </a:r>
                      <a:r>
                        <a:rPr lang="en-US" sz="1600" b="1" baseline="0">
                          <a:latin typeface="+mj-lt"/>
                        </a:rPr>
                        <a:t> beef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baseline="0">
                          <a:latin typeface="+mj-lt"/>
                        </a:rPr>
                        <a:t>$ 0.51</a:t>
                      </a:r>
                      <a:endParaRPr lang="en-US" sz="1600" b="1">
                        <a:latin typeface="+mj-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a:latin typeface="+mj-lt"/>
                        </a:rPr>
                        <a:t>Difference in Cost per Serving of Fiesta Beef Casserole</a:t>
                      </a:r>
                    </a:p>
                    <a:p>
                      <a:pPr algn="ctr"/>
                      <a:r>
                        <a:rPr lang="en-US" sz="1600" b="1">
                          <a:latin typeface="+mj-lt"/>
                        </a:rPr>
                        <a:t>+ $ 0.05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pic>
        <p:nvPicPr>
          <p:cNvPr id="1026" name="Picture 2" descr="picture of a casser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7221" y="304800"/>
            <a:ext cx="1949969" cy="1297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7534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2">
                    <a:lumMod val="25000"/>
                  </a:schemeClr>
                </a:solidFill>
              </a:rPr>
              <a:t>Cost</a:t>
            </a:r>
          </a:p>
        </p:txBody>
      </p:sp>
      <p:sp>
        <p:nvSpPr>
          <p:cNvPr id="4" name="Rectangle 3"/>
          <p:cNvSpPr/>
          <p:nvPr/>
        </p:nvSpPr>
        <p:spPr>
          <a:xfrm>
            <a:off x="533400" y="1676400"/>
            <a:ext cx="8305800" cy="1428083"/>
          </a:xfrm>
          <a:prstGeom prst="rect">
            <a:avLst/>
          </a:prstGeom>
        </p:spPr>
        <p:txBody>
          <a:bodyPr wrap="square">
            <a:spAutoFit/>
          </a:bodyPr>
          <a:lstStyle/>
          <a:p>
            <a:pPr lvl="0">
              <a:spcBef>
                <a:spcPct val="20000"/>
              </a:spcBef>
            </a:pPr>
            <a:r>
              <a:rPr lang="en-US" sz="2200"/>
              <a:t>Example B:</a:t>
            </a:r>
          </a:p>
          <a:p>
            <a:pPr marL="293688" lvl="1" indent="-285750">
              <a:spcBef>
                <a:spcPct val="20000"/>
              </a:spcBef>
              <a:buClr>
                <a:schemeClr val="accent1"/>
              </a:buClr>
              <a:buFont typeface="Arial" panose="020B0604020202020204" pitchFamily="34" charset="0"/>
              <a:buChar char="•"/>
            </a:pPr>
            <a:r>
              <a:rPr lang="en-US"/>
              <a:t>Yield: 25 </a:t>
            </a:r>
          </a:p>
          <a:p>
            <a:pPr marL="293688" lvl="1" indent="-285750">
              <a:spcBef>
                <a:spcPct val="20000"/>
              </a:spcBef>
              <a:buClr>
                <a:schemeClr val="accent1"/>
              </a:buClr>
              <a:buFont typeface="Arial" panose="020B0604020202020204" pitchFamily="34" charset="0"/>
              <a:buChar char="•"/>
            </a:pPr>
            <a:r>
              <a:rPr lang="en-US"/>
              <a:t>Instructions: Cut a half steam table pan (12" x 10" x 21⁄2") 5 x 5</a:t>
            </a:r>
          </a:p>
          <a:p>
            <a:pPr marL="293688" lvl="1" indent="-285750">
              <a:spcBef>
                <a:spcPct val="20000"/>
              </a:spcBef>
              <a:buClr>
                <a:schemeClr val="accent1"/>
              </a:buClr>
              <a:buFont typeface="Arial" panose="020B0604020202020204" pitchFamily="34" charset="0"/>
              <a:buChar char="•"/>
            </a:pPr>
            <a:r>
              <a:rPr lang="en-US"/>
              <a:t>Cook cuts pan 4 x 5 and yielded 20 servings instead of 25.</a:t>
            </a:r>
          </a:p>
        </p:txBody>
      </p:sp>
      <p:graphicFrame>
        <p:nvGraphicFramePr>
          <p:cNvPr id="3" name="Table 2"/>
          <p:cNvGraphicFramePr>
            <a:graphicFrameLocks noGrp="1"/>
          </p:cNvGraphicFramePr>
          <p:nvPr>
            <p:extLst>
              <p:ext uri="{D42A27DB-BD31-4B8C-83A1-F6EECF244321}">
                <p14:modId xmlns:p14="http://schemas.microsoft.com/office/powerpoint/2010/main" val="1575690027"/>
              </p:ext>
            </p:extLst>
          </p:nvPr>
        </p:nvGraphicFramePr>
        <p:xfrm>
          <a:off x="2514600" y="3505200"/>
          <a:ext cx="3810000" cy="1600201"/>
        </p:xfrm>
        <a:graphic>
          <a:graphicData uri="http://schemas.openxmlformats.org/drawingml/2006/table">
            <a:tbl>
              <a:tblPr firstRow="1" bandRow="1">
                <a:tableStyleId>{5C22544A-7EE6-4342-B048-85BDC9FD1C3A}</a:tableStyleId>
              </a:tblPr>
              <a:tblGrid>
                <a:gridCol w="1942353">
                  <a:extLst>
                    <a:ext uri="{9D8B030D-6E8A-4147-A177-3AD203B41FA5}">
                      <a16:colId xmlns:a16="http://schemas.microsoft.com/office/drawing/2014/main" val="20000"/>
                    </a:ext>
                  </a:extLst>
                </a:gridCol>
                <a:gridCol w="1867647">
                  <a:extLst>
                    <a:ext uri="{9D8B030D-6E8A-4147-A177-3AD203B41FA5}">
                      <a16:colId xmlns:a16="http://schemas.microsoft.com/office/drawing/2014/main" val="20001"/>
                    </a:ext>
                  </a:extLst>
                </a:gridCol>
              </a:tblGrid>
              <a:tr h="1600201">
                <a:tc>
                  <a:txBody>
                    <a:bodyPr/>
                    <a:lstStyle/>
                    <a:p>
                      <a:pPr algn="ctr"/>
                      <a:r>
                        <a:rPr lang="en-US" sz="1600" b="1" u="sng">
                          <a:latin typeface="+mj-lt"/>
                        </a:rPr>
                        <a:t>Servings per pan</a:t>
                      </a:r>
                    </a:p>
                    <a:p>
                      <a:pPr algn="ctr"/>
                      <a:r>
                        <a:rPr lang="en-US" sz="1600" b="1">
                          <a:latin typeface="+mj-lt"/>
                        </a:rPr>
                        <a:t>20 servings</a:t>
                      </a:r>
                    </a:p>
                    <a:p>
                      <a:pPr algn="ctr"/>
                      <a:r>
                        <a:rPr lang="en-US" sz="1600" b="1">
                          <a:latin typeface="+mj-lt"/>
                        </a:rPr>
                        <a:t>25 servings</a:t>
                      </a:r>
                    </a:p>
                    <a:p>
                      <a:pPr algn="ctr"/>
                      <a:r>
                        <a:rPr lang="en-US" sz="1600" b="1">
                          <a:latin typeface="+mj-lt"/>
                        </a:rPr>
                        <a:t>Difference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600" b="1" u="sng" dirty="0">
                          <a:latin typeface="+mj-lt"/>
                        </a:rPr>
                        <a:t>Cost per serving</a:t>
                      </a:r>
                    </a:p>
                    <a:p>
                      <a:pPr algn="ctr"/>
                      <a:r>
                        <a:rPr lang="en-US" sz="1600" b="1" dirty="0">
                          <a:latin typeface="+mj-lt"/>
                        </a:rPr>
                        <a:t>$ 0.58</a:t>
                      </a:r>
                    </a:p>
                    <a:p>
                      <a:pPr algn="ctr"/>
                      <a:r>
                        <a:rPr lang="en-US" sz="1600" b="1" dirty="0">
                          <a:latin typeface="+mj-lt"/>
                        </a:rPr>
                        <a:t>$ 0.46</a:t>
                      </a:r>
                    </a:p>
                    <a:p>
                      <a:pPr algn="ctr"/>
                      <a:r>
                        <a:rPr lang="en-US" sz="1600" b="1" dirty="0">
                          <a:latin typeface="+mj-lt"/>
                        </a:rPr>
                        <a:t>+ $ 0.12</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5" name="Rectangle 4"/>
          <p:cNvSpPr/>
          <p:nvPr/>
        </p:nvSpPr>
        <p:spPr>
          <a:xfrm>
            <a:off x="1205345" y="5656613"/>
            <a:ext cx="6724403" cy="369332"/>
          </a:xfrm>
          <a:prstGeom prst="rect">
            <a:avLst/>
          </a:prstGeom>
        </p:spPr>
        <p:txBody>
          <a:bodyPr wrap="square">
            <a:spAutoFit/>
          </a:bodyPr>
          <a:lstStyle/>
          <a:p>
            <a:pPr lvl="0" algn="ctr">
              <a:spcBef>
                <a:spcPct val="20000"/>
              </a:spcBef>
              <a:buClr>
                <a:srgbClr val="D16349"/>
              </a:buClr>
              <a:buSzPct val="85000"/>
            </a:pPr>
            <a:r>
              <a:rPr lang="en-US" b="1">
                <a:solidFill>
                  <a:schemeClr val="accent6">
                    <a:lumMod val="75000"/>
                  </a:schemeClr>
                </a:solidFill>
              </a:rPr>
              <a:t>$0.12 per serving x 200 servings x 160 school days = $3,840</a:t>
            </a:r>
          </a:p>
        </p:txBody>
      </p:sp>
      <p:pic>
        <p:nvPicPr>
          <p:cNvPr id="2050"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9302" y="381001"/>
            <a:ext cx="2404672"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636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799" y="228600"/>
            <a:ext cx="1876647" cy="1251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176645"/>
            <a:ext cx="8229600" cy="990600"/>
          </a:xfrm>
        </p:spPr>
        <p:txBody>
          <a:bodyPr>
            <a:normAutofit/>
          </a:bodyPr>
          <a:lstStyle/>
          <a:p>
            <a:r>
              <a:rPr lang="en-US" b="1" dirty="0">
                <a:solidFill>
                  <a:schemeClr val="bg2">
                    <a:lumMod val="25000"/>
                  </a:schemeClr>
                </a:solidFill>
              </a:rPr>
              <a:t>Nutrients per Serving</a:t>
            </a:r>
          </a:p>
        </p:txBody>
      </p:sp>
      <p:sp>
        <p:nvSpPr>
          <p:cNvPr id="5" name="Content Placeholder 4"/>
          <p:cNvSpPr>
            <a:spLocks noGrp="1"/>
          </p:cNvSpPr>
          <p:nvPr>
            <p:ph idx="1"/>
          </p:nvPr>
        </p:nvSpPr>
        <p:spPr>
          <a:xfrm>
            <a:off x="304800" y="1295400"/>
            <a:ext cx="8229600" cy="4876800"/>
          </a:xfrm>
        </p:spPr>
        <p:txBody>
          <a:bodyPr/>
          <a:lstStyle/>
          <a:p>
            <a:r>
              <a:rPr lang="en-US" sz="2800">
                <a:solidFill>
                  <a:schemeClr val="accent6">
                    <a:lumMod val="75000"/>
                  </a:schemeClr>
                </a:solidFill>
              </a:rPr>
              <a:t>Nutrients per serving for a recipe can be </a:t>
            </a:r>
          </a:p>
          <a:p>
            <a:pPr marL="0" indent="0">
              <a:buNone/>
            </a:pPr>
            <a:r>
              <a:rPr lang="en-US" sz="2800">
                <a:solidFill>
                  <a:schemeClr val="accent6">
                    <a:lumMod val="75000"/>
                  </a:schemeClr>
                </a:solidFill>
              </a:rPr>
              <a:t>altered significantly when a recipe is not followed</a:t>
            </a:r>
          </a:p>
          <a:p>
            <a:pPr marL="0" indent="0">
              <a:buNone/>
            </a:pPr>
            <a:endParaRPr lang="en-US"/>
          </a:p>
        </p:txBody>
      </p:sp>
      <p:graphicFrame>
        <p:nvGraphicFramePr>
          <p:cNvPr id="7" name="Table 6"/>
          <p:cNvGraphicFramePr>
            <a:graphicFrameLocks noGrp="1"/>
          </p:cNvGraphicFramePr>
          <p:nvPr>
            <p:extLst>
              <p:ext uri="{D42A27DB-BD31-4B8C-83A1-F6EECF244321}">
                <p14:modId xmlns:p14="http://schemas.microsoft.com/office/powerpoint/2010/main" val="789646174"/>
              </p:ext>
            </p:extLst>
          </p:nvPr>
        </p:nvGraphicFramePr>
        <p:xfrm>
          <a:off x="914400" y="2743200"/>
          <a:ext cx="7010400" cy="2994662"/>
        </p:xfrm>
        <a:graphic>
          <a:graphicData uri="http://schemas.openxmlformats.org/drawingml/2006/table">
            <a:tbl>
              <a:tblPr firstRow="1" bandRow="1"/>
              <a:tblGrid>
                <a:gridCol w="2077156">
                  <a:extLst>
                    <a:ext uri="{9D8B030D-6E8A-4147-A177-3AD203B41FA5}">
                      <a16:colId xmlns:a16="http://schemas.microsoft.com/office/drawing/2014/main" val="20000"/>
                    </a:ext>
                  </a:extLst>
                </a:gridCol>
                <a:gridCol w="2518551">
                  <a:extLst>
                    <a:ext uri="{9D8B030D-6E8A-4147-A177-3AD203B41FA5}">
                      <a16:colId xmlns:a16="http://schemas.microsoft.com/office/drawing/2014/main" val="20001"/>
                    </a:ext>
                  </a:extLst>
                </a:gridCol>
                <a:gridCol w="2414693">
                  <a:extLst>
                    <a:ext uri="{9D8B030D-6E8A-4147-A177-3AD203B41FA5}">
                      <a16:colId xmlns:a16="http://schemas.microsoft.com/office/drawing/2014/main" val="20002"/>
                    </a:ext>
                  </a:extLst>
                </a:gridCol>
              </a:tblGrid>
              <a:tr h="385372">
                <a:tc>
                  <a:txBody>
                    <a:bodyPr/>
                    <a:lstStyle>
                      <a:lvl1pPr marL="0" algn="l" defTabSz="914400" rtl="0" eaLnBrk="1" latinLnBrk="0" hangingPunct="1">
                        <a:defRPr sz="1800" b="1" kern="1200">
                          <a:solidFill>
                            <a:schemeClr val="lt1"/>
                          </a:solidFill>
                          <a:latin typeface="Palatino Linotype"/>
                        </a:defRPr>
                      </a:lvl1pPr>
                      <a:lvl2pPr marL="457200" algn="l" defTabSz="914400" rtl="0" eaLnBrk="1" latinLnBrk="0" hangingPunct="1">
                        <a:defRPr sz="1800" b="1" kern="1200">
                          <a:solidFill>
                            <a:schemeClr val="lt1"/>
                          </a:solidFill>
                          <a:latin typeface="Palatino Linotype"/>
                        </a:defRPr>
                      </a:lvl2pPr>
                      <a:lvl3pPr marL="914400" algn="l" defTabSz="914400" rtl="0" eaLnBrk="1" latinLnBrk="0" hangingPunct="1">
                        <a:defRPr sz="1800" b="1" kern="1200">
                          <a:solidFill>
                            <a:schemeClr val="lt1"/>
                          </a:solidFill>
                          <a:latin typeface="Palatino Linotype"/>
                        </a:defRPr>
                      </a:lvl3pPr>
                      <a:lvl4pPr marL="1371600" algn="l" defTabSz="914400" rtl="0" eaLnBrk="1" latinLnBrk="0" hangingPunct="1">
                        <a:defRPr sz="1800" b="1" kern="1200">
                          <a:solidFill>
                            <a:schemeClr val="lt1"/>
                          </a:solidFill>
                          <a:latin typeface="Palatino Linotype"/>
                        </a:defRPr>
                      </a:lvl4pPr>
                      <a:lvl5pPr marL="1828800" algn="l" defTabSz="914400" rtl="0" eaLnBrk="1" latinLnBrk="0" hangingPunct="1">
                        <a:defRPr sz="1800" b="1" kern="1200">
                          <a:solidFill>
                            <a:schemeClr val="lt1"/>
                          </a:solidFill>
                          <a:latin typeface="Palatino Linotype"/>
                        </a:defRPr>
                      </a:lvl5pPr>
                      <a:lvl6pPr marL="2286000" algn="l" defTabSz="914400" rtl="0" eaLnBrk="1" latinLnBrk="0" hangingPunct="1">
                        <a:defRPr sz="1800" b="1" kern="1200">
                          <a:solidFill>
                            <a:schemeClr val="lt1"/>
                          </a:solidFill>
                          <a:latin typeface="Palatino Linotype"/>
                        </a:defRPr>
                      </a:lvl6pPr>
                      <a:lvl7pPr marL="2743200" algn="l" defTabSz="914400" rtl="0" eaLnBrk="1" latinLnBrk="0" hangingPunct="1">
                        <a:defRPr sz="1800" b="1" kern="1200">
                          <a:solidFill>
                            <a:schemeClr val="lt1"/>
                          </a:solidFill>
                          <a:latin typeface="Palatino Linotype"/>
                        </a:defRPr>
                      </a:lvl7pPr>
                      <a:lvl8pPr marL="3200400" algn="l" defTabSz="914400" rtl="0" eaLnBrk="1" latinLnBrk="0" hangingPunct="1">
                        <a:defRPr sz="1800" b="1" kern="1200">
                          <a:solidFill>
                            <a:schemeClr val="lt1"/>
                          </a:solidFill>
                          <a:latin typeface="Palatino Linotype"/>
                        </a:defRPr>
                      </a:lvl8pPr>
                      <a:lvl9pPr marL="3657600" algn="l" defTabSz="914400" rtl="0" eaLnBrk="1" latinLnBrk="0" hangingPunct="1">
                        <a:defRPr sz="1800" b="1" kern="1200">
                          <a:solidFill>
                            <a:schemeClr val="lt1"/>
                          </a:solidFill>
                          <a:latin typeface="Palatino Linotype"/>
                        </a:defRPr>
                      </a:lvl9pPr>
                    </a:lstStyle>
                    <a:p>
                      <a:r>
                        <a:rPr lang="en-US" b="1"/>
                        <a:t>Nutrient</a:t>
                      </a:r>
                      <a:r>
                        <a:rPr lang="en-US" b="1" baseline="0"/>
                        <a:t> Facts</a:t>
                      </a:r>
                      <a:endParaRPr lang="en-US" b="1"/>
                    </a:p>
                  </a:txBody>
                  <a:tcPr>
                    <a:lnL w="12700" cap="flat" cmpd="sng" algn="ctr">
                      <a:solidFill>
                        <a:sysClr val="windowText" lastClr="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076B4"/>
                    </a:solidFill>
                  </a:tcPr>
                </a:tc>
                <a:tc>
                  <a:txBody>
                    <a:bodyPr/>
                    <a:lstStyle>
                      <a:lvl1pPr marL="0" algn="l" defTabSz="914400" rtl="0" eaLnBrk="1" latinLnBrk="0" hangingPunct="1">
                        <a:defRPr sz="1800" b="1" kern="1200">
                          <a:solidFill>
                            <a:schemeClr val="lt1"/>
                          </a:solidFill>
                          <a:latin typeface="Palatino Linotype"/>
                        </a:defRPr>
                      </a:lvl1pPr>
                      <a:lvl2pPr marL="457200" algn="l" defTabSz="914400" rtl="0" eaLnBrk="1" latinLnBrk="0" hangingPunct="1">
                        <a:defRPr sz="1800" b="1" kern="1200">
                          <a:solidFill>
                            <a:schemeClr val="lt1"/>
                          </a:solidFill>
                          <a:latin typeface="Palatino Linotype"/>
                        </a:defRPr>
                      </a:lvl2pPr>
                      <a:lvl3pPr marL="914400" algn="l" defTabSz="914400" rtl="0" eaLnBrk="1" latinLnBrk="0" hangingPunct="1">
                        <a:defRPr sz="1800" b="1" kern="1200">
                          <a:solidFill>
                            <a:schemeClr val="lt1"/>
                          </a:solidFill>
                          <a:latin typeface="Palatino Linotype"/>
                        </a:defRPr>
                      </a:lvl3pPr>
                      <a:lvl4pPr marL="1371600" algn="l" defTabSz="914400" rtl="0" eaLnBrk="1" latinLnBrk="0" hangingPunct="1">
                        <a:defRPr sz="1800" b="1" kern="1200">
                          <a:solidFill>
                            <a:schemeClr val="lt1"/>
                          </a:solidFill>
                          <a:latin typeface="Palatino Linotype"/>
                        </a:defRPr>
                      </a:lvl4pPr>
                      <a:lvl5pPr marL="1828800" algn="l" defTabSz="914400" rtl="0" eaLnBrk="1" latinLnBrk="0" hangingPunct="1">
                        <a:defRPr sz="1800" b="1" kern="1200">
                          <a:solidFill>
                            <a:schemeClr val="lt1"/>
                          </a:solidFill>
                          <a:latin typeface="Palatino Linotype"/>
                        </a:defRPr>
                      </a:lvl5pPr>
                      <a:lvl6pPr marL="2286000" algn="l" defTabSz="914400" rtl="0" eaLnBrk="1" latinLnBrk="0" hangingPunct="1">
                        <a:defRPr sz="1800" b="1" kern="1200">
                          <a:solidFill>
                            <a:schemeClr val="lt1"/>
                          </a:solidFill>
                          <a:latin typeface="Palatino Linotype"/>
                        </a:defRPr>
                      </a:lvl6pPr>
                      <a:lvl7pPr marL="2743200" algn="l" defTabSz="914400" rtl="0" eaLnBrk="1" latinLnBrk="0" hangingPunct="1">
                        <a:defRPr sz="1800" b="1" kern="1200">
                          <a:solidFill>
                            <a:schemeClr val="lt1"/>
                          </a:solidFill>
                          <a:latin typeface="Palatino Linotype"/>
                        </a:defRPr>
                      </a:lvl7pPr>
                      <a:lvl8pPr marL="3200400" algn="l" defTabSz="914400" rtl="0" eaLnBrk="1" latinLnBrk="0" hangingPunct="1">
                        <a:defRPr sz="1800" b="1" kern="1200">
                          <a:solidFill>
                            <a:schemeClr val="lt1"/>
                          </a:solidFill>
                          <a:latin typeface="Palatino Linotype"/>
                        </a:defRPr>
                      </a:lvl8pPr>
                      <a:lvl9pPr marL="3657600" algn="l" defTabSz="914400" rtl="0" eaLnBrk="1" latinLnBrk="0" hangingPunct="1">
                        <a:defRPr sz="1800" b="1" kern="1200">
                          <a:solidFill>
                            <a:schemeClr val="lt1"/>
                          </a:solidFill>
                          <a:latin typeface="Palatino Linotype"/>
                        </a:defRPr>
                      </a:lvl9pPr>
                    </a:lstStyle>
                    <a:p>
                      <a:r>
                        <a:rPr lang="en-US" b="1"/>
                        <a:t>25 servings per Pan</a:t>
                      </a:r>
                    </a:p>
                  </a:txBody>
                  <a:tcP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6076B4"/>
                    </a:solidFill>
                  </a:tcPr>
                </a:tc>
                <a:tc>
                  <a:txBody>
                    <a:bodyPr/>
                    <a:lstStyle>
                      <a:lvl1pPr marL="0" algn="l" defTabSz="914400" rtl="0" eaLnBrk="1" latinLnBrk="0" hangingPunct="1">
                        <a:defRPr sz="1800" b="1" kern="1200">
                          <a:solidFill>
                            <a:schemeClr val="lt1"/>
                          </a:solidFill>
                          <a:latin typeface="Palatino Linotype"/>
                        </a:defRPr>
                      </a:lvl1pPr>
                      <a:lvl2pPr marL="457200" algn="l" defTabSz="914400" rtl="0" eaLnBrk="1" latinLnBrk="0" hangingPunct="1">
                        <a:defRPr sz="1800" b="1" kern="1200">
                          <a:solidFill>
                            <a:schemeClr val="lt1"/>
                          </a:solidFill>
                          <a:latin typeface="Palatino Linotype"/>
                        </a:defRPr>
                      </a:lvl2pPr>
                      <a:lvl3pPr marL="914400" algn="l" defTabSz="914400" rtl="0" eaLnBrk="1" latinLnBrk="0" hangingPunct="1">
                        <a:defRPr sz="1800" b="1" kern="1200">
                          <a:solidFill>
                            <a:schemeClr val="lt1"/>
                          </a:solidFill>
                          <a:latin typeface="Palatino Linotype"/>
                        </a:defRPr>
                      </a:lvl3pPr>
                      <a:lvl4pPr marL="1371600" algn="l" defTabSz="914400" rtl="0" eaLnBrk="1" latinLnBrk="0" hangingPunct="1">
                        <a:defRPr sz="1800" b="1" kern="1200">
                          <a:solidFill>
                            <a:schemeClr val="lt1"/>
                          </a:solidFill>
                          <a:latin typeface="Palatino Linotype"/>
                        </a:defRPr>
                      </a:lvl4pPr>
                      <a:lvl5pPr marL="1828800" algn="l" defTabSz="914400" rtl="0" eaLnBrk="1" latinLnBrk="0" hangingPunct="1">
                        <a:defRPr sz="1800" b="1" kern="1200">
                          <a:solidFill>
                            <a:schemeClr val="lt1"/>
                          </a:solidFill>
                          <a:latin typeface="Palatino Linotype"/>
                        </a:defRPr>
                      </a:lvl5pPr>
                      <a:lvl6pPr marL="2286000" algn="l" defTabSz="914400" rtl="0" eaLnBrk="1" latinLnBrk="0" hangingPunct="1">
                        <a:defRPr sz="1800" b="1" kern="1200">
                          <a:solidFill>
                            <a:schemeClr val="lt1"/>
                          </a:solidFill>
                          <a:latin typeface="Palatino Linotype"/>
                        </a:defRPr>
                      </a:lvl6pPr>
                      <a:lvl7pPr marL="2743200" algn="l" defTabSz="914400" rtl="0" eaLnBrk="1" latinLnBrk="0" hangingPunct="1">
                        <a:defRPr sz="1800" b="1" kern="1200">
                          <a:solidFill>
                            <a:schemeClr val="lt1"/>
                          </a:solidFill>
                          <a:latin typeface="Palatino Linotype"/>
                        </a:defRPr>
                      </a:lvl7pPr>
                      <a:lvl8pPr marL="3200400" algn="l" defTabSz="914400" rtl="0" eaLnBrk="1" latinLnBrk="0" hangingPunct="1">
                        <a:defRPr sz="1800" b="1" kern="1200">
                          <a:solidFill>
                            <a:schemeClr val="lt1"/>
                          </a:solidFill>
                          <a:latin typeface="Palatino Linotype"/>
                        </a:defRPr>
                      </a:lvl8pPr>
                      <a:lvl9pPr marL="3657600" algn="l" defTabSz="914400" rtl="0" eaLnBrk="1" latinLnBrk="0" hangingPunct="1">
                        <a:defRPr sz="1800" b="1" kern="1200">
                          <a:solidFill>
                            <a:schemeClr val="lt1"/>
                          </a:solidFill>
                          <a:latin typeface="Palatino Linotype"/>
                        </a:defRPr>
                      </a:lvl9pPr>
                    </a:lstStyle>
                    <a:p>
                      <a:r>
                        <a:rPr lang="en-US" b="1"/>
                        <a:t>20 servings</a:t>
                      </a:r>
                      <a:r>
                        <a:rPr lang="en-US" b="1" baseline="0"/>
                        <a:t> per Pan</a:t>
                      </a:r>
                      <a:endParaRPr lang="en-US" b="1"/>
                    </a:p>
                  </a:txBody>
                  <a:tcPr>
                    <a:lnL w="12700" cmpd="sng">
                      <a:solidFill>
                        <a:sysClr val="window" lastClr="FFFFFF"/>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6076B4"/>
                    </a:solidFill>
                  </a:tcPr>
                </a:tc>
                <a:extLst>
                  <a:ext uri="{0D108BD9-81ED-4DB2-BD59-A6C34878D82A}">
                    <a16:rowId xmlns:a16="http://schemas.microsoft.com/office/drawing/2014/main" val="10000"/>
                  </a:ext>
                </a:extLst>
              </a:tr>
              <a:tr h="521858">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a:t>Serving size</a:t>
                      </a:r>
                    </a:p>
                  </a:txBody>
                  <a:tcPr>
                    <a:lnL w="12700" cap="flat" cmpd="sng" algn="ctr">
                      <a:solidFill>
                        <a:sysClr val="windowText" lastClr="000000"/>
                      </a:solidFill>
                      <a:prstDash val="solid"/>
                      <a:round/>
                      <a:headEnd type="none" w="med" len="med"/>
                      <a:tailEnd type="none" w="med" len="med"/>
                    </a:lnL>
                    <a:lnR w="12700" cmpd="sng">
                      <a:solidFill>
                        <a:sysClr val="window" lastClr="FFFFFF"/>
                      </a:solidFill>
                    </a:lnR>
                    <a:lnT w="38100" cap="flat" cmpd="sng" algn="ctr">
                      <a:solidFill>
                        <a:schemeClr val="bg1"/>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6076B4">
                        <a:tint val="4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pPr algn="l"/>
                      <a:r>
                        <a:rPr lang="en-US"/>
                        <a:t>6.5 oz.</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076B4">
                        <a:tint val="4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a:t>8.1 oz.</a:t>
                      </a:r>
                    </a:p>
                  </a:txBody>
                  <a:tcPr>
                    <a:lnL w="12700" cmpd="sng">
                      <a:solidFill>
                        <a:sysClr val="window" lastClr="FFFFFF"/>
                      </a:solidFill>
                    </a:lnL>
                    <a:lnR w="12700" cap="flat" cmpd="sng" algn="ctr">
                      <a:solidFill>
                        <a:sysClr val="windowText" lastClr="000000"/>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076B4">
                        <a:tint val="40000"/>
                      </a:srgbClr>
                    </a:solidFill>
                  </a:tcPr>
                </a:tc>
                <a:extLst>
                  <a:ext uri="{0D108BD9-81ED-4DB2-BD59-A6C34878D82A}">
                    <a16:rowId xmlns:a16="http://schemas.microsoft.com/office/drawing/2014/main" val="10001"/>
                  </a:ext>
                </a:extLst>
              </a:tr>
              <a:tr h="521858">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a:t>Calories</a:t>
                      </a:r>
                    </a:p>
                  </a:txBody>
                  <a:tcPr>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076B4">
                        <a:tint val="2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a:t>255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076B4">
                        <a:tint val="2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a:t>318</a:t>
                      </a:r>
                    </a:p>
                  </a:txBody>
                  <a:tcPr>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076B4">
                        <a:tint val="20000"/>
                      </a:srgbClr>
                    </a:solidFill>
                  </a:tcPr>
                </a:tc>
                <a:extLst>
                  <a:ext uri="{0D108BD9-81ED-4DB2-BD59-A6C34878D82A}">
                    <a16:rowId xmlns:a16="http://schemas.microsoft.com/office/drawing/2014/main" val="10002"/>
                  </a:ext>
                </a:extLst>
              </a:tr>
              <a:tr h="521858">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a:t>Total</a:t>
                      </a:r>
                      <a:r>
                        <a:rPr lang="en-US" baseline="0"/>
                        <a:t> Fat</a:t>
                      </a:r>
                      <a:endParaRPr lang="en-US"/>
                    </a:p>
                  </a:txBody>
                  <a:tcPr>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076B4">
                        <a:tint val="4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a:t>12.5</a:t>
                      </a:r>
                      <a:r>
                        <a:rPr lang="en-US" baseline="0"/>
                        <a:t> g</a:t>
                      </a:r>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076B4">
                        <a:tint val="4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a:t>15.6 g</a:t>
                      </a:r>
                    </a:p>
                  </a:txBody>
                  <a:tcPr>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076B4">
                        <a:tint val="40000"/>
                      </a:srgbClr>
                    </a:solidFill>
                  </a:tcPr>
                </a:tc>
                <a:extLst>
                  <a:ext uri="{0D108BD9-81ED-4DB2-BD59-A6C34878D82A}">
                    <a16:rowId xmlns:a16="http://schemas.microsoft.com/office/drawing/2014/main" val="10003"/>
                  </a:ext>
                </a:extLst>
              </a:tr>
              <a:tr h="521858">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a:t>Saturated Fat</a:t>
                      </a:r>
                    </a:p>
                  </a:txBody>
                  <a:tcPr>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076B4">
                        <a:tint val="2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a:t>5.0 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076B4">
                        <a:tint val="2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a:t>6.2 g</a:t>
                      </a:r>
                    </a:p>
                  </a:txBody>
                  <a:tcPr>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076B4">
                        <a:tint val="20000"/>
                      </a:srgbClr>
                    </a:solidFill>
                  </a:tcPr>
                </a:tc>
                <a:extLst>
                  <a:ext uri="{0D108BD9-81ED-4DB2-BD59-A6C34878D82A}">
                    <a16:rowId xmlns:a16="http://schemas.microsoft.com/office/drawing/2014/main" val="10004"/>
                  </a:ext>
                </a:extLst>
              </a:tr>
              <a:tr h="521858">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a:t>Sodium</a:t>
                      </a:r>
                    </a:p>
                  </a:txBody>
                  <a:tcPr>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6076B4">
                        <a:tint val="4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a:t>404.0 mg</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6076B4">
                        <a:tint val="4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a:t>506.0 mg</a:t>
                      </a:r>
                    </a:p>
                  </a:txBody>
                  <a:tcPr>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6076B4">
                        <a:tint val="40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41719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6858000"/>
          </a:xfrm>
          <a:prstGeom prst="rect">
            <a:avLst/>
          </a:prstGeom>
          <a:solidFill>
            <a:srgbClr val="808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0882" y="1487272"/>
            <a:ext cx="2057400" cy="2743200"/>
          </a:xfrm>
          <a:prstGeom prst="ellipse">
            <a:avLst/>
          </a:prstGeom>
          <a:solidFill>
            <a:srgbClr val="262626"/>
          </a:solidFill>
          <a:ln w="174625" cmpd="thinThick">
            <a:solidFill>
              <a:srgbClr val="262626"/>
            </a:solidFill>
          </a:ln>
        </p:spPr>
        <p:txBody>
          <a:bodyPr>
            <a:normAutofit/>
          </a:bodyPr>
          <a:lstStyle/>
          <a:p>
            <a:pPr algn="ctr"/>
            <a:r>
              <a:rPr lang="en-US" sz="2100">
                <a:solidFill>
                  <a:srgbClr val="FFFFFF"/>
                </a:solidFill>
              </a:rPr>
              <a:t>Customer Satisfaction</a:t>
            </a:r>
          </a:p>
        </p:txBody>
      </p:sp>
      <p:pic>
        <p:nvPicPr>
          <p:cNvPr id="2052" name="Picture 4" descr="http://www.google.com/url?sa=i&amp;source=imgres&amp;cd=&amp;ved=0CAYQjBwwAGoVChMIz8WX46KkxwIVw7yACh2q2QCA&amp;url=https%3A%2F%2Fmuckrakers.wikispaces.com%2Ffile%2Fview%2FHAPPY-veggies.jpg%2F542050762%2FHAPPY-veggies.jpg&amp;ei=hp3LVc_qH8P5ggSqs4OACA&amp;psig=AFQjCNGDQCQGgWY-Jtfg4RHGoJhRElvIqg&amp;ust=14394938946472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28950" y="1888465"/>
            <a:ext cx="5391149" cy="194081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2438400" y="4884872"/>
            <a:ext cx="6400800" cy="1515927"/>
          </a:xfrm>
        </p:spPr>
        <p:txBody>
          <a:bodyPr>
            <a:normAutofit/>
          </a:bodyPr>
          <a:lstStyle/>
          <a:p>
            <a:r>
              <a:rPr lang="en-US" sz="2000"/>
              <a:t>Well developed recipes are often the most popular recipe</a:t>
            </a:r>
          </a:p>
          <a:p>
            <a:endParaRPr lang="en-US" sz="2000"/>
          </a:p>
          <a:p>
            <a:r>
              <a:rPr lang="en-US" sz="2000"/>
              <a:t>Increased employee confidence</a:t>
            </a:r>
          </a:p>
          <a:p>
            <a:endParaRPr lang="en-US" sz="1600"/>
          </a:p>
        </p:txBody>
      </p:sp>
    </p:spTree>
    <p:extLst>
      <p:ext uri="{BB962C8B-B14F-4D97-AF65-F5344CB8AC3E}">
        <p14:creationId xmlns:p14="http://schemas.microsoft.com/office/powerpoint/2010/main" val="3979709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8A8C3B">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3192" y="4767072"/>
            <a:ext cx="4945641" cy="1625210"/>
          </a:xfrm>
        </p:spPr>
        <p:txBody>
          <a:bodyPr vert="horz" lIns="91440" tIns="45720" rIns="91440" bIns="45720" rtlCol="0" anchor="ctr">
            <a:normAutofit/>
          </a:bodyPr>
          <a:lstStyle/>
          <a:p>
            <a:pPr algn="r" defTabSz="914400"/>
            <a:r>
              <a:rPr lang="en-US" sz="4400" dirty="0">
                <a:solidFill>
                  <a:srgbClr val="FFFFFF"/>
                </a:solidFill>
              </a:rPr>
              <a:t>Standardized Recipes</a:t>
            </a:r>
          </a:p>
        </p:txBody>
      </p:sp>
      <p:pic>
        <p:nvPicPr>
          <p:cNvPr id="1027" name="Picture 3">
            <a:extLs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234" r="1" b="1"/>
          <a:stretch/>
        </p:blipFill>
        <p:spPr bwMode="auto">
          <a:xfrm>
            <a:off x="245660" y="321733"/>
            <a:ext cx="5293729" cy="410739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4" name="Rectangle 7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sz="half" idx="1"/>
          </p:nvPr>
        </p:nvSpPr>
        <p:spPr>
          <a:xfrm>
            <a:off x="6021989" y="917725"/>
            <a:ext cx="2568554" cy="4852362"/>
          </a:xfrm>
        </p:spPr>
        <p:txBody>
          <a:bodyPr vert="horz" lIns="91440" tIns="45720" rIns="91440" bIns="45720" rtlCol="0" anchor="ctr">
            <a:normAutofit/>
          </a:bodyPr>
          <a:lstStyle/>
          <a:p>
            <a:pPr marL="454025" indent="-228600" defTabSz="914400"/>
            <a:endParaRPr lang="en-US" sz="1700">
              <a:solidFill>
                <a:srgbClr val="FFFFFF"/>
              </a:solidFill>
            </a:endParaRPr>
          </a:p>
          <a:p>
            <a:pPr marL="454025" indent="-228600" defTabSz="914400"/>
            <a:r>
              <a:rPr lang="en-US" sz="1700">
                <a:solidFill>
                  <a:srgbClr val="FFFFFF"/>
                </a:solidFill>
              </a:rPr>
              <a:t>Have been tested, modified and retested several times</a:t>
            </a:r>
          </a:p>
          <a:p>
            <a:pPr marL="454025" indent="-228600" defTabSz="914400"/>
            <a:endParaRPr lang="en-US" sz="1700">
              <a:solidFill>
                <a:srgbClr val="FFFFFF"/>
              </a:solidFill>
            </a:endParaRPr>
          </a:p>
          <a:p>
            <a:pPr marL="454025" indent="-228600" defTabSz="914400"/>
            <a:r>
              <a:rPr lang="en-US" sz="1700">
                <a:solidFill>
                  <a:srgbClr val="FFFFFF"/>
                </a:solidFill>
              </a:rPr>
              <a:t>Produces same good results and yield </a:t>
            </a:r>
            <a:r>
              <a:rPr lang="en-US" sz="1700" b="1">
                <a:solidFill>
                  <a:srgbClr val="FFFFFF"/>
                </a:solidFill>
              </a:rPr>
              <a:t>EVERY</a:t>
            </a:r>
            <a:r>
              <a:rPr lang="en-US" sz="1700">
                <a:solidFill>
                  <a:srgbClr val="FFFFFF"/>
                </a:solidFill>
              </a:rPr>
              <a:t> time</a:t>
            </a:r>
          </a:p>
          <a:p>
            <a:pPr marL="454025" indent="-228600" defTabSz="914400"/>
            <a:endParaRPr lang="en-US" sz="1700">
              <a:solidFill>
                <a:srgbClr val="FFFFFF"/>
              </a:solidFill>
            </a:endParaRPr>
          </a:p>
          <a:p>
            <a:pPr marL="454025" indent="-228600" defTabSz="914400"/>
            <a:r>
              <a:rPr lang="en-US" sz="1700">
                <a:solidFill>
                  <a:srgbClr val="FFFFFF"/>
                </a:solidFill>
              </a:rPr>
              <a:t>Are required for any food item with more than one ingredient</a:t>
            </a:r>
          </a:p>
          <a:p>
            <a:pPr marL="0" indent="-228600" defTabSz="914400"/>
            <a:endParaRPr lang="en-US" sz="1700">
              <a:solidFill>
                <a:srgbClr val="FFFFFF"/>
              </a:solidFill>
            </a:endParaRPr>
          </a:p>
          <a:p>
            <a:pPr marL="454025" indent="-228600" defTabSz="914400"/>
            <a:endParaRPr lang="en-US" sz="1700">
              <a:solidFill>
                <a:srgbClr val="FFFFFF"/>
              </a:solidFill>
            </a:endParaRPr>
          </a:p>
          <a:p>
            <a:pPr marL="0" indent="-228600" defTabSz="914400"/>
            <a:endParaRPr lang="en-US" sz="1700">
              <a:solidFill>
                <a:srgbClr val="FFFFFF"/>
              </a:solidFill>
            </a:endParaRPr>
          </a:p>
          <a:p>
            <a:pPr marL="0" indent="-228600" defTabSz="914400"/>
            <a:endParaRPr lang="en-US" sz="1700">
              <a:solidFill>
                <a:srgbClr val="FFFFFF"/>
              </a:solidFill>
            </a:endParaRPr>
          </a:p>
        </p:txBody>
      </p:sp>
    </p:spTree>
    <p:extLst>
      <p:ext uri="{BB962C8B-B14F-4D97-AF65-F5344CB8AC3E}">
        <p14:creationId xmlns:p14="http://schemas.microsoft.com/office/powerpoint/2010/main" val="2370960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1500" y="803325"/>
            <a:ext cx="3985902" cy="1325563"/>
          </a:xfrm>
        </p:spPr>
        <p:txBody>
          <a:bodyPr>
            <a:normAutofit/>
          </a:bodyPr>
          <a:lstStyle/>
          <a:p>
            <a:r>
              <a:rPr lang="en-US" dirty="0"/>
              <a:t>Benefits of Standardized Recipes</a:t>
            </a:r>
          </a:p>
        </p:txBody>
      </p:sp>
      <p:sp>
        <p:nvSpPr>
          <p:cNvPr id="3" name="Content Placeholder 2"/>
          <p:cNvSpPr>
            <a:spLocks noGrp="1"/>
          </p:cNvSpPr>
          <p:nvPr>
            <p:ph idx="1"/>
          </p:nvPr>
        </p:nvSpPr>
        <p:spPr>
          <a:xfrm>
            <a:off x="571500" y="2279018"/>
            <a:ext cx="3985907" cy="3375920"/>
          </a:xfrm>
        </p:spPr>
        <p:txBody>
          <a:bodyPr anchor="t">
            <a:normAutofit/>
          </a:bodyPr>
          <a:lstStyle/>
          <a:p>
            <a:r>
              <a:rPr lang="en-US" sz="1600"/>
              <a:t>Customer satisfaction</a:t>
            </a:r>
          </a:p>
          <a:p>
            <a:r>
              <a:rPr lang="en-US" sz="1600"/>
              <a:t>Consistent nutrient content / Nutrients per Serving</a:t>
            </a:r>
          </a:p>
          <a:p>
            <a:r>
              <a:rPr lang="en-US" sz="1600"/>
              <a:t>Food &amp; labor cost controls</a:t>
            </a:r>
          </a:p>
          <a:p>
            <a:r>
              <a:rPr lang="en-US" sz="1600"/>
              <a:t>Consistent food quality</a:t>
            </a:r>
          </a:p>
          <a:p>
            <a:r>
              <a:rPr lang="en-US" sz="1600"/>
              <a:t>Predictable yield</a:t>
            </a:r>
          </a:p>
          <a:p>
            <a:r>
              <a:rPr lang="en-US" sz="1600"/>
              <a:t>Inventory control</a:t>
            </a:r>
          </a:p>
          <a:p>
            <a:r>
              <a:rPr lang="en-US" sz="1600"/>
              <a:t>Efficient purchasing procedures</a:t>
            </a:r>
          </a:p>
          <a:p>
            <a:r>
              <a:rPr lang="en-US" sz="1600"/>
              <a:t>Increased employee confidence</a:t>
            </a:r>
          </a:p>
          <a:p>
            <a:r>
              <a:rPr lang="en-US" sz="1600"/>
              <a:t>Reduced record keeping</a:t>
            </a:r>
          </a:p>
        </p:txBody>
      </p:sp>
      <p:sp>
        <p:nvSpPr>
          <p:cNvPr id="72" name="Freeform: Shape 7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7085" y="-2008"/>
            <a:ext cx="4206915"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2605" y="-2"/>
            <a:ext cx="4081395"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1" name="Picture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13042" y="1162095"/>
            <a:ext cx="2847593" cy="275860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8188334"/>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446F3D">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3192" y="4767072"/>
            <a:ext cx="4945641" cy="1625210"/>
          </a:xfrm>
        </p:spPr>
        <p:txBody>
          <a:bodyPr>
            <a:normAutofit/>
          </a:bodyPr>
          <a:lstStyle/>
          <a:p>
            <a:pPr algn="r"/>
            <a:r>
              <a:rPr lang="en-US" b="1">
                <a:solidFill>
                  <a:srgbClr val="FFFFFF"/>
                </a:solidFill>
              </a:rPr>
              <a:t>Record Keeping</a:t>
            </a:r>
          </a:p>
        </p:txBody>
      </p:sp>
      <p:pic>
        <p:nvPicPr>
          <p:cNvPr id="10242" name="Picture 2" descr="Image result for files">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264" r="15239"/>
          <a:stretch/>
        </p:blipFill>
        <p:spPr bwMode="auto">
          <a:xfrm>
            <a:off x="245660" y="321733"/>
            <a:ext cx="5293729" cy="4107392"/>
          </a:xfrm>
          <a:prstGeom prst="rect">
            <a:avLst/>
          </a:prstGeom>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021989" y="917725"/>
            <a:ext cx="2568554" cy="4852362"/>
          </a:xfrm>
        </p:spPr>
        <p:txBody>
          <a:bodyPr anchor="ctr">
            <a:normAutofit/>
          </a:bodyPr>
          <a:lstStyle/>
          <a:p>
            <a:pPr marL="0" indent="0">
              <a:buNone/>
            </a:pPr>
            <a:r>
              <a:rPr lang="en-US" sz="2000">
                <a:solidFill>
                  <a:srgbClr val="FFFFFF"/>
                </a:solidFill>
              </a:rPr>
              <a:t>Standardized Recipes  must be retained for 3 years plus the current year. </a:t>
            </a:r>
          </a:p>
        </p:txBody>
      </p:sp>
    </p:spTree>
    <p:extLst>
      <p:ext uri="{BB962C8B-B14F-4D97-AF65-F5344CB8AC3E}">
        <p14:creationId xmlns:p14="http://schemas.microsoft.com/office/powerpoint/2010/main" val="3969125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4286250"/>
            <a:ext cx="5293730" cy="1473200"/>
          </a:xfrm>
          <a:prstGeom prst="rect">
            <a:avLst/>
          </a:prstGeom>
          <a:solidFill>
            <a:srgbClr val="31425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132AC64-74E0-497D-9479-2B3677CC7999}"/>
              </a:ext>
            </a:extLst>
          </p:cNvPr>
          <p:cNvSpPr txBox="1">
            <a:spLocks noGrp="1"/>
          </p:cNvSpPr>
          <p:nvPr>
            <p:ph type="title" idx="4294967295"/>
          </p:nvPr>
        </p:nvSpPr>
        <p:spPr>
          <a:xfrm>
            <a:off x="393192" y="4432554"/>
            <a:ext cx="4945642" cy="1218908"/>
          </a:xfrm>
          <a:prstGeom prst="rect">
            <a:avLst/>
          </a:prstGeom>
          <a:no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0" marR="0" lvl="0" indent="0" algn="r" defTabSz="685800" rtl="0" eaLnBrk="1" fontAlgn="auto" latinLnBrk="0" hangingPunct="1">
              <a:lnSpc>
                <a:spcPct val="90000"/>
              </a:lnSpc>
              <a:spcBef>
                <a:spcPct val="0"/>
              </a:spcBef>
              <a:spcAft>
                <a:spcPts val="450"/>
              </a:spcAft>
              <a:buClrTx/>
              <a:buSzTx/>
              <a:buFontTx/>
              <a:buNone/>
              <a:tabLst/>
              <a:defRPr/>
            </a:pPr>
            <a:r>
              <a:rPr kumimoji="0" lang="en-US" sz="2775" b="0" i="0" u="none" strike="noStrike" kern="1200" cap="none" spc="0" normalizeH="0" baseline="0" noProof="0" dirty="0">
                <a:ln>
                  <a:noFill/>
                </a:ln>
                <a:solidFill>
                  <a:srgbClr val="FFFFFF"/>
                </a:solidFill>
                <a:effectLst/>
                <a:uLnTx/>
                <a:uFillTx/>
                <a:latin typeface="Calibri Light" panose="020F0302020204030204"/>
                <a:ea typeface="+mn-ea"/>
                <a:cs typeface="+mn-cs"/>
              </a:rPr>
              <a:t>This concludes  Standardized Recipes </a:t>
            </a:r>
          </a:p>
        </p:txBody>
      </p:sp>
      <p:pic>
        <p:nvPicPr>
          <p:cNvPr id="3" name="Picture Placeholder 2">
            <a:extLst>
              <a:ext uri="{FF2B5EF4-FFF2-40B4-BE49-F238E27FC236}">
                <a16:creationId xmlns:a16="http://schemas.microsoft.com/office/drawing/2014/main" id="{8AB20C08-E421-449A-9D65-BC1AC55AFB6A}"/>
              </a:ext>
              <a:ext uri="{C183D7F6-B498-43B3-948B-1728B52AA6E4}">
                <adec:decorative xmlns:adec="http://schemas.microsoft.com/office/drawing/2017/decorative" val="1"/>
              </a:ext>
            </a:extLst>
          </p:cNvPr>
          <p:cNvPicPr>
            <a:picLocks noGrp="1" noChangeAspect="1"/>
          </p:cNvPicPr>
          <p:nvPr>
            <p:ph type="pic" idx="1"/>
          </p:nvPr>
        </p:nvPicPr>
        <p:blipFill rotWithShape="1">
          <a:blip r:embed="rId3"/>
          <a:srcRect t="16400" r="1" b="6012"/>
          <a:stretch/>
        </p:blipFill>
        <p:spPr>
          <a:xfrm>
            <a:off x="245660" y="1098550"/>
            <a:ext cx="5293730" cy="3080544"/>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1098549"/>
            <a:ext cx="3251710" cy="4660901"/>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176BBAAE-F121-477B-A082-61DB6135A766}"/>
              </a:ext>
            </a:extLst>
          </p:cNvPr>
          <p:cNvSpPr>
            <a:spLocks noGrp="1"/>
          </p:cNvSpPr>
          <p:nvPr>
            <p:ph type="body" sz="half" idx="2"/>
          </p:nvPr>
        </p:nvSpPr>
        <p:spPr>
          <a:xfrm>
            <a:off x="6021990" y="1545544"/>
            <a:ext cx="2568554" cy="3639272"/>
          </a:xfrm>
        </p:spPr>
        <p:txBody>
          <a:bodyPr vert="horz" lIns="68580" tIns="34290" rIns="68580" bIns="34290" rtlCol="0" anchor="ctr">
            <a:normAutofit/>
          </a:bodyPr>
          <a:lstStyle/>
          <a:p>
            <a:pPr>
              <a:buClr>
                <a:schemeClr val="bg1"/>
              </a:buClr>
            </a:pPr>
            <a:r>
              <a:rPr lang="en-US" sz="1800">
                <a:solidFill>
                  <a:srgbClr val="FFFFFF"/>
                </a:solidFill>
              </a:rPr>
              <a:t>New York State Education Department</a:t>
            </a:r>
          </a:p>
          <a:p>
            <a:pPr indent="-171450">
              <a:buClr>
                <a:schemeClr val="bg1"/>
              </a:buClr>
              <a:buFont typeface="Arial" panose="020B0604020202020204" pitchFamily="34" charset="0"/>
              <a:buChar char="•"/>
            </a:pPr>
            <a:r>
              <a:rPr lang="en-US" sz="1500" b="1">
                <a:solidFill>
                  <a:srgbClr val="FFFFFF"/>
                </a:solidFill>
              </a:rPr>
              <a:t>Child Nutrition Program Administration</a:t>
            </a:r>
          </a:p>
          <a:p>
            <a:pPr indent="-171450">
              <a:buClr>
                <a:schemeClr val="bg1"/>
              </a:buClr>
              <a:buFont typeface="Arial" panose="020B0604020202020204" pitchFamily="34" charset="0"/>
              <a:buChar char="•"/>
            </a:pPr>
            <a:endParaRPr lang="en-US" sz="1500">
              <a:solidFill>
                <a:srgbClr val="FFFFFF"/>
              </a:solidFill>
            </a:endParaRPr>
          </a:p>
          <a:p>
            <a:pPr indent="-171450">
              <a:buClr>
                <a:schemeClr val="bg1"/>
              </a:buClr>
              <a:buFont typeface="Arial" panose="020B0604020202020204" pitchFamily="34" charset="0"/>
              <a:buChar char="•"/>
            </a:pPr>
            <a:r>
              <a:rPr lang="en-US" sz="1500">
                <a:solidFill>
                  <a:srgbClr val="FFFFFF"/>
                </a:solidFill>
              </a:rPr>
              <a:t>(518)473-8781</a:t>
            </a:r>
          </a:p>
          <a:p>
            <a:pPr indent="-171450">
              <a:buClr>
                <a:schemeClr val="bg1"/>
              </a:buClr>
              <a:buFont typeface="Arial" panose="020B0604020202020204" pitchFamily="34" charset="0"/>
              <a:buChar char="•"/>
            </a:pPr>
            <a:r>
              <a:rPr lang="en-US" sz="1500">
                <a:solidFill>
                  <a:srgbClr val="FFFFFF"/>
                </a:solidFill>
              </a:rPr>
              <a:t>CN@nysed.gov</a:t>
            </a:r>
          </a:p>
          <a:p>
            <a:pPr indent="-171450">
              <a:buFont typeface="Arial" panose="020B0604020202020204" pitchFamily="34" charset="0"/>
              <a:buChar char="•"/>
            </a:pPr>
            <a:endParaRPr lang="en-US" sz="1500">
              <a:solidFill>
                <a:srgbClr val="FFFFFF"/>
              </a:solidFill>
            </a:endParaRPr>
          </a:p>
        </p:txBody>
      </p:sp>
    </p:spTree>
    <p:extLst>
      <p:ext uri="{BB962C8B-B14F-4D97-AF65-F5344CB8AC3E}">
        <p14:creationId xmlns:p14="http://schemas.microsoft.com/office/powerpoint/2010/main" val="844573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51742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p:cNvSpPr>
            <a:spLocks noGrp="1"/>
          </p:cNvSpPr>
          <p:nvPr>
            <p:ph type="title"/>
          </p:nvPr>
        </p:nvSpPr>
        <p:spPr>
          <a:xfrm>
            <a:off x="393192" y="4767072"/>
            <a:ext cx="4945641" cy="1625210"/>
          </a:xfrm>
        </p:spPr>
        <p:txBody>
          <a:bodyPr>
            <a:normAutofit/>
          </a:bodyPr>
          <a:lstStyle/>
          <a:p>
            <a:pPr algn="r"/>
            <a:r>
              <a:rPr lang="en-US" dirty="0">
                <a:solidFill>
                  <a:srgbClr val="FFFFFF"/>
                </a:solidFill>
              </a:rPr>
              <a:t>Standardized Recipes</a:t>
            </a:r>
          </a:p>
        </p:txBody>
      </p:sp>
      <p:pic>
        <p:nvPicPr>
          <p:cNvPr id="2052" name="Picture 4" descr="photo of fruits and vegetables in a heart shape"/>
          <p:cNvPicPr>
            <a:picLocks noChangeAspect="1" noChangeArrowheads="1"/>
          </p:cNvPicPr>
          <p:nvPr/>
        </p:nvPicPr>
        <p:blipFill rotWithShape="1">
          <a:blip r:embed="rId3">
            <a:extLst>
              <a:ext uri="{28A0092B-C50C-407E-A947-70E740481C1C}">
                <a14:useLocalDpi xmlns:a14="http://schemas.microsoft.com/office/drawing/2010/main" val="0"/>
              </a:ext>
            </a:extLst>
          </a:blip>
          <a:srcRect r="1" b="9559"/>
          <a:stretch/>
        </p:blipFill>
        <p:spPr bwMode="auto">
          <a:xfrm>
            <a:off x="245660" y="321733"/>
            <a:ext cx="5293729" cy="410739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p:cNvSpPr>
            <a:spLocks noGrp="1"/>
          </p:cNvSpPr>
          <p:nvPr>
            <p:ph idx="1"/>
          </p:nvPr>
        </p:nvSpPr>
        <p:spPr>
          <a:xfrm>
            <a:off x="6021989" y="917725"/>
            <a:ext cx="2568554" cy="4852362"/>
          </a:xfrm>
        </p:spPr>
        <p:txBody>
          <a:bodyPr anchor="ctr">
            <a:normAutofit/>
          </a:bodyPr>
          <a:lstStyle/>
          <a:p>
            <a:r>
              <a:rPr lang="en-US" sz="1600">
                <a:solidFill>
                  <a:srgbClr val="FFFFFF"/>
                </a:solidFill>
              </a:rPr>
              <a:t>Provide supporting documentation to show meal pattern requirements are met</a:t>
            </a:r>
          </a:p>
          <a:p>
            <a:endParaRPr lang="en-US" sz="1600">
              <a:solidFill>
                <a:srgbClr val="FFFFFF"/>
              </a:solidFill>
            </a:endParaRPr>
          </a:p>
          <a:p>
            <a:pPr marL="454025" indent="-454025"/>
            <a:r>
              <a:rPr lang="en-US" sz="1600">
                <a:solidFill>
                  <a:srgbClr val="FFFFFF"/>
                </a:solidFill>
              </a:rPr>
              <a:t>For consistent quality and quantity</a:t>
            </a:r>
          </a:p>
          <a:p>
            <a:pPr marL="454025" indent="-454025"/>
            <a:endParaRPr lang="en-US" sz="1600">
              <a:solidFill>
                <a:srgbClr val="FFFFFF"/>
              </a:solidFill>
            </a:endParaRPr>
          </a:p>
          <a:p>
            <a:pPr marL="798513" lvl="1" indent="-404813">
              <a:buFont typeface="Courier New" panose="02070309020205020404" pitchFamily="49" charset="0"/>
              <a:buChar char="o"/>
            </a:pPr>
            <a:r>
              <a:rPr lang="en-US" sz="1600">
                <a:solidFill>
                  <a:srgbClr val="FFFFFF"/>
                </a:solidFill>
              </a:rPr>
              <a:t>Use exact directions and procedures</a:t>
            </a:r>
          </a:p>
          <a:p>
            <a:pPr marL="798513" lvl="1" indent="-404813">
              <a:buFont typeface="Courier New" panose="02070309020205020404" pitchFamily="49" charset="0"/>
              <a:buChar char="o"/>
            </a:pPr>
            <a:r>
              <a:rPr lang="en-US" sz="1600">
                <a:solidFill>
                  <a:srgbClr val="FFFFFF"/>
                </a:solidFill>
              </a:rPr>
              <a:t>Use same type of equipment and quality of ingredients</a:t>
            </a:r>
          </a:p>
          <a:p>
            <a:pPr marL="798513" lvl="1" indent="-404813">
              <a:buFont typeface="Courier New" panose="02070309020205020404" pitchFamily="49" charset="0"/>
              <a:buChar char="o"/>
            </a:pPr>
            <a:r>
              <a:rPr lang="en-US" sz="1600">
                <a:solidFill>
                  <a:srgbClr val="FFFFFF"/>
                </a:solidFill>
              </a:rPr>
              <a:t>Train staff on the importance of following the recipe</a:t>
            </a:r>
          </a:p>
          <a:p>
            <a:pPr marL="0" indent="0">
              <a:buNone/>
            </a:pPr>
            <a:endParaRPr lang="en-US" sz="1600">
              <a:solidFill>
                <a:srgbClr val="FFFFFF"/>
              </a:solidFill>
            </a:endParaRPr>
          </a:p>
        </p:txBody>
      </p:sp>
    </p:spTree>
    <p:extLst>
      <p:ext uri="{BB962C8B-B14F-4D97-AF65-F5344CB8AC3E}">
        <p14:creationId xmlns:p14="http://schemas.microsoft.com/office/powerpoint/2010/main" val="3415602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295E7F-EA66-480B-B001-C8BE7CD61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0030" y="4892040"/>
            <a:ext cx="8661654"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39014" y="5091762"/>
            <a:ext cx="5613590" cy="1264588"/>
          </a:xfrm>
        </p:spPr>
        <p:txBody>
          <a:bodyPr vert="horz" lIns="91440" tIns="45720" rIns="91440" bIns="45720" rtlCol="0" anchor="ctr">
            <a:normAutofit/>
          </a:bodyPr>
          <a:lstStyle/>
          <a:p>
            <a:pPr algn="r" defTabSz="914400"/>
            <a:r>
              <a:rPr lang="en-US" sz="4200" dirty="0">
                <a:solidFill>
                  <a:srgbClr val="FFFFFF"/>
                </a:solidFill>
              </a:rPr>
              <a:t>Standardized Recipes</a:t>
            </a:r>
          </a:p>
        </p:txBody>
      </p:sp>
      <p:pic>
        <p:nvPicPr>
          <p:cNvPr id="5" name="Content Placeholder 4" descr="photo of Standardized Recipe Form"/>
          <p:cNvPicPr>
            <a:picLocks noGrp="1" noChangeAspect="1"/>
          </p:cNvPicPr>
          <p:nvPr>
            <p:ph sz="half" idx="1"/>
          </p:nvPr>
        </p:nvPicPr>
        <p:blipFill rotWithShape="1">
          <a:blip r:embed="rId3" cstate="print"/>
          <a:srcRect t="1440" r="-1" b="23625"/>
          <a:stretch/>
        </p:blipFill>
        <p:spPr>
          <a:xfrm>
            <a:off x="240030" y="320040"/>
            <a:ext cx="8661654" cy="4462272"/>
          </a:xfrm>
          <a:prstGeom prst="rect">
            <a:avLst/>
          </a:prstGeom>
        </p:spPr>
      </p:pic>
      <p:cxnSp>
        <p:nvCxnSpPr>
          <p:cNvPr id="12" name="Straight Connector 11">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1449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482601" y="623392"/>
            <a:ext cx="2522980" cy="1607060"/>
          </a:xfrm>
          <a:noFill/>
          <a:ln w="19050">
            <a:solidFill>
              <a:schemeClr val="tx1"/>
            </a:solidFill>
          </a:ln>
        </p:spPr>
        <p:txBody>
          <a:bodyPr wrap="square" anchor="ctr">
            <a:normAutofit/>
          </a:bodyPr>
          <a:lstStyle/>
          <a:p>
            <a:pPr algn="ctr"/>
            <a:r>
              <a:rPr lang="en-US" sz="2400" dirty="0"/>
              <a:t>Standardized Recipes</a:t>
            </a:r>
          </a:p>
        </p:txBody>
      </p:sp>
      <p:sp>
        <p:nvSpPr>
          <p:cNvPr id="6" name="Content Placeholder 5"/>
          <p:cNvSpPr>
            <a:spLocks noGrp="1"/>
          </p:cNvSpPr>
          <p:nvPr>
            <p:ph idx="1"/>
          </p:nvPr>
        </p:nvSpPr>
        <p:spPr>
          <a:xfrm>
            <a:off x="482601" y="2638043"/>
            <a:ext cx="2522980" cy="3415623"/>
          </a:xfrm>
        </p:spPr>
        <p:txBody>
          <a:bodyPr>
            <a:normAutofit/>
          </a:bodyPr>
          <a:lstStyle/>
          <a:p>
            <a:pPr marL="0" indent="0">
              <a:buNone/>
            </a:pPr>
            <a:r>
              <a:rPr lang="en-US" sz="1700" i="1"/>
              <a:t>Standardized Recipes must include:</a:t>
            </a:r>
          </a:p>
          <a:p>
            <a:pPr marL="400050" lvl="1" indent="0">
              <a:buNone/>
            </a:pPr>
            <a:endParaRPr lang="en-US" sz="1700"/>
          </a:p>
          <a:p>
            <a:pPr lvl="1">
              <a:buFont typeface="Courier New" panose="02070309020205020404" pitchFamily="49" charset="0"/>
              <a:buChar char="o"/>
            </a:pPr>
            <a:r>
              <a:rPr lang="en-US" sz="1700"/>
              <a:t>Name/Number</a:t>
            </a:r>
          </a:p>
          <a:p>
            <a:pPr lvl="1">
              <a:buFont typeface="Courier New" panose="02070309020205020404" pitchFamily="49" charset="0"/>
              <a:buChar char="o"/>
            </a:pPr>
            <a:r>
              <a:rPr lang="en-US" sz="1700"/>
              <a:t>Ingredients</a:t>
            </a:r>
          </a:p>
          <a:p>
            <a:pPr lvl="1">
              <a:buFont typeface="Courier New" panose="02070309020205020404" pitchFamily="49" charset="0"/>
              <a:buChar char="o"/>
            </a:pPr>
            <a:r>
              <a:rPr lang="en-US" sz="1700"/>
              <a:t>Weights and Measures</a:t>
            </a:r>
          </a:p>
          <a:p>
            <a:pPr lvl="1">
              <a:buFont typeface="Courier New" panose="02070309020205020404" pitchFamily="49" charset="0"/>
              <a:buChar char="o"/>
            </a:pPr>
            <a:r>
              <a:rPr lang="en-US" sz="1700"/>
              <a:t>Servings</a:t>
            </a:r>
          </a:p>
          <a:p>
            <a:pPr lvl="1">
              <a:buFont typeface="Courier New" panose="02070309020205020404" pitchFamily="49" charset="0"/>
              <a:buChar char="o"/>
            </a:pPr>
            <a:r>
              <a:rPr lang="en-US" sz="1700"/>
              <a:t>Yield</a:t>
            </a:r>
          </a:p>
          <a:p>
            <a:pPr lvl="1">
              <a:buFont typeface="Courier New" panose="02070309020205020404" pitchFamily="49" charset="0"/>
              <a:buChar char="o"/>
            </a:pPr>
            <a:r>
              <a:rPr lang="en-US" sz="1700"/>
              <a:t>Directions</a:t>
            </a:r>
          </a:p>
          <a:p>
            <a:pPr marL="274320" lvl="1" indent="0">
              <a:buNone/>
            </a:pPr>
            <a:endParaRPr lang="en-US" sz="1700"/>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06" r="-2" b="-2"/>
          <a:stretch/>
        </p:blipFill>
        <p:spPr bwMode="auto">
          <a:xfrm>
            <a:off x="4082936" y="643467"/>
            <a:ext cx="4468849" cy="541019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320704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5370513" cy="657003"/>
          </a:xfrm>
        </p:spPr>
        <p:txBody>
          <a:bodyPr>
            <a:noAutofit/>
          </a:bodyPr>
          <a:lstStyle/>
          <a:p>
            <a:r>
              <a:rPr lang="en-US" sz="4000" b="1" dirty="0">
                <a:solidFill>
                  <a:schemeClr val="bg2">
                    <a:lumMod val="25000"/>
                  </a:schemeClr>
                </a:solidFill>
              </a:rPr>
              <a:t>Standardized Recipes</a:t>
            </a:r>
            <a:endParaRPr lang="en-US" sz="4000" b="1" dirty="0">
              <a:solidFill>
                <a:schemeClr val="bg2">
                  <a:lumMod val="50000"/>
                </a:schemeClr>
              </a:solidFill>
            </a:endParaRPr>
          </a:p>
        </p:txBody>
      </p:sp>
      <p:sp>
        <p:nvSpPr>
          <p:cNvPr id="3" name="Content Placeholder 2"/>
          <p:cNvSpPr>
            <a:spLocks noGrp="1"/>
          </p:cNvSpPr>
          <p:nvPr>
            <p:ph idx="1"/>
          </p:nvPr>
        </p:nvSpPr>
        <p:spPr>
          <a:xfrm>
            <a:off x="304800" y="1143000"/>
            <a:ext cx="3124200" cy="4953000"/>
          </a:xfrm>
        </p:spPr>
        <p:txBody>
          <a:bodyPr>
            <a:normAutofit/>
          </a:bodyPr>
          <a:lstStyle/>
          <a:p>
            <a:r>
              <a:rPr lang="en-US" sz="2400"/>
              <a:t>Name</a:t>
            </a:r>
          </a:p>
          <a:p>
            <a:pPr lvl="1">
              <a:buFont typeface="Courier New" panose="02070309020205020404" pitchFamily="49" charset="0"/>
              <a:buChar char="o"/>
            </a:pPr>
            <a:r>
              <a:rPr lang="en-US" sz="2400">
                <a:solidFill>
                  <a:schemeClr val="accent1">
                    <a:lumMod val="50000"/>
                  </a:schemeClr>
                </a:solidFill>
              </a:rPr>
              <a:t>Name should be descriptive and easily understood</a:t>
            </a:r>
          </a:p>
          <a:p>
            <a:r>
              <a:rPr lang="en-US" sz="2400"/>
              <a:t>Number</a:t>
            </a:r>
          </a:p>
          <a:p>
            <a:pPr lvl="1">
              <a:buFont typeface="Courier New" panose="02070309020205020404" pitchFamily="49" charset="0"/>
              <a:buChar char="o"/>
            </a:pPr>
            <a:r>
              <a:rPr lang="en-US" sz="2400">
                <a:solidFill>
                  <a:schemeClr val="accent1">
                    <a:lumMod val="50000"/>
                  </a:schemeClr>
                </a:solidFill>
              </a:rPr>
              <a:t>Helpful for organization</a:t>
            </a:r>
          </a:p>
          <a:p>
            <a:pPr lvl="1">
              <a:buFont typeface="Courier New" panose="02070309020205020404" pitchFamily="49" charset="0"/>
              <a:buChar char="o"/>
            </a:pPr>
            <a:r>
              <a:rPr lang="en-US" sz="2400">
                <a:solidFill>
                  <a:schemeClr val="accent1">
                    <a:lumMod val="50000"/>
                  </a:schemeClr>
                </a:solidFill>
              </a:rPr>
              <a:t>Needed for identification of recipe on production records</a:t>
            </a:r>
          </a:p>
        </p:txBody>
      </p:sp>
      <p:pic>
        <p:nvPicPr>
          <p:cNvPr id="8" name="Content Placeholder 4" descr="photo of Standardized Recipe Form template"/>
          <p:cNvPicPr>
            <a:picLocks noChangeAspect="1"/>
          </p:cNvPicPr>
          <p:nvPr/>
        </p:nvPicPr>
        <p:blipFill>
          <a:blip r:embed="rId3" cstate="print"/>
          <a:stretch>
            <a:fillRect/>
          </a:stretch>
        </p:blipFill>
        <p:spPr>
          <a:xfrm>
            <a:off x="3774141" y="1745748"/>
            <a:ext cx="4893579" cy="3366504"/>
          </a:xfrm>
          <a:prstGeom prst="rect">
            <a:avLst/>
          </a:prstGeom>
          <a:ln>
            <a:solidFill>
              <a:schemeClr val="accent6">
                <a:lumMod val="75000"/>
              </a:schemeClr>
            </a:solidFill>
          </a:ln>
        </p:spPr>
      </p:pic>
      <p:sp>
        <p:nvSpPr>
          <p:cNvPr id="4" name="Oval 3" descr="circle around recipe name"/>
          <p:cNvSpPr/>
          <p:nvPr/>
        </p:nvSpPr>
        <p:spPr>
          <a:xfrm>
            <a:off x="3740524" y="1712130"/>
            <a:ext cx="838200" cy="30480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50000"/>
                </a:schemeClr>
              </a:solidFill>
            </a:endParaRPr>
          </a:p>
        </p:txBody>
      </p:sp>
      <p:sp>
        <p:nvSpPr>
          <p:cNvPr id="11" name="Oval 10" descr="circle around recipe number"/>
          <p:cNvSpPr/>
          <p:nvPr/>
        </p:nvSpPr>
        <p:spPr>
          <a:xfrm>
            <a:off x="5649430" y="1828800"/>
            <a:ext cx="1143000" cy="108098"/>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6512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2">
                    <a:lumMod val="25000"/>
                  </a:schemeClr>
                </a:solidFill>
              </a:rPr>
              <a:t>Standardized Recipes</a:t>
            </a:r>
          </a:p>
        </p:txBody>
      </p:sp>
      <p:sp>
        <p:nvSpPr>
          <p:cNvPr id="7" name="TextBox 6"/>
          <p:cNvSpPr txBox="1"/>
          <p:nvPr/>
        </p:nvSpPr>
        <p:spPr>
          <a:xfrm>
            <a:off x="200891" y="2286000"/>
            <a:ext cx="3581400" cy="2492990"/>
          </a:xfrm>
          <a:prstGeom prst="rect">
            <a:avLst/>
          </a:prstGeom>
          <a:noFill/>
        </p:spPr>
        <p:txBody>
          <a:bodyPr wrap="square" rtlCol="0">
            <a:spAutoFit/>
          </a:bodyPr>
          <a:lstStyle/>
          <a:p>
            <a:pPr marL="285750" indent="-285750">
              <a:buFont typeface="Arial" panose="020B0604020202020204" pitchFamily="34" charset="0"/>
              <a:buChar char="•"/>
            </a:pPr>
            <a:r>
              <a:rPr lang="en-US" sz="2400"/>
              <a:t>Ingredients</a:t>
            </a:r>
          </a:p>
          <a:p>
            <a:pPr marL="800100" lvl="1" indent="-342900">
              <a:buFont typeface="Courier New" panose="02070309020205020404" pitchFamily="49" charset="0"/>
              <a:buChar char="o"/>
            </a:pPr>
            <a:r>
              <a:rPr lang="en-US" sz="2400">
                <a:solidFill>
                  <a:schemeClr val="accent1">
                    <a:lumMod val="50000"/>
                  </a:schemeClr>
                </a:solidFill>
              </a:rPr>
              <a:t>Specify alternative ingredients when necessary</a:t>
            </a:r>
          </a:p>
          <a:p>
            <a:pPr lvl="1"/>
            <a:endParaRPr lang="en-US" sz="2400">
              <a:solidFill>
                <a:schemeClr val="accent1">
                  <a:lumMod val="50000"/>
                </a:schemeClr>
              </a:solidFill>
            </a:endParaRPr>
          </a:p>
          <a:p>
            <a:pPr marL="800100" lvl="1" indent="-342900">
              <a:buFont typeface="Courier New" panose="02070309020205020404" pitchFamily="49" charset="0"/>
              <a:buChar char="o"/>
            </a:pPr>
            <a:r>
              <a:rPr lang="en-US">
                <a:solidFill>
                  <a:srgbClr val="008000"/>
                </a:solidFill>
              </a:rPr>
              <a:t>Ex. dehydrated onions for fresh onions</a:t>
            </a:r>
          </a:p>
        </p:txBody>
      </p:sp>
      <p:pic>
        <p:nvPicPr>
          <p:cNvPr id="8" name="Content Placeholder 4" descr="circle around ingredients list on Standardized Recipe Form"/>
          <p:cNvPicPr>
            <a:picLocks noChangeAspect="1"/>
          </p:cNvPicPr>
          <p:nvPr/>
        </p:nvPicPr>
        <p:blipFill>
          <a:blip r:embed="rId3" cstate="print"/>
          <a:stretch>
            <a:fillRect/>
          </a:stretch>
        </p:blipFill>
        <p:spPr>
          <a:xfrm>
            <a:off x="3934690" y="1752600"/>
            <a:ext cx="4893579" cy="3366504"/>
          </a:xfrm>
          <a:prstGeom prst="rect">
            <a:avLst/>
          </a:prstGeom>
          <a:ln>
            <a:solidFill>
              <a:schemeClr val="accent6">
                <a:lumMod val="75000"/>
              </a:schemeClr>
            </a:solidFill>
          </a:ln>
        </p:spPr>
      </p:pic>
      <p:sp>
        <p:nvSpPr>
          <p:cNvPr id="9" name="Oval 8" descr="circle around ingredients list on the standardized recipe form"/>
          <p:cNvSpPr/>
          <p:nvPr/>
        </p:nvSpPr>
        <p:spPr>
          <a:xfrm>
            <a:off x="3945081" y="2072779"/>
            <a:ext cx="1028700" cy="266700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50000"/>
                </a:schemeClr>
              </a:solidFill>
            </a:endParaRPr>
          </a:p>
        </p:txBody>
      </p:sp>
      <p:pic>
        <p:nvPicPr>
          <p:cNvPr id="5123" name="Picture 3">
            <a:extLs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5387748"/>
            <a:ext cx="4619625" cy="1153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5064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2">
                    <a:lumMod val="25000"/>
                  </a:schemeClr>
                </a:solidFill>
              </a:rPr>
              <a:t>Standardized Recipes</a:t>
            </a:r>
          </a:p>
        </p:txBody>
      </p:sp>
      <p:sp>
        <p:nvSpPr>
          <p:cNvPr id="3" name="Content Placeholder 2"/>
          <p:cNvSpPr>
            <a:spLocks noGrp="1"/>
          </p:cNvSpPr>
          <p:nvPr>
            <p:ph idx="1"/>
          </p:nvPr>
        </p:nvSpPr>
        <p:spPr>
          <a:xfrm>
            <a:off x="0" y="1600200"/>
            <a:ext cx="3886200" cy="4495800"/>
          </a:xfrm>
        </p:spPr>
        <p:txBody>
          <a:bodyPr>
            <a:normAutofit/>
          </a:bodyPr>
          <a:lstStyle/>
          <a:p>
            <a:pPr marL="0" indent="0" algn="ctr">
              <a:buNone/>
            </a:pPr>
            <a:r>
              <a:rPr lang="en-US" sz="2800" u="sng"/>
              <a:t>Weights and Measures</a:t>
            </a:r>
          </a:p>
          <a:p>
            <a:pPr lvl="1">
              <a:buFont typeface="Courier New" panose="02070309020205020404" pitchFamily="49" charset="0"/>
              <a:buChar char="o"/>
            </a:pPr>
            <a:r>
              <a:rPr lang="en-US" sz="2400">
                <a:solidFill>
                  <a:schemeClr val="accent4">
                    <a:lumMod val="50000"/>
                  </a:schemeClr>
                </a:solidFill>
              </a:rPr>
              <a:t>weights or volume</a:t>
            </a:r>
          </a:p>
          <a:p>
            <a:pPr marL="457200" lvl="1" indent="0">
              <a:buNone/>
            </a:pPr>
            <a:endParaRPr lang="en-US" sz="2400">
              <a:solidFill>
                <a:schemeClr val="accent4">
                  <a:lumMod val="50000"/>
                </a:schemeClr>
              </a:solidFill>
            </a:endParaRPr>
          </a:p>
          <a:p>
            <a:pPr lvl="1">
              <a:buFont typeface="Courier New" panose="02070309020205020404" pitchFamily="49" charset="0"/>
              <a:buChar char="o"/>
            </a:pPr>
            <a:r>
              <a:rPr lang="en-US" sz="2400">
                <a:solidFill>
                  <a:schemeClr val="accent4">
                    <a:lumMod val="50000"/>
                  </a:schemeClr>
                </a:solidFill>
              </a:rPr>
              <a:t>Be specific-avoid using “1 package” </a:t>
            </a:r>
          </a:p>
          <a:p>
            <a:pPr marL="457200" lvl="1" indent="0">
              <a:buNone/>
            </a:pPr>
            <a:endParaRPr lang="en-US" sz="2400">
              <a:solidFill>
                <a:schemeClr val="accent4">
                  <a:lumMod val="50000"/>
                </a:schemeClr>
              </a:solidFill>
            </a:endParaRPr>
          </a:p>
          <a:p>
            <a:pPr lvl="1">
              <a:buFont typeface="Courier New" panose="02070309020205020404" pitchFamily="49" charset="0"/>
              <a:buChar char="o"/>
            </a:pPr>
            <a:r>
              <a:rPr lang="en-US" sz="2400">
                <a:solidFill>
                  <a:schemeClr val="accent4">
                    <a:lumMod val="50000"/>
                  </a:schemeClr>
                </a:solidFill>
              </a:rPr>
              <a:t>List quantities in easiest unit of measure</a:t>
            </a:r>
          </a:p>
          <a:p>
            <a:pPr marL="457200" lvl="1" indent="0">
              <a:buNone/>
            </a:pPr>
            <a:endParaRPr lang="en-US" sz="2400">
              <a:solidFill>
                <a:schemeClr val="accent4">
                  <a:lumMod val="50000"/>
                </a:schemeClr>
              </a:solidFill>
            </a:endParaRPr>
          </a:p>
        </p:txBody>
      </p:sp>
      <p:pic>
        <p:nvPicPr>
          <p:cNvPr id="4" name="Content Placeholder 4" descr="circle around yield for 50 servings and for servings to be determined on the Standardized Recipe Form.JPG "/>
          <p:cNvPicPr>
            <a:picLocks noChangeAspect="1"/>
          </p:cNvPicPr>
          <p:nvPr/>
        </p:nvPicPr>
        <p:blipFill>
          <a:blip r:embed="rId3" cstate="print"/>
          <a:stretch>
            <a:fillRect/>
          </a:stretch>
        </p:blipFill>
        <p:spPr>
          <a:xfrm>
            <a:off x="3934690" y="1752600"/>
            <a:ext cx="4893579" cy="3366504"/>
          </a:xfrm>
          <a:prstGeom prst="rect">
            <a:avLst/>
          </a:prstGeom>
          <a:ln>
            <a:solidFill>
              <a:schemeClr val="accent6">
                <a:lumMod val="75000"/>
              </a:schemeClr>
            </a:solidFill>
          </a:ln>
        </p:spPr>
      </p:pic>
      <p:sp>
        <p:nvSpPr>
          <p:cNvPr id="5" name="Oval 4" descr="circle around the 50 servings ingredient portion"/>
          <p:cNvSpPr/>
          <p:nvPr/>
        </p:nvSpPr>
        <p:spPr>
          <a:xfrm>
            <a:off x="4987636" y="2286000"/>
            <a:ext cx="1028700" cy="238603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50000"/>
                </a:schemeClr>
              </a:solidFill>
            </a:endParaRPr>
          </a:p>
        </p:txBody>
      </p:sp>
      <p:sp>
        <p:nvSpPr>
          <p:cNvPr id="6" name="Oval 5" descr="circle around the ingredient portion list on the serving size to be determined on the standardized recipe template"/>
          <p:cNvSpPr/>
          <p:nvPr/>
        </p:nvSpPr>
        <p:spPr>
          <a:xfrm>
            <a:off x="5943600" y="2242836"/>
            <a:ext cx="1028700" cy="2386031"/>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50000"/>
                </a:schemeClr>
              </a:solidFill>
            </a:endParaRPr>
          </a:p>
        </p:txBody>
      </p:sp>
      <p:pic>
        <p:nvPicPr>
          <p:cNvPr id="6146" name="Picture 2">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0877" y="5257800"/>
            <a:ext cx="3209925" cy="14287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6720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2">
                    <a:lumMod val="25000"/>
                  </a:schemeClr>
                </a:solidFill>
              </a:rPr>
              <a:t>Standardized Recipes</a:t>
            </a:r>
          </a:p>
        </p:txBody>
      </p:sp>
      <p:sp>
        <p:nvSpPr>
          <p:cNvPr id="3" name="Content Placeholder 2"/>
          <p:cNvSpPr>
            <a:spLocks noGrp="1"/>
          </p:cNvSpPr>
          <p:nvPr>
            <p:ph idx="1"/>
          </p:nvPr>
        </p:nvSpPr>
        <p:spPr>
          <a:xfrm>
            <a:off x="152400" y="1981200"/>
            <a:ext cx="3657600" cy="2514600"/>
          </a:xfrm>
        </p:spPr>
        <p:txBody>
          <a:bodyPr/>
          <a:lstStyle/>
          <a:p>
            <a:r>
              <a:rPr lang="en-US"/>
              <a:t>Serving</a:t>
            </a:r>
          </a:p>
          <a:p>
            <a:pPr lvl="1"/>
            <a:r>
              <a:rPr lang="en-US">
                <a:solidFill>
                  <a:schemeClr val="accent1">
                    <a:lumMod val="50000"/>
                  </a:schemeClr>
                </a:solidFill>
              </a:rPr>
              <a:t>Amount that makes </a:t>
            </a:r>
            <a:r>
              <a:rPr lang="en-US" i="1">
                <a:solidFill>
                  <a:schemeClr val="accent1">
                    <a:lumMod val="50000"/>
                  </a:schemeClr>
                </a:solidFill>
              </a:rPr>
              <a:t>one</a:t>
            </a:r>
            <a:r>
              <a:rPr lang="en-US">
                <a:solidFill>
                  <a:schemeClr val="accent1">
                    <a:lumMod val="50000"/>
                  </a:schemeClr>
                </a:solidFill>
              </a:rPr>
              <a:t> serving</a:t>
            </a:r>
          </a:p>
        </p:txBody>
      </p:sp>
      <p:pic>
        <p:nvPicPr>
          <p:cNvPr id="4" name="Content Placeholder 4" descr="Standardized Recipe Form"/>
          <p:cNvPicPr>
            <a:picLocks noChangeAspect="1"/>
          </p:cNvPicPr>
          <p:nvPr/>
        </p:nvPicPr>
        <p:blipFill>
          <a:blip r:embed="rId3" cstate="print"/>
          <a:stretch>
            <a:fillRect/>
          </a:stretch>
        </p:blipFill>
        <p:spPr>
          <a:xfrm>
            <a:off x="3903517" y="1752600"/>
            <a:ext cx="4893579" cy="3366504"/>
          </a:xfrm>
          <a:prstGeom prst="rect">
            <a:avLst/>
          </a:prstGeom>
          <a:ln>
            <a:solidFill>
              <a:schemeClr val="accent6">
                <a:lumMod val="75000"/>
              </a:schemeClr>
            </a:solidFill>
          </a:ln>
        </p:spPr>
      </p:pic>
      <p:sp>
        <p:nvSpPr>
          <p:cNvPr id="5" name="Oval 4" descr="circle around the serving size for 50"/>
          <p:cNvSpPr/>
          <p:nvPr/>
        </p:nvSpPr>
        <p:spPr>
          <a:xfrm>
            <a:off x="5638800" y="4724400"/>
            <a:ext cx="1524000" cy="15240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50000"/>
                </a:schemeClr>
              </a:solidFill>
            </a:endParaRPr>
          </a:p>
        </p:txBody>
      </p:sp>
      <p:sp>
        <p:nvSpPr>
          <p:cNvPr id="6" name="Oval 5" descr="circle around the serving size for to be determined yield"/>
          <p:cNvSpPr/>
          <p:nvPr/>
        </p:nvSpPr>
        <p:spPr>
          <a:xfrm>
            <a:off x="5801591" y="4966704"/>
            <a:ext cx="1524000" cy="15240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50000"/>
                </a:schemeClr>
              </a:solidFill>
            </a:endParaRPr>
          </a:p>
        </p:txBody>
      </p:sp>
      <p:pic>
        <p:nvPicPr>
          <p:cNvPr id="8195" name="Picture 3">
            <a:hlinkClick r:id="rId4"/>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p:blipFill>
        <p:spPr bwMode="auto">
          <a:xfrm>
            <a:off x="596263" y="3380641"/>
            <a:ext cx="2729000" cy="25145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030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13560DE9065C6448FF0EE4D600E912C" ma:contentTypeVersion="2" ma:contentTypeDescription="Create a new document." ma:contentTypeScope="" ma:versionID="63b042ac93f405c2887043df8a3d3878">
  <xsd:schema xmlns:xsd="http://www.w3.org/2001/XMLSchema" xmlns:xs="http://www.w3.org/2001/XMLSchema" xmlns:p="http://schemas.microsoft.com/office/2006/metadata/properties" xmlns:ns2="d4f6d413-aff2-47a2-b54c-00143720bacb" targetNamespace="http://schemas.microsoft.com/office/2006/metadata/properties" ma:root="true" ma:fieldsID="ce513da04257e112e9365c794d4b176a" ns2:_="">
    <xsd:import namespace="d4f6d413-aff2-47a2-b54c-00143720bac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f6d413-aff2-47a2-b54c-00143720ba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4525D4-6113-4B53-8F52-AE18ACF878A0}">
  <ds:schemaRefs>
    <ds:schemaRef ds:uri="http://purl.org/dc/terms/"/>
    <ds:schemaRef ds:uri="http://schemas.openxmlformats.org/package/2006/metadata/core-properties"/>
    <ds:schemaRef ds:uri="http://purl.org/dc/dcmitype/"/>
    <ds:schemaRef ds:uri="http://schemas.microsoft.com/office/2006/documentManagement/types"/>
    <ds:schemaRef ds:uri="d4f6d413-aff2-47a2-b54c-00143720bacb"/>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28386131-665B-41D3-B486-BC4DF4D8A357}">
  <ds:schemaRefs>
    <ds:schemaRef ds:uri="http://schemas.microsoft.com/sharepoint/v3/contenttype/forms"/>
  </ds:schemaRefs>
</ds:datastoreItem>
</file>

<file path=customXml/itemProps3.xml><?xml version="1.0" encoding="utf-8"?>
<ds:datastoreItem xmlns:ds="http://schemas.openxmlformats.org/officeDocument/2006/customXml" ds:itemID="{608926EA-49A5-4E11-B74E-9FBFAF0A92DF}">
  <ds:schemaRefs>
    <ds:schemaRef ds:uri="d4f6d413-aff2-47a2-b54c-00143720bac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66</TotalTime>
  <Words>4204</Words>
  <Application>Microsoft Office PowerPoint</Application>
  <PresentationFormat>On-screen Show (4:3)</PresentationFormat>
  <Paragraphs>532</Paragraphs>
  <Slides>22</Slides>
  <Notes>22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Calibri</vt:lpstr>
      <vt:lpstr>Calibri Light</vt:lpstr>
      <vt:lpstr>Century Gothic</vt:lpstr>
      <vt:lpstr>Courier New</vt:lpstr>
      <vt:lpstr>Palatino Linotype</vt:lpstr>
      <vt:lpstr>Office Theme</vt:lpstr>
      <vt:lpstr>2_Office Theme</vt:lpstr>
      <vt:lpstr>Standardized Recipes</vt:lpstr>
      <vt:lpstr>Standardized Recipes</vt:lpstr>
      <vt:lpstr>Standardized Recipes</vt:lpstr>
      <vt:lpstr>Standardized Recipes</vt:lpstr>
      <vt:lpstr>Standardized Recipes</vt:lpstr>
      <vt:lpstr>Standardized Recipes</vt:lpstr>
      <vt:lpstr>Standardized Recipes</vt:lpstr>
      <vt:lpstr>Standardized Recipes</vt:lpstr>
      <vt:lpstr>Standardized Recipes</vt:lpstr>
      <vt:lpstr>Standardized Recipes</vt:lpstr>
      <vt:lpstr>Standardized Recipes</vt:lpstr>
      <vt:lpstr>Food Based standardized recipe form</vt:lpstr>
      <vt:lpstr>Food based standardized recipe form incorrect</vt:lpstr>
      <vt:lpstr>USDA Standardized Recipes </vt:lpstr>
      <vt:lpstr>Importance of Standardized Recipes</vt:lpstr>
      <vt:lpstr>Cost</vt:lpstr>
      <vt:lpstr>Cost</vt:lpstr>
      <vt:lpstr>Nutrients per Serving</vt:lpstr>
      <vt:lpstr>Customer Satisfaction</vt:lpstr>
      <vt:lpstr>Benefits of Standardized Recipes</vt:lpstr>
      <vt:lpstr>Record Keeping</vt:lpstr>
      <vt:lpstr>This concludes  Standardized Recipes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Manager Training Everything But the Kitchen Sink Training Guide</dc:title>
  <dc:creator>Kathryn Oliver</dc:creator>
  <cp:lastModifiedBy>Karen Ulrich</cp:lastModifiedBy>
  <cp:revision>14</cp:revision>
  <dcterms:created xsi:type="dcterms:W3CDTF">2020-03-24T15:26:48Z</dcterms:created>
  <dcterms:modified xsi:type="dcterms:W3CDTF">2020-08-19T15:51:35Z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0x010100213560DE9065C6448FF0EE4D600E912C</vt:lpwstr>
  </property>
</Properties>
</file>