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660" r:id="rId2"/>
    <p:sldMasterId id="2147483672" r:id="rId3"/>
    <p:sldMasterId id="2147483684" r:id="rId4"/>
  </p:sldMasterIdLst>
  <p:notesMasterIdLst>
    <p:notesMasterId r:id="rId22"/>
  </p:notesMasterIdLst>
  <p:sldIdLst>
    <p:sldId id="282" r:id="rId5"/>
    <p:sldId id="258" r:id="rId6"/>
    <p:sldId id="261" r:id="rId7"/>
    <p:sldId id="297" r:id="rId8"/>
    <p:sldId id="300" r:id="rId9"/>
    <p:sldId id="288" r:id="rId10"/>
    <p:sldId id="263" r:id="rId11"/>
    <p:sldId id="266" r:id="rId12"/>
    <p:sldId id="267" r:id="rId13"/>
    <p:sldId id="271" r:id="rId14"/>
    <p:sldId id="298" r:id="rId15"/>
    <p:sldId id="287" r:id="rId16"/>
    <p:sldId id="272" r:id="rId17"/>
    <p:sldId id="273" r:id="rId18"/>
    <p:sldId id="274" r:id="rId19"/>
    <p:sldId id="292"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9DD"/>
    <a:srgbClr val="0060A8"/>
    <a:srgbClr val="0459AA"/>
    <a:srgbClr val="0065B0"/>
    <a:srgbClr val="4B46EA"/>
    <a:srgbClr val="FF9900"/>
    <a:srgbClr val="FF9933"/>
    <a:srgbClr val="FFFFFF"/>
    <a:srgbClr val="2908EF"/>
    <a:srgbClr val="FFE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D5280-A90A-4F4C-9AAC-AC003A2AF243}" v="47" dt="2025-06-05T12:46:39.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5" autoAdjust="0"/>
    <p:restoredTop sz="68942" autoAdjust="0"/>
  </p:normalViewPr>
  <p:slideViewPr>
    <p:cSldViewPr snapToGrid="0">
      <p:cViewPr varScale="1">
        <p:scale>
          <a:sx n="72" d="100"/>
          <a:sy n="72" d="100"/>
        </p:scale>
        <p:origin x="1521" y="39"/>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4210"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Hanus" userId="3b35eb20-73d9-47dd-962f-c94a10b52173" providerId="ADAL" clId="{13CD5280-A90A-4F4C-9AAC-AC003A2AF243}"/>
    <pc:docChg chg="undo custSel delSld modSld">
      <pc:chgData name="Elizabeth Hanus" userId="3b35eb20-73d9-47dd-962f-c94a10b52173" providerId="ADAL" clId="{13CD5280-A90A-4F4C-9AAC-AC003A2AF243}" dt="2025-06-05T12:47:30.306" v="700" actId="20577"/>
      <pc:docMkLst>
        <pc:docMk/>
      </pc:docMkLst>
      <pc:sldChg chg="addSp delSp modSp mod">
        <pc:chgData name="Elizabeth Hanus" userId="3b35eb20-73d9-47dd-962f-c94a10b52173" providerId="ADAL" clId="{13CD5280-A90A-4F4C-9AAC-AC003A2AF243}" dt="2025-06-04T18:54:19.569" v="273" actId="1076"/>
        <pc:sldMkLst>
          <pc:docMk/>
          <pc:sldMk cId="1451533704" sldId="258"/>
        </pc:sldMkLst>
        <pc:spChg chg="mod ord">
          <ac:chgData name="Elizabeth Hanus" userId="3b35eb20-73d9-47dd-962f-c94a10b52173" providerId="ADAL" clId="{13CD5280-A90A-4F4C-9AAC-AC003A2AF243}" dt="2025-06-04T18:54:19.569" v="273" actId="1076"/>
          <ac:spMkLst>
            <pc:docMk/>
            <pc:sldMk cId="1451533704" sldId="258"/>
            <ac:spMk id="7" creationId="{1772D490-B836-9D06-ABC8-22E96F414B45}"/>
          </ac:spMkLst>
        </pc:spChg>
        <pc:picChg chg="add mod">
          <ac:chgData name="Elizabeth Hanus" userId="3b35eb20-73d9-47dd-962f-c94a10b52173" providerId="ADAL" clId="{13CD5280-A90A-4F4C-9AAC-AC003A2AF243}" dt="2025-06-04T18:53:52.545" v="270" actId="1582"/>
          <ac:picMkLst>
            <pc:docMk/>
            <pc:sldMk cId="1451533704" sldId="258"/>
            <ac:picMk id="6" creationId="{540C3DF4-5985-04DA-AF4B-FB66C463F3FF}"/>
          </ac:picMkLst>
        </pc:picChg>
        <pc:picChg chg="add del">
          <ac:chgData name="Elizabeth Hanus" userId="3b35eb20-73d9-47dd-962f-c94a10b52173" providerId="ADAL" clId="{13CD5280-A90A-4F4C-9AAC-AC003A2AF243}" dt="2025-06-04T18:50:35.313" v="3" actId="478"/>
          <ac:picMkLst>
            <pc:docMk/>
            <pc:sldMk cId="1451533704" sldId="258"/>
            <ac:picMk id="8" creationId="{E9DC979B-B574-7821-7613-481FA44FEBCC}"/>
          </ac:picMkLst>
        </pc:picChg>
      </pc:sldChg>
      <pc:sldChg chg="addSp delSp modSp mod">
        <pc:chgData name="Elizabeth Hanus" userId="3b35eb20-73d9-47dd-962f-c94a10b52173" providerId="ADAL" clId="{13CD5280-A90A-4F4C-9AAC-AC003A2AF243}" dt="2025-06-04T19:05:04.033" v="325" actId="1036"/>
        <pc:sldMkLst>
          <pc:docMk/>
          <pc:sldMk cId="2263591006" sldId="261"/>
        </pc:sldMkLst>
        <pc:spChg chg="mod">
          <ac:chgData name="Elizabeth Hanus" userId="3b35eb20-73d9-47dd-962f-c94a10b52173" providerId="ADAL" clId="{13CD5280-A90A-4F4C-9AAC-AC003A2AF243}" dt="2025-06-04T18:55:08.628" v="275" actId="1076"/>
          <ac:spMkLst>
            <pc:docMk/>
            <pc:sldMk cId="2263591006" sldId="261"/>
            <ac:spMk id="9" creationId="{5CDBF892-76FB-D3D5-98FD-57CC0B76F0B2}"/>
          </ac:spMkLst>
        </pc:spChg>
        <pc:picChg chg="add del mod">
          <ac:chgData name="Elizabeth Hanus" userId="3b35eb20-73d9-47dd-962f-c94a10b52173" providerId="ADAL" clId="{13CD5280-A90A-4F4C-9AAC-AC003A2AF243}" dt="2025-06-04T19:04:47.408" v="320" actId="478"/>
          <ac:picMkLst>
            <pc:docMk/>
            <pc:sldMk cId="2263591006" sldId="261"/>
            <ac:picMk id="7" creationId="{59CB7367-CC2D-04E2-1376-F586EBA6D2C9}"/>
          </ac:picMkLst>
        </pc:picChg>
        <pc:picChg chg="add mod">
          <ac:chgData name="Elizabeth Hanus" userId="3b35eb20-73d9-47dd-962f-c94a10b52173" providerId="ADAL" clId="{13CD5280-A90A-4F4C-9AAC-AC003A2AF243}" dt="2025-06-04T19:04:59.156" v="323" actId="14100"/>
          <ac:picMkLst>
            <pc:docMk/>
            <pc:sldMk cId="2263591006" sldId="261"/>
            <ac:picMk id="8" creationId="{26BDDFA3-0BB3-32AC-0190-C5AA195723AB}"/>
          </ac:picMkLst>
        </pc:picChg>
        <pc:picChg chg="mod">
          <ac:chgData name="Elizabeth Hanus" userId="3b35eb20-73d9-47dd-962f-c94a10b52173" providerId="ADAL" clId="{13CD5280-A90A-4F4C-9AAC-AC003A2AF243}" dt="2025-06-04T19:05:04.033" v="325" actId="1036"/>
          <ac:picMkLst>
            <pc:docMk/>
            <pc:sldMk cId="2263591006" sldId="261"/>
            <ac:picMk id="14" creationId="{07466F72-9BBD-2738-F45E-461F0334468E}"/>
          </ac:picMkLst>
        </pc:picChg>
      </pc:sldChg>
      <pc:sldChg chg="delSp modSp mod">
        <pc:chgData name="Elizabeth Hanus" userId="3b35eb20-73d9-47dd-962f-c94a10b52173" providerId="ADAL" clId="{13CD5280-A90A-4F4C-9AAC-AC003A2AF243}" dt="2025-06-04T19:37:38.149" v="556" actId="478"/>
        <pc:sldMkLst>
          <pc:docMk/>
          <pc:sldMk cId="1600999814" sldId="263"/>
        </pc:sldMkLst>
        <pc:graphicFrameChg chg="del mod">
          <ac:chgData name="Elizabeth Hanus" userId="3b35eb20-73d9-47dd-962f-c94a10b52173" providerId="ADAL" clId="{13CD5280-A90A-4F4C-9AAC-AC003A2AF243}" dt="2025-06-04T19:37:38.149" v="556" actId="478"/>
          <ac:graphicFrameMkLst>
            <pc:docMk/>
            <pc:sldMk cId="1600999814" sldId="263"/>
            <ac:graphicFrameMk id="8" creationId="{B2365390-AEBD-2D53-7C4F-8D9EA79B3F00}"/>
          </ac:graphicFrameMkLst>
        </pc:graphicFrameChg>
      </pc:sldChg>
      <pc:sldChg chg="addSp delSp modSp mod">
        <pc:chgData name="Elizabeth Hanus" userId="3b35eb20-73d9-47dd-962f-c94a10b52173" providerId="ADAL" clId="{13CD5280-A90A-4F4C-9AAC-AC003A2AF243}" dt="2025-06-04T19:05:53.718" v="331" actId="478"/>
        <pc:sldMkLst>
          <pc:docMk/>
          <pc:sldMk cId="3099931049" sldId="266"/>
        </pc:sldMkLst>
        <pc:graphicFrameChg chg="del mod">
          <ac:chgData name="Elizabeth Hanus" userId="3b35eb20-73d9-47dd-962f-c94a10b52173" providerId="ADAL" clId="{13CD5280-A90A-4F4C-9AAC-AC003A2AF243}" dt="2025-06-04T19:05:53.718" v="331" actId="478"/>
          <ac:graphicFrameMkLst>
            <pc:docMk/>
            <pc:sldMk cId="3099931049" sldId="266"/>
            <ac:graphicFrameMk id="4" creationId="{CD772EA4-5374-FD9C-1A9D-EFF282C85924}"/>
          </ac:graphicFrameMkLst>
        </pc:graphicFrameChg>
        <pc:picChg chg="add mod">
          <ac:chgData name="Elizabeth Hanus" userId="3b35eb20-73d9-47dd-962f-c94a10b52173" providerId="ADAL" clId="{13CD5280-A90A-4F4C-9AAC-AC003A2AF243}" dt="2025-06-04T19:05:37.710" v="328" actId="1076"/>
          <ac:picMkLst>
            <pc:docMk/>
            <pc:sldMk cId="3099931049" sldId="266"/>
            <ac:picMk id="2" creationId="{6F7E1063-43CA-A59E-3BD0-164BA84B71C0}"/>
          </ac:picMkLst>
        </pc:picChg>
      </pc:sldChg>
      <pc:sldChg chg="delSp mod">
        <pc:chgData name="Elizabeth Hanus" userId="3b35eb20-73d9-47dd-962f-c94a10b52173" providerId="ADAL" clId="{13CD5280-A90A-4F4C-9AAC-AC003A2AF243}" dt="2025-06-04T19:06:12.910" v="332" actId="478"/>
        <pc:sldMkLst>
          <pc:docMk/>
          <pc:sldMk cId="4234654311" sldId="267"/>
        </pc:sldMkLst>
        <pc:graphicFrameChg chg="del">
          <ac:chgData name="Elizabeth Hanus" userId="3b35eb20-73d9-47dd-962f-c94a10b52173" providerId="ADAL" clId="{13CD5280-A90A-4F4C-9AAC-AC003A2AF243}" dt="2025-06-04T19:06:12.910" v="332" actId="478"/>
          <ac:graphicFrameMkLst>
            <pc:docMk/>
            <pc:sldMk cId="4234654311" sldId="267"/>
            <ac:graphicFrameMk id="7" creationId="{9156EA5C-9CB5-1C79-FEC2-56ADED131EEE}"/>
          </ac:graphicFrameMkLst>
        </pc:graphicFrameChg>
      </pc:sldChg>
      <pc:sldChg chg="addSp delSp modSp mod modNotesTx">
        <pc:chgData name="Elizabeth Hanus" userId="3b35eb20-73d9-47dd-962f-c94a10b52173" providerId="ADAL" clId="{13CD5280-A90A-4F4C-9AAC-AC003A2AF243}" dt="2025-06-05T12:47:30.306" v="700" actId="20577"/>
        <pc:sldMkLst>
          <pc:docMk/>
          <pc:sldMk cId="711035977" sldId="271"/>
        </pc:sldMkLst>
        <pc:graphicFrameChg chg="del mod">
          <ac:chgData name="Elizabeth Hanus" userId="3b35eb20-73d9-47dd-962f-c94a10b52173" providerId="ADAL" clId="{13CD5280-A90A-4F4C-9AAC-AC003A2AF243}" dt="2025-06-04T19:06:27.979" v="334" actId="478"/>
          <ac:graphicFrameMkLst>
            <pc:docMk/>
            <pc:sldMk cId="711035977" sldId="271"/>
            <ac:graphicFrameMk id="8" creationId="{B1F4AF2D-9081-5764-28AC-10221B70B6C8}"/>
          </ac:graphicFrameMkLst>
        </pc:graphicFrameChg>
        <pc:picChg chg="add del mod">
          <ac:chgData name="Elizabeth Hanus" userId="3b35eb20-73d9-47dd-962f-c94a10b52173" providerId="ADAL" clId="{13CD5280-A90A-4F4C-9AAC-AC003A2AF243}" dt="2025-06-04T19:06:47.237" v="338" actId="478"/>
          <ac:picMkLst>
            <pc:docMk/>
            <pc:sldMk cId="711035977" sldId="271"/>
            <ac:picMk id="3" creationId="{A893E047-F214-3525-C619-407E7A613B79}"/>
          </ac:picMkLst>
        </pc:picChg>
        <pc:picChg chg="add del mod">
          <ac:chgData name="Elizabeth Hanus" userId="3b35eb20-73d9-47dd-962f-c94a10b52173" providerId="ADAL" clId="{13CD5280-A90A-4F4C-9AAC-AC003A2AF243}" dt="2025-06-04T19:13:14.627" v="380" actId="478"/>
          <ac:picMkLst>
            <pc:docMk/>
            <pc:sldMk cId="711035977" sldId="271"/>
            <ac:picMk id="11" creationId="{AE22C30A-ECAD-822F-5B75-60A1EFB59B9C}"/>
          </ac:picMkLst>
        </pc:picChg>
        <pc:picChg chg="add mod">
          <ac:chgData name="Elizabeth Hanus" userId="3b35eb20-73d9-47dd-962f-c94a10b52173" providerId="ADAL" clId="{13CD5280-A90A-4F4C-9AAC-AC003A2AF243}" dt="2025-06-04T19:13:22.051" v="382" actId="1076"/>
          <ac:picMkLst>
            <pc:docMk/>
            <pc:sldMk cId="711035977" sldId="271"/>
            <ac:picMk id="15" creationId="{1AB49461-EC60-EC80-1865-E65CFE619A02}"/>
          </ac:picMkLst>
        </pc:picChg>
        <pc:picChg chg="mod">
          <ac:chgData name="Elizabeth Hanus" userId="3b35eb20-73d9-47dd-962f-c94a10b52173" providerId="ADAL" clId="{13CD5280-A90A-4F4C-9AAC-AC003A2AF243}" dt="2025-06-04T19:10:23.207" v="366" actId="14100"/>
          <ac:picMkLst>
            <pc:docMk/>
            <pc:sldMk cId="711035977" sldId="271"/>
            <ac:picMk id="3073" creationId="{684DC5E2-C8C7-36D8-8514-7D04CB38B17C}"/>
          </ac:picMkLst>
        </pc:picChg>
      </pc:sldChg>
      <pc:sldChg chg="addSp modSp mod">
        <pc:chgData name="Elizabeth Hanus" userId="3b35eb20-73d9-47dd-962f-c94a10b52173" providerId="ADAL" clId="{13CD5280-A90A-4F4C-9AAC-AC003A2AF243}" dt="2025-06-05T12:34:35.028" v="640" actId="166"/>
        <pc:sldMkLst>
          <pc:docMk/>
          <pc:sldMk cId="41274485" sldId="273"/>
        </pc:sldMkLst>
        <pc:spChg chg="ord">
          <ac:chgData name="Elizabeth Hanus" userId="3b35eb20-73d9-47dd-962f-c94a10b52173" providerId="ADAL" clId="{13CD5280-A90A-4F4C-9AAC-AC003A2AF243}" dt="2025-06-05T12:34:35.028" v="640" actId="166"/>
          <ac:spMkLst>
            <pc:docMk/>
            <pc:sldMk cId="41274485" sldId="273"/>
            <ac:spMk id="4" creationId="{2F7F2E79-552C-0BF7-6250-84A04761C211}"/>
          </ac:spMkLst>
        </pc:spChg>
        <pc:picChg chg="add mod">
          <ac:chgData name="Elizabeth Hanus" userId="3b35eb20-73d9-47dd-962f-c94a10b52173" providerId="ADAL" clId="{13CD5280-A90A-4F4C-9AAC-AC003A2AF243}" dt="2025-06-04T19:17:19.368" v="402" actId="1076"/>
          <ac:picMkLst>
            <pc:docMk/>
            <pc:sldMk cId="41274485" sldId="273"/>
            <ac:picMk id="23" creationId="{A19F1DB2-2EFB-1867-E888-9BE3F9200BF4}"/>
          </ac:picMkLst>
        </pc:picChg>
      </pc:sldChg>
      <pc:sldChg chg="addSp delSp modSp mod modNotesTx">
        <pc:chgData name="Elizabeth Hanus" userId="3b35eb20-73d9-47dd-962f-c94a10b52173" providerId="ADAL" clId="{13CD5280-A90A-4F4C-9AAC-AC003A2AF243}" dt="2025-06-05T12:25:51.739" v="611" actId="14100"/>
        <pc:sldMkLst>
          <pc:docMk/>
          <pc:sldMk cId="3178648946" sldId="274"/>
        </pc:sldMkLst>
        <pc:spChg chg="add del mod">
          <ac:chgData name="Elizabeth Hanus" userId="3b35eb20-73d9-47dd-962f-c94a10b52173" providerId="ADAL" clId="{13CD5280-A90A-4F4C-9AAC-AC003A2AF243}" dt="2025-06-05T12:16:41.417" v="577" actId="478"/>
          <ac:spMkLst>
            <pc:docMk/>
            <pc:sldMk cId="3178648946" sldId="274"/>
            <ac:spMk id="14" creationId="{5EB253DB-A817-1234-D833-B814F8BFF1AA}"/>
          </ac:spMkLst>
        </pc:spChg>
        <pc:picChg chg="mod">
          <ac:chgData name="Elizabeth Hanus" userId="3b35eb20-73d9-47dd-962f-c94a10b52173" providerId="ADAL" clId="{13CD5280-A90A-4F4C-9AAC-AC003A2AF243}" dt="2025-06-05T12:14:10.190" v="562" actId="1076"/>
          <ac:picMkLst>
            <pc:docMk/>
            <pc:sldMk cId="3178648946" sldId="274"/>
            <ac:picMk id="2" creationId="{19986D07-CAF9-B7EC-ACB0-E6CEA7D246FC}"/>
          </ac:picMkLst>
        </pc:picChg>
        <pc:picChg chg="add del mod">
          <ac:chgData name="Elizabeth Hanus" userId="3b35eb20-73d9-47dd-962f-c94a10b52173" providerId="ADAL" clId="{13CD5280-A90A-4F4C-9AAC-AC003A2AF243}" dt="2025-06-05T12:14:20.465" v="564" actId="478"/>
          <ac:picMkLst>
            <pc:docMk/>
            <pc:sldMk cId="3178648946" sldId="274"/>
            <ac:picMk id="11" creationId="{F73C01C6-484F-2559-489A-47D8E1996654}"/>
          </ac:picMkLst>
        </pc:picChg>
        <pc:picChg chg="add del mod">
          <ac:chgData name="Elizabeth Hanus" userId="3b35eb20-73d9-47dd-962f-c94a10b52173" providerId="ADAL" clId="{13CD5280-A90A-4F4C-9AAC-AC003A2AF243}" dt="2025-06-05T12:17:01.340" v="579" actId="478"/>
          <ac:picMkLst>
            <pc:docMk/>
            <pc:sldMk cId="3178648946" sldId="274"/>
            <ac:picMk id="13" creationId="{87454487-21EF-D58E-DCBE-244804CEA020}"/>
          </ac:picMkLst>
        </pc:picChg>
        <pc:picChg chg="add del mod">
          <ac:chgData name="Elizabeth Hanus" userId="3b35eb20-73d9-47dd-962f-c94a10b52173" providerId="ADAL" clId="{13CD5280-A90A-4F4C-9AAC-AC003A2AF243}" dt="2025-06-05T12:17:56.140" v="585" actId="478"/>
          <ac:picMkLst>
            <pc:docMk/>
            <pc:sldMk cId="3178648946" sldId="274"/>
            <ac:picMk id="20" creationId="{C041908F-C08A-4DEE-AFB4-409C1A26D244}"/>
          </ac:picMkLst>
        </pc:picChg>
        <pc:picChg chg="add mod modCrop">
          <ac:chgData name="Elizabeth Hanus" userId="3b35eb20-73d9-47dd-962f-c94a10b52173" providerId="ADAL" clId="{13CD5280-A90A-4F4C-9AAC-AC003A2AF243}" dt="2025-06-05T12:19:00.472" v="591" actId="732"/>
          <ac:picMkLst>
            <pc:docMk/>
            <pc:sldMk cId="3178648946" sldId="274"/>
            <ac:picMk id="22" creationId="{E4437300-7848-D653-6599-FC12F80ECF04}"/>
          </ac:picMkLst>
        </pc:picChg>
        <pc:picChg chg="add mod modCrop">
          <ac:chgData name="Elizabeth Hanus" userId="3b35eb20-73d9-47dd-962f-c94a10b52173" providerId="ADAL" clId="{13CD5280-A90A-4F4C-9AAC-AC003A2AF243}" dt="2025-06-05T12:23:18.407" v="602" actId="1076"/>
          <ac:picMkLst>
            <pc:docMk/>
            <pc:sldMk cId="3178648946" sldId="274"/>
            <ac:picMk id="24" creationId="{C5F648FA-6A95-20F7-8006-C775F7FD0EDB}"/>
          </ac:picMkLst>
        </pc:picChg>
        <pc:picChg chg="add mod">
          <ac:chgData name="Elizabeth Hanus" userId="3b35eb20-73d9-47dd-962f-c94a10b52173" providerId="ADAL" clId="{13CD5280-A90A-4F4C-9AAC-AC003A2AF243}" dt="2025-06-05T12:25:51.739" v="611" actId="14100"/>
          <ac:picMkLst>
            <pc:docMk/>
            <pc:sldMk cId="3178648946" sldId="274"/>
            <ac:picMk id="26" creationId="{A7E555CA-8DDC-F7A6-9477-8A17EC4AC212}"/>
          </ac:picMkLst>
        </pc:picChg>
      </pc:sldChg>
      <pc:sldChg chg="addSp delSp modSp mod modNotesTx">
        <pc:chgData name="Elizabeth Hanus" userId="3b35eb20-73d9-47dd-962f-c94a10b52173" providerId="ADAL" clId="{13CD5280-A90A-4F4C-9AAC-AC003A2AF243}" dt="2025-06-05T12:34:07.733" v="639" actId="20577"/>
        <pc:sldMkLst>
          <pc:docMk/>
          <pc:sldMk cId="3104086752" sldId="281"/>
        </pc:sldMkLst>
        <pc:spChg chg="add mod">
          <ac:chgData name="Elizabeth Hanus" userId="3b35eb20-73d9-47dd-962f-c94a10b52173" providerId="ADAL" clId="{13CD5280-A90A-4F4C-9AAC-AC003A2AF243}" dt="2025-06-04T19:25:22.470" v="433" actId="767"/>
          <ac:spMkLst>
            <pc:docMk/>
            <pc:sldMk cId="3104086752" sldId="281"/>
            <ac:spMk id="19" creationId="{DC12ACC2-31B4-E551-A5AC-A996B9F672A0}"/>
          </ac:spMkLst>
        </pc:spChg>
        <pc:spChg chg="add del mod">
          <ac:chgData name="Elizabeth Hanus" userId="3b35eb20-73d9-47dd-962f-c94a10b52173" providerId="ADAL" clId="{13CD5280-A90A-4F4C-9AAC-AC003A2AF243}" dt="2025-06-04T19:26:16.416" v="439" actId="478"/>
          <ac:spMkLst>
            <pc:docMk/>
            <pc:sldMk cId="3104086752" sldId="281"/>
            <ac:spMk id="20" creationId="{31D2C76F-A0B7-0729-040C-771BE3DE8591}"/>
          </ac:spMkLst>
        </pc:spChg>
        <pc:spChg chg="add mod">
          <ac:chgData name="Elizabeth Hanus" userId="3b35eb20-73d9-47dd-962f-c94a10b52173" providerId="ADAL" clId="{13CD5280-A90A-4F4C-9AAC-AC003A2AF243}" dt="2025-06-04T19:31:56.416" v="486" actId="1076"/>
          <ac:spMkLst>
            <pc:docMk/>
            <pc:sldMk cId="3104086752" sldId="281"/>
            <ac:spMk id="21" creationId="{D14DE8B0-99D8-3404-C2F0-297C0067F3BB}"/>
          </ac:spMkLst>
        </pc:spChg>
        <pc:spChg chg="add mod">
          <ac:chgData name="Elizabeth Hanus" userId="3b35eb20-73d9-47dd-962f-c94a10b52173" providerId="ADAL" clId="{13CD5280-A90A-4F4C-9AAC-AC003A2AF243}" dt="2025-06-04T19:36:18.962" v="551" actId="1076"/>
          <ac:spMkLst>
            <pc:docMk/>
            <pc:sldMk cId="3104086752" sldId="281"/>
            <ac:spMk id="22" creationId="{CAA0B323-0D27-0E50-D88D-C5B787C3A1F0}"/>
          </ac:spMkLst>
        </pc:spChg>
        <pc:picChg chg="mod">
          <ac:chgData name="Elizabeth Hanus" userId="3b35eb20-73d9-47dd-962f-c94a10b52173" providerId="ADAL" clId="{13CD5280-A90A-4F4C-9AAC-AC003A2AF243}" dt="2025-06-04T19:35:28.764" v="525" actId="1076"/>
          <ac:picMkLst>
            <pc:docMk/>
            <pc:sldMk cId="3104086752" sldId="281"/>
            <ac:picMk id="2" creationId="{10E99244-4B37-0B23-079A-8F53473095F3}"/>
          </ac:picMkLst>
        </pc:picChg>
        <pc:picChg chg="mod">
          <ac:chgData name="Elizabeth Hanus" userId="3b35eb20-73d9-47dd-962f-c94a10b52173" providerId="ADAL" clId="{13CD5280-A90A-4F4C-9AAC-AC003A2AF243}" dt="2025-06-04T19:32:48.743" v="489" actId="1076"/>
          <ac:picMkLst>
            <pc:docMk/>
            <pc:sldMk cId="3104086752" sldId="281"/>
            <ac:picMk id="6" creationId="{A0FBA601-E6CC-E5C2-B8CD-739D03FD37B7}"/>
          </ac:picMkLst>
        </pc:picChg>
        <pc:picChg chg="add del mod">
          <ac:chgData name="Elizabeth Hanus" userId="3b35eb20-73d9-47dd-962f-c94a10b52173" providerId="ADAL" clId="{13CD5280-A90A-4F4C-9AAC-AC003A2AF243}" dt="2025-06-04T19:21:30.087" v="407" actId="478"/>
          <ac:picMkLst>
            <pc:docMk/>
            <pc:sldMk cId="3104086752" sldId="281"/>
            <ac:picMk id="10" creationId="{FD13D273-0AEB-287B-A764-57915C7D018F}"/>
          </ac:picMkLst>
        </pc:picChg>
        <pc:picChg chg="add del mod modCrop">
          <ac:chgData name="Elizabeth Hanus" userId="3b35eb20-73d9-47dd-962f-c94a10b52173" providerId="ADAL" clId="{13CD5280-A90A-4F4C-9AAC-AC003A2AF243}" dt="2025-06-04T19:22:07.798" v="415" actId="478"/>
          <ac:picMkLst>
            <pc:docMk/>
            <pc:sldMk cId="3104086752" sldId="281"/>
            <ac:picMk id="14" creationId="{FBB50E02-93AF-04CF-75E5-F3C596AF8EA7}"/>
          </ac:picMkLst>
        </pc:picChg>
        <pc:picChg chg="add del mod modCrop">
          <ac:chgData name="Elizabeth Hanus" userId="3b35eb20-73d9-47dd-962f-c94a10b52173" providerId="ADAL" clId="{13CD5280-A90A-4F4C-9AAC-AC003A2AF243}" dt="2025-06-04T19:23:00.043" v="421" actId="478"/>
          <ac:picMkLst>
            <pc:docMk/>
            <pc:sldMk cId="3104086752" sldId="281"/>
            <ac:picMk id="16" creationId="{4004A1DE-7A4C-6604-3886-3442428F4E5F}"/>
          </ac:picMkLst>
        </pc:picChg>
        <pc:picChg chg="add del mod modCrop">
          <ac:chgData name="Elizabeth Hanus" userId="3b35eb20-73d9-47dd-962f-c94a10b52173" providerId="ADAL" clId="{13CD5280-A90A-4F4C-9AAC-AC003A2AF243}" dt="2025-06-04T19:27:00.011" v="448" actId="478"/>
          <ac:picMkLst>
            <pc:docMk/>
            <pc:sldMk cId="3104086752" sldId="281"/>
            <ac:picMk id="18" creationId="{CF376E55-C990-5E52-C8CA-A8B087AFB72F}"/>
          </ac:picMkLst>
        </pc:picChg>
      </pc:sldChg>
      <pc:sldChg chg="addSp delSp modSp mod">
        <pc:chgData name="Elizabeth Hanus" userId="3b35eb20-73d9-47dd-962f-c94a10b52173" providerId="ADAL" clId="{13CD5280-A90A-4F4C-9AAC-AC003A2AF243}" dt="2025-06-04T19:16:47.909" v="399" actId="1076"/>
        <pc:sldMkLst>
          <pc:docMk/>
          <pc:sldMk cId="941528313" sldId="287"/>
        </pc:sldMkLst>
        <pc:picChg chg="add del mod modCrop">
          <ac:chgData name="Elizabeth Hanus" userId="3b35eb20-73d9-47dd-962f-c94a10b52173" providerId="ADAL" clId="{13CD5280-A90A-4F4C-9AAC-AC003A2AF243}" dt="2025-06-04T19:15:40.755" v="392" actId="478"/>
          <ac:picMkLst>
            <pc:docMk/>
            <pc:sldMk cId="941528313" sldId="287"/>
            <ac:picMk id="8" creationId="{A5F53219-7ED2-8A94-50F6-624FE9005103}"/>
          </ac:picMkLst>
        </pc:picChg>
        <pc:picChg chg="add mod">
          <ac:chgData name="Elizabeth Hanus" userId="3b35eb20-73d9-47dd-962f-c94a10b52173" providerId="ADAL" clId="{13CD5280-A90A-4F4C-9AAC-AC003A2AF243}" dt="2025-06-04T19:16:47.909" v="399" actId="1076"/>
          <ac:picMkLst>
            <pc:docMk/>
            <pc:sldMk cId="941528313" sldId="287"/>
            <ac:picMk id="11" creationId="{5FFB3AEB-3FFD-34C1-4C32-50A4FF93D61C}"/>
          </ac:picMkLst>
        </pc:picChg>
      </pc:sldChg>
      <pc:sldChg chg="addSp delSp modSp mod">
        <pc:chgData name="Elizabeth Hanus" userId="3b35eb20-73d9-47dd-962f-c94a10b52173" providerId="ADAL" clId="{13CD5280-A90A-4F4C-9AAC-AC003A2AF243}" dt="2025-06-04T19:02:39.488" v="313" actId="1035"/>
        <pc:sldMkLst>
          <pc:docMk/>
          <pc:sldMk cId="1374275479" sldId="288"/>
        </pc:sldMkLst>
        <pc:graphicFrameChg chg="del mod">
          <ac:chgData name="Elizabeth Hanus" userId="3b35eb20-73d9-47dd-962f-c94a10b52173" providerId="ADAL" clId="{13CD5280-A90A-4F4C-9AAC-AC003A2AF243}" dt="2025-06-04T19:02:12.109" v="303" actId="478"/>
          <ac:graphicFrameMkLst>
            <pc:docMk/>
            <pc:sldMk cId="1374275479" sldId="288"/>
            <ac:graphicFrameMk id="10" creationId="{482C6A77-2AA9-823A-7F6B-8D0719530F0D}"/>
          </ac:graphicFrameMkLst>
        </pc:graphicFrameChg>
        <pc:picChg chg="add mod">
          <ac:chgData name="Elizabeth Hanus" userId="3b35eb20-73d9-47dd-962f-c94a10b52173" providerId="ADAL" clId="{13CD5280-A90A-4F4C-9AAC-AC003A2AF243}" dt="2025-06-04T19:02:34.939" v="308" actId="1076"/>
          <ac:picMkLst>
            <pc:docMk/>
            <pc:sldMk cId="1374275479" sldId="288"/>
            <ac:picMk id="12" creationId="{F35FFC9C-8E79-2FF9-0B8D-5BBB14CACD07}"/>
          </ac:picMkLst>
        </pc:picChg>
        <pc:picChg chg="mod">
          <ac:chgData name="Elizabeth Hanus" userId="3b35eb20-73d9-47dd-962f-c94a10b52173" providerId="ADAL" clId="{13CD5280-A90A-4F4C-9AAC-AC003A2AF243}" dt="2025-06-04T19:02:39.488" v="313" actId="1035"/>
          <ac:picMkLst>
            <pc:docMk/>
            <pc:sldMk cId="1374275479" sldId="288"/>
            <ac:picMk id="14" creationId="{07466F72-9BBD-2738-F45E-461F0334468E}"/>
          </ac:picMkLst>
        </pc:picChg>
      </pc:sldChg>
      <pc:sldChg chg="addSp modSp mod">
        <pc:chgData name="Elizabeth Hanus" userId="3b35eb20-73d9-47dd-962f-c94a10b52173" providerId="ADAL" clId="{13CD5280-A90A-4F4C-9AAC-AC003A2AF243}" dt="2025-06-05T12:32:16.051" v="637" actId="14100"/>
        <pc:sldMkLst>
          <pc:docMk/>
          <pc:sldMk cId="1925498492" sldId="292"/>
        </pc:sldMkLst>
        <pc:spChg chg="add mod">
          <ac:chgData name="Elizabeth Hanus" userId="3b35eb20-73d9-47dd-962f-c94a10b52173" providerId="ADAL" clId="{13CD5280-A90A-4F4C-9AAC-AC003A2AF243}" dt="2025-06-05T12:30:11.003" v="630" actId="14100"/>
          <ac:spMkLst>
            <pc:docMk/>
            <pc:sldMk cId="1925498492" sldId="292"/>
            <ac:spMk id="2" creationId="{5274537E-2E66-F5C0-662B-924A7EAEDEC1}"/>
          </ac:spMkLst>
        </pc:spChg>
        <pc:picChg chg="add mod">
          <ac:chgData name="Elizabeth Hanus" userId="3b35eb20-73d9-47dd-962f-c94a10b52173" providerId="ADAL" clId="{13CD5280-A90A-4F4C-9AAC-AC003A2AF243}" dt="2025-06-05T12:30:41.112" v="634" actId="1076"/>
          <ac:picMkLst>
            <pc:docMk/>
            <pc:sldMk cId="1925498492" sldId="292"/>
            <ac:picMk id="4" creationId="{2EAEABB6-5A1B-7286-685E-7B37F2F1FB27}"/>
          </ac:picMkLst>
        </pc:picChg>
        <pc:picChg chg="add mod">
          <ac:chgData name="Elizabeth Hanus" userId="3b35eb20-73d9-47dd-962f-c94a10b52173" providerId="ADAL" clId="{13CD5280-A90A-4F4C-9AAC-AC003A2AF243}" dt="2025-06-05T12:32:16.051" v="637" actId="14100"/>
          <ac:picMkLst>
            <pc:docMk/>
            <pc:sldMk cId="1925498492" sldId="292"/>
            <ac:picMk id="6" creationId="{F03F10EF-4DB5-19B8-DC0A-9C1581C48D4C}"/>
          </ac:picMkLst>
        </pc:picChg>
        <pc:picChg chg="mod ord">
          <ac:chgData name="Elizabeth Hanus" userId="3b35eb20-73d9-47dd-962f-c94a10b52173" providerId="ADAL" clId="{13CD5280-A90A-4F4C-9AAC-AC003A2AF243}" dt="2025-06-05T12:29:49.890" v="626" actId="1076"/>
          <ac:picMkLst>
            <pc:docMk/>
            <pc:sldMk cId="1925498492" sldId="292"/>
            <ac:picMk id="11" creationId="{085D206D-774E-55CE-C995-C746AC2CF24B}"/>
          </ac:picMkLst>
        </pc:picChg>
      </pc:sldChg>
      <pc:sldChg chg="addSp delSp modSp mod modNotesTx">
        <pc:chgData name="Elizabeth Hanus" userId="3b35eb20-73d9-47dd-962f-c94a10b52173" providerId="ADAL" clId="{13CD5280-A90A-4F4C-9AAC-AC003A2AF243}" dt="2025-06-05T12:41:01.997" v="642"/>
        <pc:sldMkLst>
          <pc:docMk/>
          <pc:sldMk cId="3054737193" sldId="297"/>
        </pc:sldMkLst>
        <pc:graphicFrameChg chg="del mod">
          <ac:chgData name="Elizabeth Hanus" userId="3b35eb20-73d9-47dd-962f-c94a10b52173" providerId="ADAL" clId="{13CD5280-A90A-4F4C-9AAC-AC003A2AF243}" dt="2025-06-04T18:57:30.250" v="288" actId="478"/>
          <ac:graphicFrameMkLst>
            <pc:docMk/>
            <pc:sldMk cId="3054737193" sldId="297"/>
            <ac:graphicFrameMk id="18" creationId="{8CA9A5DD-C833-8CD2-0DDA-BDFCD91CB25A}"/>
          </ac:graphicFrameMkLst>
        </pc:graphicFrameChg>
        <pc:picChg chg="add mod">
          <ac:chgData name="Elizabeth Hanus" userId="3b35eb20-73d9-47dd-962f-c94a10b52173" providerId="ADAL" clId="{13CD5280-A90A-4F4C-9AAC-AC003A2AF243}" dt="2025-06-04T18:58:20.209" v="293" actId="1076"/>
          <ac:picMkLst>
            <pc:docMk/>
            <pc:sldMk cId="3054737193" sldId="297"/>
            <ac:picMk id="7" creationId="{62EAEC3B-E899-8BF5-FA75-8A52074EB745}"/>
          </ac:picMkLst>
        </pc:picChg>
      </pc:sldChg>
      <pc:sldChg chg="addSp delSp modSp mod">
        <pc:chgData name="Elizabeth Hanus" userId="3b35eb20-73d9-47dd-962f-c94a10b52173" providerId="ADAL" clId="{13CD5280-A90A-4F4C-9AAC-AC003A2AF243}" dt="2025-06-04T19:13:01.354" v="379" actId="1076"/>
        <pc:sldMkLst>
          <pc:docMk/>
          <pc:sldMk cId="1244040414" sldId="298"/>
        </pc:sldMkLst>
        <pc:picChg chg="mod">
          <ac:chgData name="Elizabeth Hanus" userId="3b35eb20-73d9-47dd-962f-c94a10b52173" providerId="ADAL" clId="{13CD5280-A90A-4F4C-9AAC-AC003A2AF243}" dt="2025-06-04T19:11:13.813" v="376" actId="1036"/>
          <ac:picMkLst>
            <pc:docMk/>
            <pc:sldMk cId="1244040414" sldId="298"/>
            <ac:picMk id="2" creationId="{1AA08F0E-FD80-56E7-16E0-D2D6CC4DB177}"/>
          </ac:picMkLst>
        </pc:picChg>
        <pc:picChg chg="add del mod">
          <ac:chgData name="Elizabeth Hanus" userId="3b35eb20-73d9-47dd-962f-c94a10b52173" providerId="ADAL" clId="{13CD5280-A90A-4F4C-9AAC-AC003A2AF243}" dt="2025-06-04T19:12:54.963" v="378" actId="478"/>
          <ac:picMkLst>
            <pc:docMk/>
            <pc:sldMk cId="1244040414" sldId="298"/>
            <ac:picMk id="3" creationId="{80A8747F-FD5C-FFB8-2373-36982D9F251F}"/>
          </ac:picMkLst>
        </pc:picChg>
        <pc:picChg chg="add mod">
          <ac:chgData name="Elizabeth Hanus" userId="3b35eb20-73d9-47dd-962f-c94a10b52173" providerId="ADAL" clId="{13CD5280-A90A-4F4C-9AAC-AC003A2AF243}" dt="2025-06-04T19:13:01.354" v="379" actId="1076"/>
          <ac:picMkLst>
            <pc:docMk/>
            <pc:sldMk cId="1244040414" sldId="298"/>
            <ac:picMk id="12" creationId="{01B4335E-E8C3-24BD-26BA-625A3B1D5802}"/>
          </ac:picMkLst>
        </pc:picChg>
      </pc:sldChg>
      <pc:sldChg chg="del">
        <pc:chgData name="Elizabeth Hanus" userId="3b35eb20-73d9-47dd-962f-c94a10b52173" providerId="ADAL" clId="{13CD5280-A90A-4F4C-9AAC-AC003A2AF243}" dt="2025-06-05T12:40:00.965" v="641" actId="47"/>
        <pc:sldMkLst>
          <pc:docMk/>
          <pc:sldMk cId="1691701365" sldId="299"/>
        </pc:sldMkLst>
      </pc:sldChg>
      <pc:sldChg chg="addSp delSp modSp mod">
        <pc:chgData name="Elizabeth Hanus" userId="3b35eb20-73d9-47dd-962f-c94a10b52173" providerId="ADAL" clId="{13CD5280-A90A-4F4C-9AAC-AC003A2AF243}" dt="2025-06-04T19:05:17.540" v="326" actId="1076"/>
        <pc:sldMkLst>
          <pc:docMk/>
          <pc:sldMk cId="2161348291" sldId="300"/>
        </pc:sldMkLst>
        <pc:picChg chg="add del mod">
          <ac:chgData name="Elizabeth Hanus" userId="3b35eb20-73d9-47dd-962f-c94a10b52173" providerId="ADAL" clId="{13CD5280-A90A-4F4C-9AAC-AC003A2AF243}" dt="2025-06-04T19:03:41.713" v="314" actId="478"/>
          <ac:picMkLst>
            <pc:docMk/>
            <pc:sldMk cId="2161348291" sldId="300"/>
            <ac:picMk id="7" creationId="{44783386-3E89-DDA7-0ACF-FD3018AE00F2}"/>
          </ac:picMkLst>
        </pc:picChg>
        <pc:picChg chg="add mod">
          <ac:chgData name="Elizabeth Hanus" userId="3b35eb20-73d9-47dd-962f-c94a10b52173" providerId="ADAL" clId="{13CD5280-A90A-4F4C-9AAC-AC003A2AF243}" dt="2025-06-04T19:05:17.540" v="326" actId="1076"/>
          <ac:picMkLst>
            <pc:docMk/>
            <pc:sldMk cId="2161348291" sldId="300"/>
            <ac:picMk id="9" creationId="{F9948E13-084F-749C-D0EC-ACA2C5BB78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C4D0D-2E5C-45B7-95E4-3F90EC216F31}" type="datetimeFigureOut">
              <a:rPr lang="en-US" smtClean="0"/>
              <a:t>8/18/2025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1BFD3-79A6-4951-9790-27EAE2ED0335}" type="slidenum">
              <a:rPr lang="en-US" smtClean="0"/>
              <a:t>‹#›</a:t>
            </a:fld>
            <a:endParaRPr lang="en-US"/>
          </a:p>
        </p:txBody>
      </p:sp>
    </p:spTree>
    <p:extLst>
      <p:ext uri="{BB962C8B-B14F-4D97-AF65-F5344CB8AC3E}">
        <p14:creationId xmlns:p14="http://schemas.microsoft.com/office/powerpoint/2010/main" val="59992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Welcome </a:t>
            </a:r>
            <a:r>
              <a:rPr lang="en-US" dirty="0"/>
              <a:t>to The New York State </a:t>
            </a:r>
            <a:r>
              <a:rPr lang="en-US" dirty="0">
                <a:ea typeface="Calibri"/>
                <a:cs typeface="Calibri"/>
              </a:rPr>
              <a:t>Education Department's Office of Child Nutrition tutorial on completing the Annual Renewal.  </a:t>
            </a:r>
          </a:p>
          <a:p>
            <a:endParaRPr lang="en-US" dirty="0">
              <a:ea typeface="Calibri"/>
              <a:cs typeface="Calibri"/>
            </a:endParaRPr>
          </a:p>
          <a:p>
            <a:pPr algn="l"/>
            <a:r>
              <a:rPr lang="en-US" sz="1200" kern="1200" dirty="0">
                <a:solidFill>
                  <a:schemeClr val="tx1"/>
                </a:solidFill>
                <a:latin typeface="+mn-lt"/>
                <a:ea typeface="+mn-ea"/>
                <a:cs typeface="+mn-cs"/>
              </a:rPr>
              <a:t>All School Food Authorities (SFA) participating in the National School Lunch Program, School Breakfast Program and/or Special Milk Program are required to complete an Annual Renewal prior to the beginning of the school year. </a:t>
            </a:r>
          </a:p>
          <a:p>
            <a:pPr algn="l"/>
            <a:endParaRPr lang="en-US" dirty="0"/>
          </a:p>
          <a:p>
            <a:pPr algn="l"/>
            <a:r>
              <a:rPr lang="en-US" sz="1200" kern="1200" dirty="0">
                <a:solidFill>
                  <a:schemeClr val="tx1"/>
                </a:solidFill>
                <a:latin typeface="+mn-lt"/>
                <a:ea typeface="+mn-ea"/>
                <a:cs typeface="+mn-cs"/>
              </a:rPr>
              <a:t>The purpose of the Annual Renewal is to recommence the SFAs’ single permanent agreement between New York State Education Department (SED) and the SFA. In addition, the Annual Renewal is also the mechanism for SFAs to report program specific information.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C41BFD3-79A6-4951-9790-27EAE2ED0335}" type="slidenum">
              <a:rPr lang="en-US" smtClean="0"/>
              <a:t>1</a:t>
            </a:fld>
            <a:endParaRPr lang="en-US"/>
          </a:p>
        </p:txBody>
      </p:sp>
    </p:spTree>
    <p:extLst>
      <p:ext uri="{BB962C8B-B14F-4D97-AF65-F5344CB8AC3E}">
        <p14:creationId xmlns:p14="http://schemas.microsoft.com/office/powerpoint/2010/main" val="20966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Next review the RA information:</a:t>
            </a:r>
          </a:p>
          <a:p>
            <a:pPr marL="0" marR="0">
              <a:spcBef>
                <a:spcPts val="0"/>
              </a:spcBef>
              <a:spcAft>
                <a:spcPts val="0"/>
              </a:spcAft>
            </a:pPr>
            <a:r>
              <a:rPr lang="en-US" sz="1800" kern="1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RA Name and Address is transferred to CNMS from The State Education Department Reference File (SEDREF). Ensure the information listed is accurate. </a:t>
            </a:r>
            <a:r>
              <a:rPr lang="en-US" sz="1800" dirty="0">
                <a:effectLst/>
                <a:highlight>
                  <a:srgbClr val="D3D3D3"/>
                </a:highlight>
                <a:latin typeface="Calibri" panose="020F0502020204030204" pitchFamily="34" charset="0"/>
                <a:ea typeface="Calibri" panose="020F0502020204030204" pitchFamily="34" charset="0"/>
              </a:rPr>
              <a:t>To update or to make a change to the RA Address or SEDREF CEO, refer to NYSED SEDREF Main Information Page: </a:t>
            </a:r>
            <a:r>
              <a:rPr lang="en-US" sz="1200" kern="1200" baseline="0" dirty="0">
                <a:solidFill>
                  <a:schemeClr val="tx1"/>
                </a:solidFill>
                <a:latin typeface="+mn-lt"/>
                <a:ea typeface="+mn-ea"/>
                <a:cs typeface="+mn-cs"/>
              </a:rPr>
              <a:t>https://www.oms.nysed.gov/sedref/home.html</a:t>
            </a:r>
          </a:p>
        </p:txBody>
      </p:sp>
      <p:sp>
        <p:nvSpPr>
          <p:cNvPr id="4" name="Slide Number Placeholder 3"/>
          <p:cNvSpPr>
            <a:spLocks noGrp="1"/>
          </p:cNvSpPr>
          <p:nvPr>
            <p:ph type="sldNum" sz="quarter" idx="10"/>
          </p:nvPr>
        </p:nvSpPr>
        <p:spPr/>
        <p:txBody>
          <a:bodyPr/>
          <a:lstStyle/>
          <a:p>
            <a:fld id="{EC41BFD3-79A6-4951-9790-27EAE2ED0335}" type="slidenum">
              <a:rPr lang="en-US" smtClean="0"/>
              <a:t>10</a:t>
            </a:fld>
            <a:endParaRPr lang="en-US"/>
          </a:p>
        </p:txBody>
      </p:sp>
    </p:spTree>
    <p:extLst>
      <p:ext uri="{BB962C8B-B14F-4D97-AF65-F5344CB8AC3E}">
        <p14:creationId xmlns:p14="http://schemas.microsoft.com/office/powerpoint/2010/main" val="1178886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will be reviewing the Method of Service for each RA. If the current method of service is incorrect, click on the Methods of Service hyperlink. </a:t>
            </a:r>
          </a:p>
        </p:txBody>
      </p:sp>
      <p:sp>
        <p:nvSpPr>
          <p:cNvPr id="4" name="Slide Number Placeholder 3"/>
          <p:cNvSpPr>
            <a:spLocks noGrp="1"/>
          </p:cNvSpPr>
          <p:nvPr>
            <p:ph type="sldNum" sz="quarter" idx="10"/>
          </p:nvPr>
        </p:nvSpPr>
        <p:spPr/>
        <p:txBody>
          <a:bodyPr/>
          <a:lstStyle/>
          <a:p>
            <a:fld id="{EC41BFD3-79A6-4951-9790-27EAE2ED0335}" type="slidenum">
              <a:rPr lang="en-US" smtClean="0"/>
              <a:t>11</a:t>
            </a:fld>
            <a:endParaRPr lang="en-US"/>
          </a:p>
        </p:txBody>
      </p:sp>
    </p:spTree>
    <p:extLst>
      <p:ext uri="{BB962C8B-B14F-4D97-AF65-F5344CB8AC3E}">
        <p14:creationId xmlns:p14="http://schemas.microsoft.com/office/powerpoint/2010/main" val="1490878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choose the correct method of service used to serve meals from t</a:t>
            </a:r>
            <a:r>
              <a:rPr lang="en-US" baseline="0" dirty="0"/>
              <a:t>he </a:t>
            </a:r>
            <a:r>
              <a:rPr lang="en-US" dirty="0"/>
              <a:t>drop-down box</a:t>
            </a:r>
            <a:r>
              <a:rPr lang="en-US" baseline="0" dirty="0"/>
              <a:t>.</a:t>
            </a:r>
          </a:p>
          <a:p>
            <a:endParaRPr lang="en-US" baseline="0" dirty="0"/>
          </a:p>
          <a:p>
            <a:r>
              <a:rPr lang="en-US" dirty="0"/>
              <a:t>The choices of service include</a:t>
            </a:r>
          </a:p>
          <a:p>
            <a:r>
              <a:rPr lang="en-US" dirty="0"/>
              <a:t>Self prep</a:t>
            </a:r>
            <a:r>
              <a:rPr lang="en-US" baseline="0" dirty="0"/>
              <a:t>, </a:t>
            </a:r>
            <a:r>
              <a:rPr lang="en-US" dirty="0"/>
              <a:t>where meals </a:t>
            </a:r>
            <a:r>
              <a:rPr lang="en-US" baseline="0" dirty="0"/>
              <a:t>are </a:t>
            </a:r>
            <a:r>
              <a:rPr lang="en-US" dirty="0"/>
              <a:t>prepared on site </a:t>
            </a:r>
            <a:r>
              <a:rPr lang="en-US" baseline="0" dirty="0"/>
              <a:t>and </a:t>
            </a:r>
            <a:r>
              <a:rPr lang="en-US" dirty="0"/>
              <a:t>served only at this site.</a:t>
            </a:r>
          </a:p>
          <a:p>
            <a:r>
              <a:rPr lang="en-US" dirty="0"/>
              <a:t>Satellite, where meals are not prepared at </a:t>
            </a:r>
            <a:r>
              <a:rPr lang="en-US" baseline="0" dirty="0"/>
              <a:t>the </a:t>
            </a:r>
            <a:r>
              <a:rPr lang="en-US" dirty="0"/>
              <a:t>site</a:t>
            </a:r>
            <a:endParaRPr lang="en-US" baseline="0" dirty="0"/>
          </a:p>
          <a:p>
            <a:r>
              <a:rPr lang="en-US" dirty="0"/>
              <a:t>Sat-Prep, where meals are prepared and served on site </a:t>
            </a:r>
            <a:r>
              <a:rPr lang="en-US" baseline="0" dirty="0"/>
              <a:t>and </a:t>
            </a:r>
            <a:r>
              <a:rPr lang="en-US" dirty="0"/>
              <a:t>also sent to additional sites</a:t>
            </a:r>
            <a:r>
              <a:rPr lang="en-US" baseline="0" dirty="0"/>
              <a:t>.</a:t>
            </a:r>
            <a:endParaRPr lang="en-US" dirty="0"/>
          </a:p>
          <a:p>
            <a:r>
              <a:rPr lang="en-US" dirty="0"/>
              <a:t>Or vended, which is when prepared meals are delivered from an outside organization</a:t>
            </a:r>
            <a:r>
              <a:rPr lang="en-US" baseline="0" dirty="0"/>
              <a:t>.</a:t>
            </a:r>
            <a:r>
              <a:rPr lang="en-US" dirty="0"/>
              <a:t> </a:t>
            </a:r>
            <a:endParaRPr lang="en-US" baseline="0" dirty="0"/>
          </a:p>
          <a:p>
            <a:endParaRPr lang="en-US" baseline="0" dirty="0"/>
          </a:p>
          <a:p>
            <a:r>
              <a:rPr lang="en-US" baseline="0" dirty="0"/>
              <a:t>Once the </a:t>
            </a:r>
            <a:r>
              <a:rPr lang="en-US" dirty="0"/>
              <a:t>correct method of service is chosen</a:t>
            </a:r>
            <a:r>
              <a:rPr lang="en-US" baseline="0" dirty="0"/>
              <a:t>, click </a:t>
            </a:r>
            <a:r>
              <a:rPr lang="en-US" dirty="0"/>
              <a:t>the blue update button.</a:t>
            </a:r>
          </a:p>
          <a:p>
            <a:endParaRPr lang="en-US" dirty="0"/>
          </a:p>
          <a:p>
            <a:r>
              <a:rPr lang="en-US" dirty="0"/>
              <a:t>Next, scroll down this page to enter the grade levels that are served meals in the RA</a:t>
            </a:r>
            <a:r>
              <a:rPr lang="en-US" baseline="0" dirty="0"/>
              <a:t>.</a:t>
            </a:r>
            <a:endParaRPr lang="en-US" dirty="0"/>
          </a:p>
        </p:txBody>
      </p:sp>
      <p:sp>
        <p:nvSpPr>
          <p:cNvPr id="4" name="Slide Number Placeholder 3"/>
          <p:cNvSpPr>
            <a:spLocks noGrp="1"/>
          </p:cNvSpPr>
          <p:nvPr>
            <p:ph type="sldNum" sz="quarter" idx="10"/>
          </p:nvPr>
        </p:nvSpPr>
        <p:spPr/>
        <p:txBody>
          <a:bodyPr/>
          <a:lstStyle/>
          <a:p>
            <a:fld id="{EC41BFD3-79A6-4951-9790-27EAE2ED0335}" type="slidenum">
              <a:rPr lang="en-US" smtClean="0"/>
              <a:t>12</a:t>
            </a:fld>
            <a:endParaRPr lang="en-US"/>
          </a:p>
        </p:txBody>
      </p:sp>
    </p:spTree>
    <p:extLst>
      <p:ext uri="{BB962C8B-B14F-4D97-AF65-F5344CB8AC3E}">
        <p14:creationId xmlns:p14="http://schemas.microsoft.com/office/powerpoint/2010/main" val="240047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each grade level that</a:t>
            </a:r>
            <a:r>
              <a:rPr lang="en-US" baseline="0" dirty="0"/>
              <a:t> is in the chosen RA and click update.</a:t>
            </a:r>
          </a:p>
          <a:p>
            <a:endParaRPr lang="en-US" baseline="0" dirty="0"/>
          </a:p>
          <a:p>
            <a:r>
              <a:rPr lang="en-US" baseline="0" dirty="0"/>
              <a:t>You must enter both the method of service and grade levels for each RA separately. </a:t>
            </a:r>
            <a:endParaRPr lang="en-US" dirty="0"/>
          </a:p>
        </p:txBody>
      </p:sp>
      <p:sp>
        <p:nvSpPr>
          <p:cNvPr id="4" name="Slide Number Placeholder 3"/>
          <p:cNvSpPr>
            <a:spLocks noGrp="1"/>
          </p:cNvSpPr>
          <p:nvPr>
            <p:ph type="sldNum" sz="quarter" idx="10"/>
          </p:nvPr>
        </p:nvSpPr>
        <p:spPr/>
        <p:txBody>
          <a:bodyPr/>
          <a:lstStyle/>
          <a:p>
            <a:fld id="{EC41BFD3-79A6-4951-9790-27EAE2ED0335}" type="slidenum">
              <a:rPr lang="en-US" smtClean="0"/>
              <a:t>13</a:t>
            </a:fld>
            <a:endParaRPr lang="en-US"/>
          </a:p>
        </p:txBody>
      </p:sp>
    </p:spTree>
    <p:extLst>
      <p:ext uri="{BB962C8B-B14F-4D97-AF65-F5344CB8AC3E}">
        <p14:creationId xmlns:p14="http://schemas.microsoft.com/office/powerpoint/2010/main" val="157721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method of service and grade levels has been entered, you can see the mealtimes under the RA Information Section. To update these times click on the “Recipient Agency Information” hyperlink. </a:t>
            </a:r>
          </a:p>
        </p:txBody>
      </p:sp>
      <p:sp>
        <p:nvSpPr>
          <p:cNvPr id="4" name="Slide Number Placeholder 3"/>
          <p:cNvSpPr>
            <a:spLocks noGrp="1"/>
          </p:cNvSpPr>
          <p:nvPr>
            <p:ph type="sldNum" sz="quarter" idx="10"/>
          </p:nvPr>
        </p:nvSpPr>
        <p:spPr/>
        <p:txBody>
          <a:bodyPr/>
          <a:lstStyle/>
          <a:p>
            <a:fld id="{EC41BFD3-79A6-4951-9790-27EAE2ED0335}" type="slidenum">
              <a:rPr lang="en-US" smtClean="0"/>
              <a:t>14</a:t>
            </a:fld>
            <a:endParaRPr lang="en-US"/>
          </a:p>
        </p:txBody>
      </p:sp>
    </p:spTree>
    <p:extLst>
      <p:ext uri="{BB962C8B-B14F-4D97-AF65-F5344CB8AC3E}">
        <p14:creationId xmlns:p14="http://schemas.microsoft.com/office/powerpoint/2010/main" val="4005069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Recipient Agency programs page allows program specific information for each RA to be entered and updated on one screen.  On this screen, enter the program begin and end times and indicate if over verses serve is implemented. Once all the information is entered for each RA and program, click the update button at the bottom of the screen.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Regulations require that lunch is served between 10am and 2 pm. SFAs must receive approval to serve lunch outside of those hours. To request approval from the Child Nutrition office, send a letter on school letterhead briefly explaining the reason, the applicable buildings, and the meal service times. Offer vs. Serve is required for grades 9-12 for lunch, but optional for all other grades and for all grades for breakfast. </a:t>
            </a:r>
          </a:p>
          <a:p>
            <a:endParaRPr lang="en-US" baseline="0" dirty="0"/>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return to the renewal page, </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go to the blue menu bar and hover over “Program” and select “SFA Annual Renewal” from the drop-down menu, select the correct school year, and click “Find”.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aseline="0" dirty="0"/>
          </a:p>
          <a:p>
            <a:endParaRPr lang="en-US" baseline="0" dirty="0"/>
          </a:p>
          <a:p>
            <a:endParaRPr lang="en-US" baseline="0" dirty="0"/>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EC41BFD3-79A6-4951-9790-27EAE2ED0335}" type="slidenum">
              <a:rPr lang="en-US" smtClean="0"/>
              <a:t>15</a:t>
            </a:fld>
            <a:endParaRPr lang="en-US"/>
          </a:p>
        </p:txBody>
      </p:sp>
    </p:spTree>
    <p:extLst>
      <p:ext uri="{BB962C8B-B14F-4D97-AF65-F5344CB8AC3E}">
        <p14:creationId xmlns:p14="http://schemas.microsoft.com/office/powerpoint/2010/main" val="149311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Times New Roman" panose="02020603050405020304" pitchFamily="18" charset="0"/>
              </a:rPr>
              <a:t>Once on this screen,  click on the drop-down box to choose “Y” (yes) or “N” (no) for “BAB Offered”. If mandated to implement BAB, the SFA is required to indicate which BAB Method(s) are used or request a waiver. If the SFA is not mandated but offered BAB it is required to indicate which BAB method(s) are used. Then click update. </a:t>
            </a:r>
          </a:p>
          <a:p>
            <a:pPr algn="l"/>
            <a:r>
              <a:rPr lang="en-US" b="0" i="0" dirty="0">
                <a:solidFill>
                  <a:srgbClr val="000000"/>
                </a:solidFill>
                <a:effectLst/>
                <a:latin typeface="Times New Roman" panose="02020603050405020304" pitchFamily="18" charset="0"/>
              </a:rPr>
              <a:t>Repeat this process for each RA.</a:t>
            </a:r>
          </a:p>
          <a:p>
            <a:endParaRPr lang="en-US" dirty="0"/>
          </a:p>
        </p:txBody>
      </p:sp>
      <p:sp>
        <p:nvSpPr>
          <p:cNvPr id="4" name="Slide Number Placeholder 3"/>
          <p:cNvSpPr>
            <a:spLocks noGrp="1"/>
          </p:cNvSpPr>
          <p:nvPr>
            <p:ph type="sldNum" sz="quarter" idx="5"/>
          </p:nvPr>
        </p:nvSpPr>
        <p:spPr/>
        <p:txBody>
          <a:bodyPr/>
          <a:lstStyle/>
          <a:p>
            <a:fld id="{EC41BFD3-79A6-4951-9790-27EAE2ED0335}" type="slidenum">
              <a:rPr lang="en-US" smtClean="0"/>
              <a:t>16</a:t>
            </a:fld>
            <a:endParaRPr lang="en-US"/>
          </a:p>
        </p:txBody>
      </p:sp>
    </p:spTree>
    <p:extLst>
      <p:ext uri="{BB962C8B-B14F-4D97-AF65-F5344CB8AC3E}">
        <p14:creationId xmlns:p14="http://schemas.microsoft.com/office/powerpoint/2010/main" val="2957967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a:t>
            </a:r>
            <a:r>
              <a:rPr lang="en-US" baseline="0" dirty="0"/>
              <a:t> on the SFA profile renewal page, once all required information is entered, the blue I agree button will now appear under the Certification statement. If you do not see this button, ensure you have entered all information. The missing information will be listed in red. </a:t>
            </a: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you have read the certification statement, click I agree. Your annual renewal is then considered complete. </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800" kern="1200" dirty="0">
                <a:solidFill>
                  <a:schemeClr val="tx1"/>
                </a:solidFill>
                <a:latin typeface="+mn-lt"/>
                <a:ea typeface="+mn-ea"/>
                <a:cs typeface="+mn-cs"/>
              </a:rPr>
              <a:t>Failure to complete the annual renewal prior to the start of the school year may jeopardize reimbursement and may result in the SFA’s program participation being deemed abandoned.  No Renewals will be accepted after December 1st, 2025.  In the event that the SFA fails to renew, the SFA will be required to submit a new SFA program application in accordance with Child Nutrition Program Administration (CNPA) procedures during the designated annual enrollment period. In addition, the SFA will be subject to a close out review in accordance with CNPA procedures.   </a:t>
            </a:r>
          </a:p>
          <a:p>
            <a:endParaRPr lang="en-US" sz="1800" dirty="0">
              <a:ea typeface="Calibri"/>
              <a:cs typeface="Calibri"/>
            </a:endParaRPr>
          </a:p>
          <a:p>
            <a:pPr marL="342900" marR="0" lvl="0" indent="-342900">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C41BFD3-79A6-4951-9790-27EAE2ED0335}" type="slidenum">
              <a:rPr lang="en-US" smtClean="0"/>
              <a:t>17</a:t>
            </a:fld>
            <a:endParaRPr lang="en-US"/>
          </a:p>
        </p:txBody>
      </p:sp>
    </p:spTree>
    <p:extLst>
      <p:ext uri="{BB962C8B-B14F-4D97-AF65-F5344CB8AC3E}">
        <p14:creationId xmlns:p14="http://schemas.microsoft.com/office/powerpoint/2010/main" val="302583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access the renewal, log into the Child Nutrition Management System, also known as CNMS, with your username and password. Once logged in, </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go to the blue menu bar and hover over “Program” and select “SFA Annual Renewal” from the drop-down menu, select the correct school year, and click “Find”.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ea typeface="Calibri"/>
              <a:cs typeface="Calibri"/>
            </a:endParaRPr>
          </a:p>
          <a:p>
            <a:endParaRPr lang="en-US" dirty="0">
              <a:ea typeface="Calibri"/>
              <a:cs typeface="Calibri"/>
            </a:endParaRPr>
          </a:p>
          <a:p>
            <a:r>
              <a:rPr lang="en-US" dirty="0">
                <a:ea typeface="Calibri"/>
                <a:cs typeface="Calibri"/>
              </a:rPr>
              <a:t> </a:t>
            </a:r>
          </a:p>
        </p:txBody>
      </p:sp>
      <p:sp>
        <p:nvSpPr>
          <p:cNvPr id="4" name="Slide Number Placeholder 3"/>
          <p:cNvSpPr>
            <a:spLocks noGrp="1"/>
          </p:cNvSpPr>
          <p:nvPr>
            <p:ph type="sldNum" sz="quarter" idx="5"/>
          </p:nvPr>
        </p:nvSpPr>
        <p:spPr/>
        <p:txBody>
          <a:bodyPr/>
          <a:lstStyle/>
          <a:p>
            <a:fld id="{EC41BFD3-79A6-4951-9790-27EAE2ED0335}" type="slidenum">
              <a:rPr lang="en-US" smtClean="0"/>
              <a:t>2</a:t>
            </a:fld>
            <a:endParaRPr lang="en-US"/>
          </a:p>
        </p:txBody>
      </p:sp>
    </p:spTree>
    <p:extLst>
      <p:ext uri="{BB962C8B-B14F-4D97-AF65-F5344CB8AC3E}">
        <p14:creationId xmlns:p14="http://schemas.microsoft.com/office/powerpoint/2010/main" val="314022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find is clicked, the annual renewal screen is displayed. The annual renewal screen contains all SFA and Recipient Agency (RA) information that must be reviewed and updated prior to completing the renewal. </a:t>
            </a:r>
          </a:p>
          <a:p>
            <a:endParaRPr lang="en-US" dirty="0">
              <a:ea typeface="Calibri"/>
              <a:cs typeface="Calibri"/>
            </a:endParaRPr>
          </a:p>
          <a:p>
            <a:r>
              <a:rPr lang="en-US" dirty="0">
                <a:ea typeface="Calibri"/>
                <a:cs typeface="Calibri"/>
              </a:rPr>
              <a:t>All SFA information should be reviewed and updated, as applicable. Information that is missing and needs to be completed prior to completing the renewal is displayed in red. </a:t>
            </a:r>
          </a:p>
          <a:p>
            <a:endParaRPr lang="en-US" dirty="0">
              <a:ea typeface="Calibri"/>
              <a:cs typeface="Calibri"/>
            </a:endParaRPr>
          </a:p>
          <a:p>
            <a:r>
              <a:rPr lang="en-US" dirty="0">
                <a:ea typeface="Calibri"/>
                <a:cs typeface="Calibri"/>
              </a:rPr>
              <a:t>Once all this information is updated, the displayed missing information will be removed and an “I agree” button will appear. </a:t>
            </a:r>
          </a:p>
        </p:txBody>
      </p:sp>
      <p:sp>
        <p:nvSpPr>
          <p:cNvPr id="4" name="Slide Number Placeholder 3"/>
          <p:cNvSpPr>
            <a:spLocks noGrp="1"/>
          </p:cNvSpPr>
          <p:nvPr>
            <p:ph type="sldNum" sz="quarter" idx="10"/>
          </p:nvPr>
        </p:nvSpPr>
        <p:spPr/>
        <p:txBody>
          <a:bodyPr/>
          <a:lstStyle/>
          <a:p>
            <a:fld id="{EC41BFD3-79A6-4951-9790-27EAE2ED0335}" type="slidenum">
              <a:rPr lang="en-US" smtClean="0"/>
              <a:t>3</a:t>
            </a:fld>
            <a:endParaRPr lang="en-US"/>
          </a:p>
        </p:txBody>
      </p:sp>
    </p:spTree>
    <p:extLst>
      <p:ext uri="{BB962C8B-B14F-4D97-AF65-F5344CB8AC3E}">
        <p14:creationId xmlns:p14="http://schemas.microsoft.com/office/powerpoint/2010/main" val="413633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SFAs Unique Entity Identifier (UEI) number is displayed on the renewal. UEI’s are required to have an active registration on SAM.gov. If the SFAs UEI has expired a message will display on the screen indicating that the UEI registration is expired with a link to SAM.gov.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kern="1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After the renewal of the </a:t>
            </a:r>
            <a:r>
              <a:rPr lang="en-US" sz="1800" kern="1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UEI</a:t>
            </a:r>
            <a:r>
              <a:rPr lang="en-US" sz="1800" i="1" kern="1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 number, it will not be transferred to NYSED until after the original expiration date. It may also take up to one week to renew and for the data to be transferred to NYSED. </a:t>
            </a:r>
            <a:r>
              <a:rPr lang="en-US" sz="1800" b="1" i="1" kern="1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For NYSED to validate an active UEI, the SFA must select "allow public search" in SAM.gov.</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EC41BFD3-79A6-4951-9790-27EAE2ED0335}" type="slidenum">
              <a:rPr lang="en-US" smtClean="0"/>
              <a:t>4</a:t>
            </a:fld>
            <a:endParaRPr lang="en-US"/>
          </a:p>
        </p:txBody>
      </p:sp>
    </p:spTree>
    <p:extLst>
      <p:ext uri="{BB962C8B-B14F-4D97-AF65-F5344CB8AC3E}">
        <p14:creationId xmlns:p14="http://schemas.microsoft.com/office/powerpoint/2010/main" val="265219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indicate if the SFA participates in Farm to School, click the “Participate in Farm to School” hyperlink, and select yes or no on the next screen. </a:t>
            </a:r>
          </a:p>
          <a:p>
            <a:r>
              <a:rPr lang="en-US" b="0" dirty="0"/>
              <a:t>Not sure? Do you buy food from local farmers or vendors? If yes, then you do participate!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EC41BFD3-79A6-4951-9790-27EAE2ED0335}" type="slidenum">
              <a:rPr lang="en-US" smtClean="0"/>
              <a:t>5</a:t>
            </a:fld>
            <a:endParaRPr lang="en-US"/>
          </a:p>
        </p:txBody>
      </p:sp>
    </p:spTree>
    <p:extLst>
      <p:ext uri="{BB962C8B-B14F-4D97-AF65-F5344CB8AC3E}">
        <p14:creationId xmlns:p14="http://schemas.microsoft.com/office/powerpoint/2010/main" val="149479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Calibri" panose="020F0502020204030204" pitchFamily="34" charset="0"/>
                <a:cs typeface="Calibri"/>
              </a:rPr>
              <a:t>SFA Name and Address is transferred to CNMS from The State Education Department Reference File (SEDREF). Ensure the information listed is accurate. To update or to make a change to the SFA Address or SEDREF CEO, refer to the NYSED SEDREF Home: </a:t>
            </a:r>
            <a:r>
              <a:rPr lang="en-US" sz="1800" u="sng" dirty="0">
                <a:solidFill>
                  <a:srgbClr val="0000FF"/>
                </a:solidFill>
                <a:effectLst/>
                <a:latin typeface="Calibri" panose="020F0502020204030204" pitchFamily="34" charset="0"/>
                <a:ea typeface="Calibri" panose="020F0502020204030204" pitchFamily="34" charset="0"/>
              </a:rPr>
              <a:t>https://www.oms.nysed.gov/sedref/home.html </a:t>
            </a:r>
            <a:endParaRPr lang="en-US" sz="1200" kern="1200" baseline="0" dirty="0">
              <a:solidFill>
                <a:schemeClr val="tx1"/>
              </a:solidFill>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Calibri"/>
                <a:cs typeface="Calibri"/>
              </a:rPr>
              <a:t>The next step is to review and update as needed the contact information for the </a:t>
            </a:r>
            <a:r>
              <a:rPr lang="en-US" sz="1200" kern="1200" baseline="0" dirty="0">
                <a:solidFill>
                  <a:schemeClr val="tx1"/>
                </a:solidFill>
                <a:latin typeface="+mn-lt"/>
                <a:cs typeface="Calibri"/>
              </a:rPr>
              <a:t>Food Service Director, Fiscal Contact, and School Business Official. </a:t>
            </a:r>
          </a:p>
          <a:p>
            <a:r>
              <a:rPr lang="en-US" sz="1200" kern="1200" baseline="0" dirty="0">
                <a:solidFill>
                  <a:schemeClr val="tx1"/>
                </a:solidFill>
                <a:latin typeface="+mn-lt"/>
                <a:cs typeface="Calibri"/>
              </a:rPr>
              <a:t>To update a contact, click on the contact title, for example,  “Food Service Director.”</a:t>
            </a:r>
            <a:endParaRPr lang="en-US" sz="1200" kern="1200" baseline="0" dirty="0">
              <a:solidFill>
                <a:schemeClr val="tx1"/>
              </a:solidFill>
              <a:latin typeface="+mn-lt"/>
              <a:ea typeface="Calibri"/>
              <a:cs typeface="Calibri"/>
            </a:endParaRPr>
          </a:p>
          <a:p>
            <a:endParaRPr lang="en-US" sz="1200" kern="1200" baseline="0" dirty="0">
              <a:solidFill>
                <a:schemeClr val="tx1"/>
              </a:solidFill>
              <a:latin typeface="+mn-lt"/>
              <a:cs typeface="Calibri"/>
            </a:endParaRP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C41BFD3-79A6-4951-9790-27EAE2ED0335}" type="slidenum">
              <a:rPr lang="en-US" smtClean="0"/>
              <a:t>6</a:t>
            </a:fld>
            <a:endParaRPr lang="en-US"/>
          </a:p>
        </p:txBody>
      </p:sp>
    </p:spTree>
    <p:extLst>
      <p:ext uri="{BB962C8B-B14F-4D97-AF65-F5344CB8AC3E}">
        <p14:creationId xmlns:p14="http://schemas.microsoft.com/office/powerpoint/2010/main" val="271895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To change the name of the contact person, click on the first “New” button.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Enter the new contact person’s name and choose their role by using the drop-down box next to the words “Contact Role.” Then click insert. You will see the word “Success!” in green.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to change the phone number, e-mail or fax click on the second “New” button.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Choose from “Device Type” and enter the information in the “Value” box, then click on the “Insert” button. Again, you will see the word “Success!” in green.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Repeat this process for each contact you wish to update.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C41BFD3-79A6-4951-9790-27EAE2ED0335}" type="slidenum">
              <a:rPr lang="en-US" smtClean="0"/>
              <a:t>7</a:t>
            </a:fld>
            <a:endParaRPr lang="en-US"/>
          </a:p>
        </p:txBody>
      </p:sp>
    </p:spTree>
    <p:extLst>
      <p:ext uri="{BB962C8B-B14F-4D97-AF65-F5344CB8AC3E}">
        <p14:creationId xmlns:p14="http://schemas.microsoft.com/office/powerpoint/2010/main" val="3947253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Once this is completed make your way back to the annual renewal page. </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Go to the blue menu bar and hover over “Program” and select “SFA Annual Renewal” from the drop-down menu, select the correct school year, and click “Find”.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SFAs operating in the Base Year of Provision 2 and Residential Childcare Institutions (RCCIs) with no day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a:spcBef>
                <a:spcPts val="0"/>
              </a:spcBef>
              <a:spcAft>
                <a:spcPts val="0"/>
              </a:spcAft>
              <a:buFont typeface="Symbol" panose="05050102010706020507" pitchFamily="18" charset="2"/>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Review and update, as applicable, the SFA’s Reviewing Official, Verification Official and a Hearing Official.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6858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Reviewing Official: individual responsible for processing free and reduced-price meal applications.</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6858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Verification Official: individual responsible for conducting income verification. This person can be the same as the Reviewing Official.</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6858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Hearing Official: individual responsible for overseeing the free and reduced-price application appeal process.  This person must be someone removed from the application review and approval process.</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aseline="0" dirty="0"/>
          </a:p>
          <a:p>
            <a:r>
              <a:rPr lang="en-US" baseline="0" dirty="0"/>
              <a:t> You may do this by clicking on a title (example: “Reviewing Official.”) -&gt; go to the next slide</a:t>
            </a:r>
          </a:p>
          <a:p>
            <a:endParaRPr lang="en-US" baseline="0" dirty="0"/>
          </a:p>
          <a:p>
            <a:r>
              <a:rPr lang="en-US" dirty="0"/>
              <a:t>*NOT required for SFAs operating the Community Eligibility Provision (CEP) and/or a non-base year of Provision 2</a:t>
            </a:r>
            <a:endParaRPr lang="en-US" baseline="0" dirty="0"/>
          </a:p>
          <a:p>
            <a:endParaRPr lang="en-US" baseline="0" dirty="0">
              <a:ea typeface="Calibri"/>
              <a:cs typeface="Calibri"/>
            </a:endParaRP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EC41BFD3-79A6-4951-9790-27EAE2ED0335}" type="slidenum">
              <a:rPr lang="en-US" smtClean="0"/>
              <a:t>8</a:t>
            </a:fld>
            <a:endParaRPr lang="en-US"/>
          </a:p>
        </p:txBody>
      </p:sp>
    </p:spTree>
    <p:extLst>
      <p:ext uri="{BB962C8B-B14F-4D97-AF65-F5344CB8AC3E}">
        <p14:creationId xmlns:p14="http://schemas.microsoft.com/office/powerpoint/2010/main" val="1140033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To begin entering the name and titles of the designated officials, click on the “New” button under the heading “Certification Officials”. Enter the First and Last Name. Select the type of official and then enter their title. then hit “Insert”. </a:t>
            </a:r>
          </a:p>
          <a:p>
            <a:pPr marL="0" marR="0" lvl="0" indent="0">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enter the next two officials, click “NEW”, enter the First and Last Name. Select the type of official and then enter their title.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Repeat this process until the reviewing, verification and hearing official have been entered.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 reminder, the Hearing Official cannot be the same person as the Reviewing or Verification Official. A message will appear if the same name is entered for the Hearing Official and either the Reviewing or Verification Officials.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you have completed entering the official’s information, </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go to the blue menu bar and hover over “Program” and select “SFA Profile” from the drop-down menu, select the correct school year, and click “Find”.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EC41BFD3-79A6-4951-9790-27EAE2ED0335}" type="slidenum">
              <a:rPr lang="en-US" smtClean="0"/>
              <a:t>9</a:t>
            </a:fld>
            <a:endParaRPr lang="en-US"/>
          </a:p>
        </p:txBody>
      </p:sp>
    </p:spTree>
    <p:extLst>
      <p:ext uri="{BB962C8B-B14F-4D97-AF65-F5344CB8AC3E}">
        <p14:creationId xmlns:p14="http://schemas.microsoft.com/office/powerpoint/2010/main" val="2177970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32B6C4-5FC7-4515-B469-7E53DAADE1E3}"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FED5-6FAB-4ED5-905C-0FE68105B085}" type="slidenum">
              <a:rPr lang="en-US" smtClean="0"/>
              <a:t>‹#›</a:t>
            </a:fld>
            <a:endParaRPr lang="en-US"/>
          </a:p>
        </p:txBody>
      </p:sp>
    </p:spTree>
    <p:extLst>
      <p:ext uri="{BB962C8B-B14F-4D97-AF65-F5344CB8AC3E}">
        <p14:creationId xmlns:p14="http://schemas.microsoft.com/office/powerpoint/2010/main" val="279730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2B6C4-5FC7-4515-B469-7E53DAADE1E3}"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FED5-6FAB-4ED5-905C-0FE68105B085}" type="slidenum">
              <a:rPr lang="en-US" smtClean="0"/>
              <a:t>‹#›</a:t>
            </a:fld>
            <a:endParaRPr lang="en-US"/>
          </a:p>
        </p:txBody>
      </p:sp>
    </p:spTree>
    <p:extLst>
      <p:ext uri="{BB962C8B-B14F-4D97-AF65-F5344CB8AC3E}">
        <p14:creationId xmlns:p14="http://schemas.microsoft.com/office/powerpoint/2010/main" val="281334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2B6C4-5FC7-4515-B469-7E53DAADE1E3}"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FED5-6FAB-4ED5-905C-0FE68105B085}" type="slidenum">
              <a:rPr lang="en-US" smtClean="0"/>
              <a:t>‹#›</a:t>
            </a:fld>
            <a:endParaRPr lang="en-US"/>
          </a:p>
        </p:txBody>
      </p:sp>
    </p:spTree>
    <p:extLst>
      <p:ext uri="{BB962C8B-B14F-4D97-AF65-F5344CB8AC3E}">
        <p14:creationId xmlns:p14="http://schemas.microsoft.com/office/powerpoint/2010/main" val="4029302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196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126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270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250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35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255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37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12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2B6C4-5FC7-4515-B469-7E53DAADE1E3}"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FED5-6FAB-4ED5-905C-0FE68105B085}" type="slidenum">
              <a:rPr lang="en-US" smtClean="0"/>
              <a:t>‹#›</a:t>
            </a:fld>
            <a:endParaRPr lang="en-US"/>
          </a:p>
        </p:txBody>
      </p:sp>
    </p:spTree>
    <p:extLst>
      <p:ext uri="{BB962C8B-B14F-4D97-AF65-F5344CB8AC3E}">
        <p14:creationId xmlns:p14="http://schemas.microsoft.com/office/powerpoint/2010/main" val="2209407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297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698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70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455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641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166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68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93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36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16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2B6C4-5FC7-4515-B469-7E53DAADE1E3}"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FED5-6FAB-4ED5-905C-0FE68105B085}" type="slidenum">
              <a:rPr lang="en-US" smtClean="0"/>
              <a:t>‹#›</a:t>
            </a:fld>
            <a:endParaRPr lang="en-US"/>
          </a:p>
        </p:txBody>
      </p:sp>
    </p:spTree>
    <p:extLst>
      <p:ext uri="{BB962C8B-B14F-4D97-AF65-F5344CB8AC3E}">
        <p14:creationId xmlns:p14="http://schemas.microsoft.com/office/powerpoint/2010/main" val="3451665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160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868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455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800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358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7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03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178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186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88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32B6C4-5FC7-4515-B469-7E53DAADE1E3}"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FED5-6FAB-4ED5-905C-0FE68105B085}" type="slidenum">
              <a:rPr lang="en-US" smtClean="0"/>
              <a:t>‹#›</a:t>
            </a:fld>
            <a:endParaRPr lang="en-US"/>
          </a:p>
        </p:txBody>
      </p:sp>
    </p:spTree>
    <p:extLst>
      <p:ext uri="{BB962C8B-B14F-4D97-AF65-F5344CB8AC3E}">
        <p14:creationId xmlns:p14="http://schemas.microsoft.com/office/powerpoint/2010/main" val="1325473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693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237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614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808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43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32B6C4-5FC7-4515-B469-7E53DAADE1E3}" type="datetimeFigureOut">
              <a:rPr lang="en-US" smtClean="0"/>
              <a:t>8/18/2025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8FED5-6FAB-4ED5-905C-0FE68105B085}" type="slidenum">
              <a:rPr lang="en-US" smtClean="0"/>
              <a:t>‹#›</a:t>
            </a:fld>
            <a:endParaRPr lang="en-US"/>
          </a:p>
        </p:txBody>
      </p:sp>
    </p:spTree>
    <p:extLst>
      <p:ext uri="{BB962C8B-B14F-4D97-AF65-F5344CB8AC3E}">
        <p14:creationId xmlns:p14="http://schemas.microsoft.com/office/powerpoint/2010/main" val="189694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32B6C4-5FC7-4515-B469-7E53DAADE1E3}" type="datetimeFigureOut">
              <a:rPr lang="en-US" smtClean="0"/>
              <a:t>8/18/2025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8FED5-6FAB-4ED5-905C-0FE68105B085}" type="slidenum">
              <a:rPr lang="en-US" smtClean="0"/>
              <a:t>‹#›</a:t>
            </a:fld>
            <a:endParaRPr lang="en-US"/>
          </a:p>
        </p:txBody>
      </p:sp>
    </p:spTree>
    <p:extLst>
      <p:ext uri="{BB962C8B-B14F-4D97-AF65-F5344CB8AC3E}">
        <p14:creationId xmlns:p14="http://schemas.microsoft.com/office/powerpoint/2010/main" val="146782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2B6C4-5FC7-4515-B469-7E53DAADE1E3}" type="datetimeFigureOut">
              <a:rPr lang="en-US" smtClean="0"/>
              <a:t>8/18/2025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8FED5-6FAB-4ED5-905C-0FE68105B085}" type="slidenum">
              <a:rPr lang="en-US" smtClean="0"/>
              <a:t>‹#›</a:t>
            </a:fld>
            <a:endParaRPr lang="en-US"/>
          </a:p>
        </p:txBody>
      </p:sp>
    </p:spTree>
    <p:extLst>
      <p:ext uri="{BB962C8B-B14F-4D97-AF65-F5344CB8AC3E}">
        <p14:creationId xmlns:p14="http://schemas.microsoft.com/office/powerpoint/2010/main" val="114462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32B6C4-5FC7-4515-B469-7E53DAADE1E3}"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FED5-6FAB-4ED5-905C-0FE68105B085}" type="slidenum">
              <a:rPr lang="en-US" smtClean="0"/>
              <a:t>‹#›</a:t>
            </a:fld>
            <a:endParaRPr lang="en-US"/>
          </a:p>
        </p:txBody>
      </p:sp>
    </p:spTree>
    <p:extLst>
      <p:ext uri="{BB962C8B-B14F-4D97-AF65-F5344CB8AC3E}">
        <p14:creationId xmlns:p14="http://schemas.microsoft.com/office/powerpoint/2010/main" val="382705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32B6C4-5FC7-4515-B469-7E53DAADE1E3}"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8FED5-6FAB-4ED5-905C-0FE68105B085}" type="slidenum">
              <a:rPr lang="en-US" smtClean="0"/>
              <a:t>‹#›</a:t>
            </a:fld>
            <a:endParaRPr lang="en-US"/>
          </a:p>
        </p:txBody>
      </p:sp>
    </p:spTree>
    <p:extLst>
      <p:ext uri="{BB962C8B-B14F-4D97-AF65-F5344CB8AC3E}">
        <p14:creationId xmlns:p14="http://schemas.microsoft.com/office/powerpoint/2010/main" val="116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2B6C4-5FC7-4515-B469-7E53DAADE1E3}" type="datetimeFigureOut">
              <a:rPr lang="en-US" smtClean="0"/>
              <a:t>8/18/2025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8FED5-6FAB-4ED5-905C-0FE68105B085}" type="slidenum">
              <a:rPr lang="en-US" smtClean="0"/>
              <a:t>‹#›</a:t>
            </a:fld>
            <a:endParaRPr lang="en-US"/>
          </a:p>
        </p:txBody>
      </p:sp>
    </p:spTree>
    <p:extLst>
      <p:ext uri="{BB962C8B-B14F-4D97-AF65-F5344CB8AC3E}">
        <p14:creationId xmlns:p14="http://schemas.microsoft.com/office/powerpoint/2010/main" val="12216039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256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335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2B6C4-5FC7-4515-B469-7E53DAADE1E3}" type="datetimeFigureOut">
              <a:rPr lang="en-US" smtClean="0">
                <a:solidFill>
                  <a:prstClr val="black">
                    <a:tint val="75000"/>
                  </a:prstClr>
                </a:solidFill>
              </a:rPr>
              <a:pPr/>
              <a:t>8/18/2025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8FED5-6FAB-4ED5-905C-0FE68105B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5128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0.jpg"/><Relationship Id="rId5" Type="http://schemas.openxmlformats.org/officeDocument/2006/relationships/image" Target="../media/image22.png"/><Relationship Id="rId10"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5.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23.png"/><Relationship Id="rId11" Type="http://schemas.openxmlformats.org/officeDocument/2006/relationships/image" Target="../media/image30.jpg"/><Relationship Id="rId5" Type="http://schemas.openxmlformats.org/officeDocument/2006/relationships/image" Target="../media/image22.png"/><Relationship Id="rId10"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mailto:Polly.Cracker@email.com" TargetMode="External"/><Relationship Id="rId3" Type="http://schemas.openxmlformats.org/officeDocument/2006/relationships/image" Target="../media/image6.png"/><Relationship Id="rId7" Type="http://schemas.openxmlformats.org/officeDocument/2006/relationships/hyperlink" Target="mailto:Joh.Ross@email.com" TargetMode="External"/><Relationship Id="rId12"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hyperlink" Target="mailto:Fozzythebear@email.com" TargetMode="External"/><Relationship Id="rId10" Type="http://schemas.openxmlformats.org/officeDocument/2006/relationships/image" Target="../media/image9.png"/><Relationship Id="rId4" Type="http://schemas.openxmlformats.org/officeDocument/2006/relationships/hyperlink" Target="mailto:Kermit.Frog@email.com"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hyperlink" Target="mailto:Polly.Cracker@email.com" TargetMode="External"/><Relationship Id="rId3" Type="http://schemas.openxmlformats.org/officeDocument/2006/relationships/image" Target="../media/image6.png"/><Relationship Id="rId7" Type="http://schemas.openxmlformats.org/officeDocument/2006/relationships/hyperlink" Target="mailto:Joh.Ross@e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jpg"/><Relationship Id="rId5" Type="http://schemas.openxmlformats.org/officeDocument/2006/relationships/hyperlink" Target="mailto:Fozzythebear@email.com" TargetMode="External"/><Relationship Id="rId10" Type="http://schemas.openxmlformats.org/officeDocument/2006/relationships/image" Target="../media/image10.png"/><Relationship Id="rId4" Type="http://schemas.openxmlformats.org/officeDocument/2006/relationships/hyperlink" Target="mailto:Kermit.Frog@email.com" TargetMode="Externa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hyperlink" Target="mailto:Polly.Cracker@email.com" TargetMode="External"/><Relationship Id="rId3" Type="http://schemas.openxmlformats.org/officeDocument/2006/relationships/image" Target="../media/image6.png"/><Relationship Id="rId7" Type="http://schemas.openxmlformats.org/officeDocument/2006/relationships/hyperlink" Target="mailto:Joh.Ross@e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hyperlink" Target="mailto:Fozzythebear@email.com" TargetMode="External"/><Relationship Id="rId10" Type="http://schemas.openxmlformats.org/officeDocument/2006/relationships/image" Target="../media/image10.png"/><Relationship Id="rId4" Type="http://schemas.openxmlformats.org/officeDocument/2006/relationships/hyperlink" Target="mailto:Kermit.Frog@email.com"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hyperlink" Target="mailto:Polly.Cracker@email.com" TargetMode="External"/><Relationship Id="rId3" Type="http://schemas.openxmlformats.org/officeDocument/2006/relationships/image" Target="../media/image6.png"/><Relationship Id="rId7" Type="http://schemas.openxmlformats.org/officeDocument/2006/relationships/hyperlink" Target="mailto:Joh.Ross@emai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jpg"/><Relationship Id="rId5" Type="http://schemas.openxmlformats.org/officeDocument/2006/relationships/hyperlink" Target="mailto:Fozzythebear@email.com" TargetMode="External"/><Relationship Id="rId10" Type="http://schemas.openxmlformats.org/officeDocument/2006/relationships/image" Target="../media/image10.png"/><Relationship Id="rId4" Type="http://schemas.openxmlformats.org/officeDocument/2006/relationships/hyperlink" Target="mailto:Kermit.Frog@email.com" TargetMode="Externa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A person standing in front of a computer&#10;&#10;Description automatically generated">
            <a:extLst>
              <a:ext uri="{FF2B5EF4-FFF2-40B4-BE49-F238E27FC236}">
                <a16:creationId xmlns:a16="http://schemas.microsoft.com/office/drawing/2014/main" id="{92C5712B-58D3-59E7-B040-35A1E399D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188" y="260473"/>
            <a:ext cx="7202204" cy="4836322"/>
          </a:xfrm>
          <a:prstGeom prst="rect">
            <a:avLst/>
          </a:prstGeom>
        </p:spPr>
      </p:pic>
      <p:pic>
        <p:nvPicPr>
          <p:cNvPr id="15" name="Picture 14">
            <a:extLst>
              <a:ext uri="{FF2B5EF4-FFF2-40B4-BE49-F238E27FC236}">
                <a16:creationId xmlns:a16="http://schemas.microsoft.com/office/drawing/2014/main" id="{602FD279-358A-E32A-F7DE-CC74460E959B}"/>
              </a:ext>
            </a:extLst>
          </p:cNvPr>
          <p:cNvPicPr>
            <a:picLocks noChangeAspect="1"/>
          </p:cNvPicPr>
          <p:nvPr/>
        </p:nvPicPr>
        <p:blipFill>
          <a:blip r:embed="rId4"/>
          <a:stretch>
            <a:fillRect/>
          </a:stretch>
        </p:blipFill>
        <p:spPr>
          <a:xfrm>
            <a:off x="3093221" y="5152810"/>
            <a:ext cx="2951967" cy="748845"/>
          </a:xfrm>
          <a:prstGeom prst="rect">
            <a:avLst/>
          </a:prstGeom>
        </p:spPr>
      </p:pic>
    </p:spTree>
    <p:extLst>
      <p:ext uri="{BB962C8B-B14F-4D97-AF65-F5344CB8AC3E}">
        <p14:creationId xmlns:p14="http://schemas.microsoft.com/office/powerpoint/2010/main" val="390680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hild nutrition management system&#10;&#10;Description automatically generated">
            <a:extLst>
              <a:ext uri="{FF2B5EF4-FFF2-40B4-BE49-F238E27FC236}">
                <a16:creationId xmlns:a16="http://schemas.microsoft.com/office/drawing/2014/main" id="{1AA08F0E-FD80-56E7-16E0-D2D6CC4DB177}"/>
              </a:ext>
            </a:extLst>
          </p:cNvPr>
          <p:cNvPicPr>
            <a:picLocks noChangeAspect="1"/>
          </p:cNvPicPr>
          <p:nvPr/>
        </p:nvPicPr>
        <p:blipFill rotWithShape="1">
          <a:blip r:embed="rId3"/>
          <a:srcRect r="2" b="6309"/>
          <a:stretch/>
        </p:blipFill>
        <p:spPr>
          <a:xfrm>
            <a:off x="304800" y="307152"/>
            <a:ext cx="8671730" cy="6093648"/>
          </a:xfrm>
          <a:prstGeom prst="rect">
            <a:avLst/>
          </a:prstGeom>
        </p:spPr>
      </p:pic>
      <p:sp>
        <p:nvSpPr>
          <p:cNvPr id="25" name="TextBox 24">
            <a:extLst>
              <a:ext uri="{FF2B5EF4-FFF2-40B4-BE49-F238E27FC236}">
                <a16:creationId xmlns:a16="http://schemas.microsoft.com/office/drawing/2014/main" id="{D6EED23D-8F07-7199-87A3-6FF984532259}"/>
              </a:ext>
            </a:extLst>
          </p:cNvPr>
          <p:cNvSpPr txBox="1"/>
          <p:nvPr/>
        </p:nvSpPr>
        <p:spPr>
          <a:xfrm>
            <a:off x="2895600" y="3442233"/>
            <a:ext cx="1295400" cy="215444"/>
          </a:xfrm>
          <a:prstGeom prst="rect">
            <a:avLst/>
          </a:prstGeom>
          <a:solidFill>
            <a:srgbClr val="F3E9DD"/>
          </a:solidFill>
        </p:spPr>
        <p:txBody>
          <a:bodyPr wrap="square" rtlCol="0">
            <a:spAutoFit/>
          </a:bodyPr>
          <a:lstStyle/>
          <a:p>
            <a:r>
              <a:rPr lang="en-US" sz="800"/>
              <a:t>123456789</a:t>
            </a:r>
          </a:p>
        </p:txBody>
      </p:sp>
      <p:sp>
        <p:nvSpPr>
          <p:cNvPr id="26" name="TextBox 25">
            <a:extLst>
              <a:ext uri="{FF2B5EF4-FFF2-40B4-BE49-F238E27FC236}">
                <a16:creationId xmlns:a16="http://schemas.microsoft.com/office/drawing/2014/main" id="{03A78187-A57D-63D4-BCCB-B7D91F0D83DC}"/>
              </a:ext>
            </a:extLst>
          </p:cNvPr>
          <p:cNvSpPr txBox="1"/>
          <p:nvPr/>
        </p:nvSpPr>
        <p:spPr>
          <a:xfrm>
            <a:off x="2819400" y="4648200"/>
            <a:ext cx="1295400" cy="215444"/>
          </a:xfrm>
          <a:prstGeom prst="rect">
            <a:avLst/>
          </a:prstGeom>
          <a:solidFill>
            <a:srgbClr val="F3E9DD"/>
          </a:solidFill>
        </p:spPr>
        <p:txBody>
          <a:bodyPr wrap="square" rtlCol="0">
            <a:spAutoFit/>
          </a:bodyPr>
          <a:lstStyle/>
          <a:p>
            <a:r>
              <a:rPr lang="en-US" sz="800"/>
              <a:t>123456789</a:t>
            </a:r>
          </a:p>
        </p:txBody>
      </p:sp>
      <p:pic>
        <p:nvPicPr>
          <p:cNvPr id="27" name="Picture 26">
            <a:extLst>
              <a:ext uri="{FF2B5EF4-FFF2-40B4-BE49-F238E27FC236}">
                <a16:creationId xmlns:a16="http://schemas.microsoft.com/office/drawing/2014/main" id="{1EA8E87D-9D84-DB10-BDA0-E9A01C840E5E}"/>
              </a:ext>
            </a:extLst>
          </p:cNvPr>
          <p:cNvPicPr>
            <a:picLocks noChangeAspect="1"/>
          </p:cNvPicPr>
          <p:nvPr/>
        </p:nvPicPr>
        <p:blipFill>
          <a:blip r:embed="rId4"/>
          <a:stretch>
            <a:fillRect/>
          </a:stretch>
        </p:blipFill>
        <p:spPr>
          <a:xfrm>
            <a:off x="5791200" y="3769037"/>
            <a:ext cx="990600" cy="467182"/>
          </a:xfrm>
          <a:prstGeom prst="rect">
            <a:avLst/>
          </a:prstGeom>
        </p:spPr>
      </p:pic>
      <p:pic>
        <p:nvPicPr>
          <p:cNvPr id="28" name="Picture 27">
            <a:extLst>
              <a:ext uri="{FF2B5EF4-FFF2-40B4-BE49-F238E27FC236}">
                <a16:creationId xmlns:a16="http://schemas.microsoft.com/office/drawing/2014/main" id="{0C59B5A0-F0E4-632A-5E3B-872AC2D7A6CC}"/>
              </a:ext>
            </a:extLst>
          </p:cNvPr>
          <p:cNvPicPr>
            <a:picLocks noChangeAspect="1"/>
          </p:cNvPicPr>
          <p:nvPr/>
        </p:nvPicPr>
        <p:blipFill>
          <a:blip r:embed="rId4"/>
          <a:stretch>
            <a:fillRect/>
          </a:stretch>
        </p:blipFill>
        <p:spPr>
          <a:xfrm>
            <a:off x="5791200" y="5029200"/>
            <a:ext cx="990600" cy="467182"/>
          </a:xfrm>
          <a:prstGeom prst="rect">
            <a:avLst/>
          </a:prstGeom>
        </p:spPr>
      </p:pic>
      <p:pic>
        <p:nvPicPr>
          <p:cNvPr id="30" name="Picture 29">
            <a:extLst>
              <a:ext uri="{FF2B5EF4-FFF2-40B4-BE49-F238E27FC236}">
                <a16:creationId xmlns:a16="http://schemas.microsoft.com/office/drawing/2014/main" id="{9963A205-CEF3-68FC-E908-2118D408A9CD}"/>
              </a:ext>
            </a:extLst>
          </p:cNvPr>
          <p:cNvPicPr>
            <a:picLocks noChangeAspect="1"/>
          </p:cNvPicPr>
          <p:nvPr/>
        </p:nvPicPr>
        <p:blipFill>
          <a:blip r:embed="rId5"/>
          <a:stretch>
            <a:fillRect/>
          </a:stretch>
        </p:blipFill>
        <p:spPr>
          <a:xfrm>
            <a:off x="1145990" y="3743847"/>
            <a:ext cx="3273610" cy="569469"/>
          </a:xfrm>
          <a:prstGeom prst="rect">
            <a:avLst/>
          </a:prstGeom>
        </p:spPr>
      </p:pic>
      <p:pic>
        <p:nvPicPr>
          <p:cNvPr id="31" name="Picture 30">
            <a:extLst>
              <a:ext uri="{FF2B5EF4-FFF2-40B4-BE49-F238E27FC236}">
                <a16:creationId xmlns:a16="http://schemas.microsoft.com/office/drawing/2014/main" id="{92222AEB-32EC-02D0-547A-5ADB2A29DD87}"/>
              </a:ext>
            </a:extLst>
          </p:cNvPr>
          <p:cNvPicPr>
            <a:picLocks noChangeAspect="1"/>
          </p:cNvPicPr>
          <p:nvPr/>
        </p:nvPicPr>
        <p:blipFill>
          <a:blip r:embed="rId5"/>
          <a:stretch>
            <a:fillRect/>
          </a:stretch>
        </p:blipFill>
        <p:spPr>
          <a:xfrm>
            <a:off x="1148978" y="4978056"/>
            <a:ext cx="3273610" cy="569469"/>
          </a:xfrm>
          <a:prstGeom prst="rect">
            <a:avLst/>
          </a:prstGeom>
        </p:spPr>
      </p:pic>
      <p:sp>
        <p:nvSpPr>
          <p:cNvPr id="3072" name="TextBox 3071">
            <a:extLst>
              <a:ext uri="{FF2B5EF4-FFF2-40B4-BE49-F238E27FC236}">
                <a16:creationId xmlns:a16="http://schemas.microsoft.com/office/drawing/2014/main" id="{D365426B-44FA-6CE9-725C-513C35371C3B}"/>
              </a:ext>
            </a:extLst>
          </p:cNvPr>
          <p:cNvSpPr txBox="1"/>
          <p:nvPr/>
        </p:nvSpPr>
        <p:spPr>
          <a:xfrm>
            <a:off x="5904821" y="713080"/>
            <a:ext cx="2209800" cy="661720"/>
          </a:xfrm>
          <a:prstGeom prst="rect">
            <a:avLst/>
          </a:prstGeom>
          <a:solidFill>
            <a:schemeClr val="accent1">
              <a:lumMod val="40000"/>
              <a:lumOff val="60000"/>
            </a:schemeClr>
          </a:solidFill>
        </p:spPr>
        <p:txBody>
          <a:bodyPr wrap="square" lIns="91440" tIns="45720" rIns="91440" bIns="45720" rtlCol="0" anchor="t">
            <a:spAutoFit/>
          </a:bodyPr>
          <a:lstStyle/>
          <a:p>
            <a:pPr algn="ctr"/>
            <a:r>
              <a:rPr lang="en-US" sz="1600" b="1" dirty="0"/>
              <a:t>Verifying Information</a:t>
            </a:r>
          </a:p>
          <a:p>
            <a:pPr marL="171450" indent="-171450">
              <a:buFont typeface="Arial" panose="020B0604020202020204" pitchFamily="34" charset="0"/>
              <a:buChar char="•"/>
            </a:pPr>
            <a:r>
              <a:rPr lang="en-US" sz="1050" dirty="0"/>
              <a:t>Address</a:t>
            </a:r>
            <a:endParaRPr lang="en-US" sz="1050" dirty="0">
              <a:cs typeface="Calibri"/>
            </a:endParaRPr>
          </a:p>
          <a:p>
            <a:pPr marL="171450" indent="-171450">
              <a:buFont typeface="Arial" panose="020B0604020202020204" pitchFamily="34" charset="0"/>
              <a:buChar char="•"/>
            </a:pPr>
            <a:r>
              <a:rPr lang="en-US" sz="1050" dirty="0"/>
              <a:t>LEA Code</a:t>
            </a:r>
            <a:endParaRPr lang="en-US" sz="1050" dirty="0">
              <a:cs typeface="Calibri"/>
            </a:endParaRPr>
          </a:p>
        </p:txBody>
      </p:sp>
      <p:pic>
        <p:nvPicPr>
          <p:cNvPr id="3073" name="Picture 3072">
            <a:extLst>
              <a:ext uri="{FF2B5EF4-FFF2-40B4-BE49-F238E27FC236}">
                <a16:creationId xmlns:a16="http://schemas.microsoft.com/office/drawing/2014/main" id="{684DC5E2-C8C7-36D8-8514-7D04CB38B17C}"/>
              </a:ext>
            </a:extLst>
          </p:cNvPr>
          <p:cNvPicPr>
            <a:picLocks noChangeAspect="1"/>
          </p:cNvPicPr>
          <p:nvPr/>
        </p:nvPicPr>
        <p:blipFill>
          <a:blip r:embed="rId6"/>
          <a:stretch>
            <a:fillRect/>
          </a:stretch>
        </p:blipFill>
        <p:spPr>
          <a:xfrm>
            <a:off x="304800" y="2463262"/>
            <a:ext cx="8671731" cy="3545913"/>
          </a:xfrm>
          <a:prstGeom prst="rect">
            <a:avLst/>
          </a:prstGeom>
        </p:spPr>
      </p:pic>
      <p:sp>
        <p:nvSpPr>
          <p:cNvPr id="3074" name="Arrow: Right 3073">
            <a:extLst>
              <a:ext uri="{FF2B5EF4-FFF2-40B4-BE49-F238E27FC236}">
                <a16:creationId xmlns:a16="http://schemas.microsoft.com/office/drawing/2014/main" id="{8416A6A1-F2A5-69F3-C637-DA271DBFBAF7}"/>
              </a:ext>
            </a:extLst>
          </p:cNvPr>
          <p:cNvSpPr/>
          <p:nvPr/>
        </p:nvSpPr>
        <p:spPr>
          <a:xfrm rot="10800000">
            <a:off x="2286000" y="3074083"/>
            <a:ext cx="427862" cy="155008"/>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75" name="Arrow: Right 3074">
            <a:extLst>
              <a:ext uri="{FF2B5EF4-FFF2-40B4-BE49-F238E27FC236}">
                <a16:creationId xmlns:a16="http://schemas.microsoft.com/office/drawing/2014/main" id="{BC4881A9-216C-1CD4-B6B9-B21A940945FC}"/>
              </a:ext>
            </a:extLst>
          </p:cNvPr>
          <p:cNvSpPr/>
          <p:nvPr/>
        </p:nvSpPr>
        <p:spPr>
          <a:xfrm rot="10800000">
            <a:off x="2895600" y="2903079"/>
            <a:ext cx="427862" cy="155008"/>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 name="Picture 3" descr="A screen shot of a program&#10;&#10;Description automatically generated">
            <a:extLst>
              <a:ext uri="{FF2B5EF4-FFF2-40B4-BE49-F238E27FC236}">
                <a16:creationId xmlns:a16="http://schemas.microsoft.com/office/drawing/2014/main" id="{55C1DD51-5057-3843-B396-D113F21C46D9}"/>
              </a:ext>
            </a:extLst>
          </p:cNvPr>
          <p:cNvPicPr>
            <a:picLocks noChangeAspect="1"/>
          </p:cNvPicPr>
          <p:nvPr/>
        </p:nvPicPr>
        <p:blipFill>
          <a:blip r:embed="rId7"/>
          <a:stretch>
            <a:fillRect/>
          </a:stretch>
        </p:blipFill>
        <p:spPr>
          <a:xfrm>
            <a:off x="475547" y="3318447"/>
            <a:ext cx="4490336" cy="1075546"/>
          </a:xfrm>
          <a:prstGeom prst="rect">
            <a:avLst/>
          </a:prstGeom>
        </p:spPr>
      </p:pic>
      <p:pic>
        <p:nvPicPr>
          <p:cNvPr id="6" name="Picture 5" descr="A screen shot of a program&#10;&#10;Description automatically generated">
            <a:extLst>
              <a:ext uri="{FF2B5EF4-FFF2-40B4-BE49-F238E27FC236}">
                <a16:creationId xmlns:a16="http://schemas.microsoft.com/office/drawing/2014/main" id="{B996BA17-5939-A3C9-0C64-FB81DAA3DDDA}"/>
              </a:ext>
            </a:extLst>
          </p:cNvPr>
          <p:cNvPicPr>
            <a:picLocks noChangeAspect="1"/>
          </p:cNvPicPr>
          <p:nvPr/>
        </p:nvPicPr>
        <p:blipFill>
          <a:blip r:embed="rId7"/>
          <a:stretch>
            <a:fillRect/>
          </a:stretch>
        </p:blipFill>
        <p:spPr>
          <a:xfrm>
            <a:off x="475547" y="4929890"/>
            <a:ext cx="4490336" cy="1075546"/>
          </a:xfrm>
          <a:prstGeom prst="rect">
            <a:avLst/>
          </a:prstGeom>
        </p:spPr>
      </p:pic>
      <p:pic>
        <p:nvPicPr>
          <p:cNvPr id="7" name="Picture 6">
            <a:extLst>
              <a:ext uri="{FF2B5EF4-FFF2-40B4-BE49-F238E27FC236}">
                <a16:creationId xmlns:a16="http://schemas.microsoft.com/office/drawing/2014/main" id="{4811A90C-E2D1-FA86-6733-C9487215FEF0}"/>
              </a:ext>
            </a:extLst>
          </p:cNvPr>
          <p:cNvPicPr>
            <a:picLocks noChangeAspect="1"/>
          </p:cNvPicPr>
          <p:nvPr/>
        </p:nvPicPr>
        <p:blipFill>
          <a:blip r:embed="rId8"/>
          <a:stretch>
            <a:fillRect/>
          </a:stretch>
        </p:blipFill>
        <p:spPr>
          <a:xfrm>
            <a:off x="3563487" y="6009251"/>
            <a:ext cx="1712225" cy="379597"/>
          </a:xfrm>
          <a:prstGeom prst="rect">
            <a:avLst/>
          </a:prstGeom>
        </p:spPr>
      </p:pic>
      <p:pic>
        <p:nvPicPr>
          <p:cNvPr id="10" name="Picture 9">
            <a:extLst>
              <a:ext uri="{FF2B5EF4-FFF2-40B4-BE49-F238E27FC236}">
                <a16:creationId xmlns:a16="http://schemas.microsoft.com/office/drawing/2014/main" id="{92C74870-2267-0885-8E0A-50759AF3E4C2}"/>
              </a:ext>
            </a:extLst>
          </p:cNvPr>
          <p:cNvPicPr>
            <a:picLocks noChangeAspect="1"/>
          </p:cNvPicPr>
          <p:nvPr/>
        </p:nvPicPr>
        <p:blipFill>
          <a:blip r:embed="rId9"/>
          <a:stretch>
            <a:fillRect/>
          </a:stretch>
        </p:blipFill>
        <p:spPr>
          <a:xfrm>
            <a:off x="3728572" y="2469622"/>
            <a:ext cx="1967006" cy="227839"/>
          </a:xfrm>
          <a:prstGeom prst="rect">
            <a:avLst/>
          </a:prstGeom>
        </p:spPr>
      </p:pic>
      <p:pic>
        <p:nvPicPr>
          <p:cNvPr id="12" name="Picture 11">
            <a:extLst>
              <a:ext uri="{FF2B5EF4-FFF2-40B4-BE49-F238E27FC236}">
                <a16:creationId xmlns:a16="http://schemas.microsoft.com/office/drawing/2014/main" id="{5AF2FE36-F180-C219-B766-AE201AE2F6BC}"/>
              </a:ext>
            </a:extLst>
          </p:cNvPr>
          <p:cNvPicPr>
            <a:picLocks noChangeAspect="1"/>
          </p:cNvPicPr>
          <p:nvPr/>
        </p:nvPicPr>
        <p:blipFill>
          <a:blip r:embed="rId10"/>
          <a:stretch>
            <a:fillRect/>
          </a:stretch>
        </p:blipFill>
        <p:spPr>
          <a:xfrm>
            <a:off x="475863" y="2904570"/>
            <a:ext cx="91101" cy="346187"/>
          </a:xfrm>
          <a:prstGeom prst="rect">
            <a:avLst/>
          </a:prstGeom>
        </p:spPr>
      </p:pic>
      <p:pic>
        <p:nvPicPr>
          <p:cNvPr id="13" name="Picture 12">
            <a:extLst>
              <a:ext uri="{FF2B5EF4-FFF2-40B4-BE49-F238E27FC236}">
                <a16:creationId xmlns:a16="http://schemas.microsoft.com/office/drawing/2014/main" id="{CAFC0C8C-75DF-B847-F7A2-81DCA8791AD3}"/>
              </a:ext>
            </a:extLst>
          </p:cNvPr>
          <p:cNvPicPr>
            <a:picLocks noChangeAspect="1"/>
          </p:cNvPicPr>
          <p:nvPr/>
        </p:nvPicPr>
        <p:blipFill>
          <a:blip r:embed="rId10"/>
          <a:stretch>
            <a:fillRect/>
          </a:stretch>
        </p:blipFill>
        <p:spPr>
          <a:xfrm>
            <a:off x="492264" y="4538265"/>
            <a:ext cx="91101" cy="346187"/>
          </a:xfrm>
          <a:prstGeom prst="rect">
            <a:avLst/>
          </a:prstGeom>
        </p:spPr>
      </p:pic>
      <p:pic>
        <p:nvPicPr>
          <p:cNvPr id="15" name="Picture 14">
            <a:extLst>
              <a:ext uri="{FF2B5EF4-FFF2-40B4-BE49-F238E27FC236}">
                <a16:creationId xmlns:a16="http://schemas.microsoft.com/office/drawing/2014/main" id="{1AB49461-EC60-EC80-1865-E65CFE619A02}"/>
              </a:ext>
            </a:extLst>
          </p:cNvPr>
          <p:cNvPicPr>
            <a:picLocks noChangeAspect="1"/>
          </p:cNvPicPr>
          <p:nvPr/>
        </p:nvPicPr>
        <p:blipFill>
          <a:blip r:embed="rId11"/>
          <a:stretch>
            <a:fillRect/>
          </a:stretch>
        </p:blipFill>
        <p:spPr>
          <a:xfrm>
            <a:off x="3733154" y="2512434"/>
            <a:ext cx="1962424" cy="161948"/>
          </a:xfrm>
          <a:prstGeom prst="rect">
            <a:avLst/>
          </a:prstGeom>
        </p:spPr>
      </p:pic>
    </p:spTree>
    <p:extLst>
      <p:ext uri="{BB962C8B-B14F-4D97-AF65-F5344CB8AC3E}">
        <p14:creationId xmlns:p14="http://schemas.microsoft.com/office/powerpoint/2010/main" val="71103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hild nutrition management system&#10;&#10;Description automatically generated">
            <a:extLst>
              <a:ext uri="{FF2B5EF4-FFF2-40B4-BE49-F238E27FC236}">
                <a16:creationId xmlns:a16="http://schemas.microsoft.com/office/drawing/2014/main" id="{1AA08F0E-FD80-56E7-16E0-D2D6CC4DB177}"/>
              </a:ext>
            </a:extLst>
          </p:cNvPr>
          <p:cNvPicPr>
            <a:picLocks noChangeAspect="1"/>
          </p:cNvPicPr>
          <p:nvPr/>
        </p:nvPicPr>
        <p:blipFill rotWithShape="1">
          <a:blip r:embed="rId3"/>
          <a:srcRect r="2" b="6309"/>
          <a:stretch/>
        </p:blipFill>
        <p:spPr>
          <a:xfrm>
            <a:off x="304800" y="300328"/>
            <a:ext cx="8671730" cy="6093648"/>
          </a:xfrm>
          <a:prstGeom prst="rect">
            <a:avLst/>
          </a:prstGeom>
        </p:spPr>
      </p:pic>
      <p:sp>
        <p:nvSpPr>
          <p:cNvPr id="25" name="TextBox 24">
            <a:extLst>
              <a:ext uri="{FF2B5EF4-FFF2-40B4-BE49-F238E27FC236}">
                <a16:creationId xmlns:a16="http://schemas.microsoft.com/office/drawing/2014/main" id="{D6EED23D-8F07-7199-87A3-6FF984532259}"/>
              </a:ext>
            </a:extLst>
          </p:cNvPr>
          <p:cNvSpPr txBox="1"/>
          <p:nvPr/>
        </p:nvSpPr>
        <p:spPr>
          <a:xfrm>
            <a:off x="2895600" y="3442233"/>
            <a:ext cx="1295400" cy="215444"/>
          </a:xfrm>
          <a:prstGeom prst="rect">
            <a:avLst/>
          </a:prstGeom>
          <a:solidFill>
            <a:srgbClr val="F3E9DD"/>
          </a:solidFill>
        </p:spPr>
        <p:txBody>
          <a:bodyPr wrap="square" rtlCol="0">
            <a:spAutoFit/>
          </a:bodyPr>
          <a:lstStyle/>
          <a:p>
            <a:r>
              <a:rPr lang="en-US" sz="800"/>
              <a:t>123456789</a:t>
            </a:r>
          </a:p>
        </p:txBody>
      </p:sp>
      <p:sp>
        <p:nvSpPr>
          <p:cNvPr id="26" name="TextBox 25">
            <a:extLst>
              <a:ext uri="{FF2B5EF4-FFF2-40B4-BE49-F238E27FC236}">
                <a16:creationId xmlns:a16="http://schemas.microsoft.com/office/drawing/2014/main" id="{03A78187-A57D-63D4-BCCB-B7D91F0D83DC}"/>
              </a:ext>
            </a:extLst>
          </p:cNvPr>
          <p:cNvSpPr txBox="1"/>
          <p:nvPr/>
        </p:nvSpPr>
        <p:spPr>
          <a:xfrm>
            <a:off x="2819400" y="4648200"/>
            <a:ext cx="1295400" cy="215444"/>
          </a:xfrm>
          <a:prstGeom prst="rect">
            <a:avLst/>
          </a:prstGeom>
          <a:solidFill>
            <a:srgbClr val="F3E9DD"/>
          </a:solidFill>
        </p:spPr>
        <p:txBody>
          <a:bodyPr wrap="square" rtlCol="0">
            <a:spAutoFit/>
          </a:bodyPr>
          <a:lstStyle/>
          <a:p>
            <a:r>
              <a:rPr lang="en-US" sz="800"/>
              <a:t>123456789</a:t>
            </a:r>
          </a:p>
        </p:txBody>
      </p:sp>
      <p:pic>
        <p:nvPicPr>
          <p:cNvPr id="27" name="Picture 26">
            <a:extLst>
              <a:ext uri="{FF2B5EF4-FFF2-40B4-BE49-F238E27FC236}">
                <a16:creationId xmlns:a16="http://schemas.microsoft.com/office/drawing/2014/main" id="{1EA8E87D-9D84-DB10-BDA0-E9A01C840E5E}"/>
              </a:ext>
            </a:extLst>
          </p:cNvPr>
          <p:cNvPicPr>
            <a:picLocks noChangeAspect="1"/>
          </p:cNvPicPr>
          <p:nvPr/>
        </p:nvPicPr>
        <p:blipFill>
          <a:blip r:embed="rId4"/>
          <a:stretch>
            <a:fillRect/>
          </a:stretch>
        </p:blipFill>
        <p:spPr>
          <a:xfrm>
            <a:off x="5791200" y="3769037"/>
            <a:ext cx="990600" cy="467182"/>
          </a:xfrm>
          <a:prstGeom prst="rect">
            <a:avLst/>
          </a:prstGeom>
        </p:spPr>
      </p:pic>
      <p:pic>
        <p:nvPicPr>
          <p:cNvPr id="28" name="Picture 27">
            <a:extLst>
              <a:ext uri="{FF2B5EF4-FFF2-40B4-BE49-F238E27FC236}">
                <a16:creationId xmlns:a16="http://schemas.microsoft.com/office/drawing/2014/main" id="{0C59B5A0-F0E4-632A-5E3B-872AC2D7A6CC}"/>
              </a:ext>
            </a:extLst>
          </p:cNvPr>
          <p:cNvPicPr>
            <a:picLocks noChangeAspect="1"/>
          </p:cNvPicPr>
          <p:nvPr/>
        </p:nvPicPr>
        <p:blipFill>
          <a:blip r:embed="rId4"/>
          <a:stretch>
            <a:fillRect/>
          </a:stretch>
        </p:blipFill>
        <p:spPr>
          <a:xfrm>
            <a:off x="5791200" y="5029200"/>
            <a:ext cx="990600" cy="467182"/>
          </a:xfrm>
          <a:prstGeom prst="rect">
            <a:avLst/>
          </a:prstGeom>
        </p:spPr>
      </p:pic>
      <p:pic>
        <p:nvPicPr>
          <p:cNvPr id="30" name="Picture 29">
            <a:extLst>
              <a:ext uri="{FF2B5EF4-FFF2-40B4-BE49-F238E27FC236}">
                <a16:creationId xmlns:a16="http://schemas.microsoft.com/office/drawing/2014/main" id="{9963A205-CEF3-68FC-E908-2118D408A9CD}"/>
              </a:ext>
            </a:extLst>
          </p:cNvPr>
          <p:cNvPicPr>
            <a:picLocks noChangeAspect="1"/>
          </p:cNvPicPr>
          <p:nvPr/>
        </p:nvPicPr>
        <p:blipFill>
          <a:blip r:embed="rId5"/>
          <a:stretch>
            <a:fillRect/>
          </a:stretch>
        </p:blipFill>
        <p:spPr>
          <a:xfrm>
            <a:off x="1145990" y="3743847"/>
            <a:ext cx="3273610" cy="569469"/>
          </a:xfrm>
          <a:prstGeom prst="rect">
            <a:avLst/>
          </a:prstGeom>
        </p:spPr>
      </p:pic>
      <p:pic>
        <p:nvPicPr>
          <p:cNvPr id="31" name="Picture 30">
            <a:extLst>
              <a:ext uri="{FF2B5EF4-FFF2-40B4-BE49-F238E27FC236}">
                <a16:creationId xmlns:a16="http://schemas.microsoft.com/office/drawing/2014/main" id="{92222AEB-32EC-02D0-547A-5ADB2A29DD87}"/>
              </a:ext>
            </a:extLst>
          </p:cNvPr>
          <p:cNvPicPr>
            <a:picLocks noChangeAspect="1"/>
          </p:cNvPicPr>
          <p:nvPr/>
        </p:nvPicPr>
        <p:blipFill>
          <a:blip r:embed="rId5"/>
          <a:stretch>
            <a:fillRect/>
          </a:stretch>
        </p:blipFill>
        <p:spPr>
          <a:xfrm>
            <a:off x="1148978" y="4978056"/>
            <a:ext cx="3273610" cy="569469"/>
          </a:xfrm>
          <a:prstGeom prst="rect">
            <a:avLst/>
          </a:prstGeom>
        </p:spPr>
      </p:pic>
      <p:sp>
        <p:nvSpPr>
          <p:cNvPr id="3072" name="TextBox 3071">
            <a:extLst>
              <a:ext uri="{FF2B5EF4-FFF2-40B4-BE49-F238E27FC236}">
                <a16:creationId xmlns:a16="http://schemas.microsoft.com/office/drawing/2014/main" id="{D365426B-44FA-6CE9-725C-513C35371C3B}"/>
              </a:ext>
            </a:extLst>
          </p:cNvPr>
          <p:cNvSpPr txBox="1"/>
          <p:nvPr/>
        </p:nvSpPr>
        <p:spPr>
          <a:xfrm>
            <a:off x="5904821" y="713080"/>
            <a:ext cx="2209800" cy="553998"/>
          </a:xfrm>
          <a:prstGeom prst="rect">
            <a:avLst/>
          </a:prstGeom>
          <a:solidFill>
            <a:schemeClr val="accent1">
              <a:lumMod val="40000"/>
              <a:lumOff val="60000"/>
            </a:schemeClr>
          </a:solidFill>
        </p:spPr>
        <p:txBody>
          <a:bodyPr wrap="square" rtlCol="0">
            <a:spAutoFit/>
          </a:bodyPr>
          <a:lstStyle/>
          <a:p>
            <a:r>
              <a:rPr lang="en-US" b="1"/>
              <a:t>Verifying Information</a:t>
            </a:r>
          </a:p>
          <a:p>
            <a:pPr marL="285750" indent="-285750">
              <a:buFont typeface="Arial" panose="020B0604020202020204" pitchFamily="34" charset="0"/>
              <a:buChar char="•"/>
            </a:pPr>
            <a:r>
              <a:rPr lang="en-US" sz="1200"/>
              <a:t>Methods of Service</a:t>
            </a:r>
          </a:p>
        </p:txBody>
      </p:sp>
      <p:pic>
        <p:nvPicPr>
          <p:cNvPr id="3073" name="Picture 3072">
            <a:extLst>
              <a:ext uri="{FF2B5EF4-FFF2-40B4-BE49-F238E27FC236}">
                <a16:creationId xmlns:a16="http://schemas.microsoft.com/office/drawing/2014/main" id="{684DC5E2-C8C7-36D8-8514-7D04CB38B17C}"/>
              </a:ext>
            </a:extLst>
          </p:cNvPr>
          <p:cNvPicPr>
            <a:picLocks noChangeAspect="1"/>
          </p:cNvPicPr>
          <p:nvPr/>
        </p:nvPicPr>
        <p:blipFill>
          <a:blip r:embed="rId6"/>
          <a:stretch>
            <a:fillRect/>
          </a:stretch>
        </p:blipFill>
        <p:spPr>
          <a:xfrm>
            <a:off x="304800" y="2230914"/>
            <a:ext cx="8671731" cy="3545913"/>
          </a:xfrm>
          <a:prstGeom prst="rect">
            <a:avLst/>
          </a:prstGeom>
        </p:spPr>
      </p:pic>
      <p:sp>
        <p:nvSpPr>
          <p:cNvPr id="3074" name="Arrow: Right 3073">
            <a:extLst>
              <a:ext uri="{FF2B5EF4-FFF2-40B4-BE49-F238E27FC236}">
                <a16:creationId xmlns:a16="http://schemas.microsoft.com/office/drawing/2014/main" id="{8416A6A1-F2A5-69F3-C637-DA271DBFBAF7}"/>
              </a:ext>
            </a:extLst>
          </p:cNvPr>
          <p:cNvSpPr/>
          <p:nvPr/>
        </p:nvSpPr>
        <p:spPr>
          <a:xfrm rot="10800000">
            <a:off x="5654284" y="4268378"/>
            <a:ext cx="632216" cy="346186"/>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75" name="Arrow: Right 3074">
            <a:extLst>
              <a:ext uri="{FF2B5EF4-FFF2-40B4-BE49-F238E27FC236}">
                <a16:creationId xmlns:a16="http://schemas.microsoft.com/office/drawing/2014/main" id="{BC4881A9-216C-1CD4-B6B9-B21A940945FC}"/>
              </a:ext>
            </a:extLst>
          </p:cNvPr>
          <p:cNvSpPr/>
          <p:nvPr/>
        </p:nvSpPr>
        <p:spPr>
          <a:xfrm rot="10800000">
            <a:off x="5654284" y="2652436"/>
            <a:ext cx="632216" cy="346186"/>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 name="Picture 3" descr="A screen shot of a program&#10;&#10;Description automatically generated">
            <a:extLst>
              <a:ext uri="{FF2B5EF4-FFF2-40B4-BE49-F238E27FC236}">
                <a16:creationId xmlns:a16="http://schemas.microsoft.com/office/drawing/2014/main" id="{B876D84E-4D74-2A81-E599-547BC570E9B5}"/>
              </a:ext>
            </a:extLst>
          </p:cNvPr>
          <p:cNvPicPr>
            <a:picLocks noChangeAspect="1"/>
          </p:cNvPicPr>
          <p:nvPr/>
        </p:nvPicPr>
        <p:blipFill>
          <a:blip r:embed="rId7"/>
          <a:stretch>
            <a:fillRect/>
          </a:stretch>
        </p:blipFill>
        <p:spPr>
          <a:xfrm>
            <a:off x="438072" y="4712532"/>
            <a:ext cx="4520316" cy="1075546"/>
          </a:xfrm>
          <a:prstGeom prst="rect">
            <a:avLst/>
          </a:prstGeom>
        </p:spPr>
      </p:pic>
      <p:pic>
        <p:nvPicPr>
          <p:cNvPr id="6" name="Picture 5" descr="A screen shot of a program&#10;&#10;Description automatically generated">
            <a:extLst>
              <a:ext uri="{FF2B5EF4-FFF2-40B4-BE49-F238E27FC236}">
                <a16:creationId xmlns:a16="http://schemas.microsoft.com/office/drawing/2014/main" id="{AD1B6712-BA7B-8BA9-C415-6E088AD75C42}"/>
              </a:ext>
            </a:extLst>
          </p:cNvPr>
          <p:cNvPicPr>
            <a:picLocks noChangeAspect="1"/>
          </p:cNvPicPr>
          <p:nvPr/>
        </p:nvPicPr>
        <p:blipFill>
          <a:blip r:embed="rId7"/>
          <a:stretch>
            <a:fillRect/>
          </a:stretch>
        </p:blipFill>
        <p:spPr>
          <a:xfrm>
            <a:off x="470550" y="3088598"/>
            <a:ext cx="4490336" cy="1075546"/>
          </a:xfrm>
          <a:prstGeom prst="rect">
            <a:avLst/>
          </a:prstGeom>
        </p:spPr>
      </p:pic>
      <p:pic>
        <p:nvPicPr>
          <p:cNvPr id="5" name="Picture 4">
            <a:extLst>
              <a:ext uri="{FF2B5EF4-FFF2-40B4-BE49-F238E27FC236}">
                <a16:creationId xmlns:a16="http://schemas.microsoft.com/office/drawing/2014/main" id="{DEDED10B-73BD-6976-ED15-78C44B86BB3A}"/>
              </a:ext>
            </a:extLst>
          </p:cNvPr>
          <p:cNvPicPr>
            <a:picLocks noChangeAspect="1"/>
          </p:cNvPicPr>
          <p:nvPr/>
        </p:nvPicPr>
        <p:blipFill>
          <a:blip r:embed="rId8"/>
          <a:stretch>
            <a:fillRect/>
          </a:stretch>
        </p:blipFill>
        <p:spPr>
          <a:xfrm>
            <a:off x="3703484" y="2246446"/>
            <a:ext cx="1884516" cy="218284"/>
          </a:xfrm>
          <a:prstGeom prst="rect">
            <a:avLst/>
          </a:prstGeom>
        </p:spPr>
      </p:pic>
      <p:pic>
        <p:nvPicPr>
          <p:cNvPr id="7" name="Picture 6">
            <a:extLst>
              <a:ext uri="{FF2B5EF4-FFF2-40B4-BE49-F238E27FC236}">
                <a16:creationId xmlns:a16="http://schemas.microsoft.com/office/drawing/2014/main" id="{C15D5E6F-6107-E1AE-9B7B-339961618469}"/>
              </a:ext>
            </a:extLst>
          </p:cNvPr>
          <p:cNvPicPr>
            <a:picLocks noChangeAspect="1"/>
          </p:cNvPicPr>
          <p:nvPr/>
        </p:nvPicPr>
        <p:blipFill>
          <a:blip r:embed="rId9"/>
          <a:stretch>
            <a:fillRect/>
          </a:stretch>
        </p:blipFill>
        <p:spPr>
          <a:xfrm>
            <a:off x="475863" y="2653562"/>
            <a:ext cx="91101" cy="346187"/>
          </a:xfrm>
          <a:prstGeom prst="rect">
            <a:avLst/>
          </a:prstGeom>
        </p:spPr>
      </p:pic>
      <p:pic>
        <p:nvPicPr>
          <p:cNvPr id="8" name="Picture 7">
            <a:extLst>
              <a:ext uri="{FF2B5EF4-FFF2-40B4-BE49-F238E27FC236}">
                <a16:creationId xmlns:a16="http://schemas.microsoft.com/office/drawing/2014/main" id="{0C0D0418-5581-DE74-C5D5-B9CB5595F5D9}"/>
              </a:ext>
            </a:extLst>
          </p:cNvPr>
          <p:cNvPicPr>
            <a:picLocks noChangeAspect="1"/>
          </p:cNvPicPr>
          <p:nvPr/>
        </p:nvPicPr>
        <p:blipFill>
          <a:blip r:embed="rId9"/>
          <a:stretch>
            <a:fillRect/>
          </a:stretch>
        </p:blipFill>
        <p:spPr>
          <a:xfrm>
            <a:off x="493791" y="4267208"/>
            <a:ext cx="91101" cy="346187"/>
          </a:xfrm>
          <a:prstGeom prst="rect">
            <a:avLst/>
          </a:prstGeom>
        </p:spPr>
      </p:pic>
      <p:pic>
        <p:nvPicPr>
          <p:cNvPr id="11" name="Picture 10">
            <a:extLst>
              <a:ext uri="{FF2B5EF4-FFF2-40B4-BE49-F238E27FC236}">
                <a16:creationId xmlns:a16="http://schemas.microsoft.com/office/drawing/2014/main" id="{7C2AC992-D78C-22C5-A9BD-AE4AD67506B4}"/>
              </a:ext>
            </a:extLst>
          </p:cNvPr>
          <p:cNvPicPr>
            <a:picLocks noChangeAspect="1"/>
          </p:cNvPicPr>
          <p:nvPr/>
        </p:nvPicPr>
        <p:blipFill>
          <a:blip r:embed="rId10"/>
          <a:stretch>
            <a:fillRect/>
          </a:stretch>
        </p:blipFill>
        <p:spPr>
          <a:xfrm>
            <a:off x="501022" y="4597376"/>
            <a:ext cx="3952875" cy="80351"/>
          </a:xfrm>
          <a:prstGeom prst="rect">
            <a:avLst/>
          </a:prstGeom>
        </p:spPr>
      </p:pic>
      <p:pic>
        <p:nvPicPr>
          <p:cNvPr id="12" name="Picture 11">
            <a:extLst>
              <a:ext uri="{FF2B5EF4-FFF2-40B4-BE49-F238E27FC236}">
                <a16:creationId xmlns:a16="http://schemas.microsoft.com/office/drawing/2014/main" id="{01B4335E-E8C3-24BD-26BA-625A3B1D58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32339" y="2275916"/>
            <a:ext cx="1962150" cy="161925"/>
          </a:xfrm>
          <a:prstGeom prst="rect">
            <a:avLst/>
          </a:prstGeom>
        </p:spPr>
      </p:pic>
    </p:spTree>
    <p:extLst>
      <p:ext uri="{BB962C8B-B14F-4D97-AF65-F5344CB8AC3E}">
        <p14:creationId xmlns:p14="http://schemas.microsoft.com/office/powerpoint/2010/main" val="124404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nutrition management system&#10;&#10;Description automatically generated">
            <a:extLst>
              <a:ext uri="{FF2B5EF4-FFF2-40B4-BE49-F238E27FC236}">
                <a16:creationId xmlns:a16="http://schemas.microsoft.com/office/drawing/2014/main" id="{473A6519-7417-8B7E-7232-413C9E496A52}"/>
              </a:ext>
            </a:extLst>
          </p:cNvPr>
          <p:cNvPicPr>
            <a:picLocks noChangeAspect="1"/>
          </p:cNvPicPr>
          <p:nvPr/>
        </p:nvPicPr>
        <p:blipFill>
          <a:blip r:embed="rId3"/>
          <a:stretch>
            <a:fillRect/>
          </a:stretch>
        </p:blipFill>
        <p:spPr>
          <a:xfrm>
            <a:off x="376397" y="136358"/>
            <a:ext cx="8390631" cy="6299391"/>
          </a:xfrm>
          <a:prstGeom prst="rect">
            <a:avLst/>
          </a:prstGeom>
        </p:spPr>
      </p:pic>
      <p:sp>
        <p:nvSpPr>
          <p:cNvPr id="3" name="Arrow: Right 2">
            <a:extLst>
              <a:ext uri="{FF2B5EF4-FFF2-40B4-BE49-F238E27FC236}">
                <a16:creationId xmlns:a16="http://schemas.microsoft.com/office/drawing/2014/main" id="{5E6097F3-AF85-ED93-E4DC-2FE70056B6A4}"/>
              </a:ext>
            </a:extLst>
          </p:cNvPr>
          <p:cNvSpPr/>
          <p:nvPr/>
        </p:nvSpPr>
        <p:spPr>
          <a:xfrm rot="10800000">
            <a:off x="2438400" y="5105400"/>
            <a:ext cx="770762" cy="308305"/>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00C80F-8FC3-CF9C-9881-93B6F4A371E6}"/>
              </a:ext>
            </a:extLst>
          </p:cNvPr>
          <p:cNvSpPr txBox="1"/>
          <p:nvPr/>
        </p:nvSpPr>
        <p:spPr>
          <a:xfrm>
            <a:off x="5895159" y="527110"/>
            <a:ext cx="2209800" cy="500137"/>
          </a:xfrm>
          <a:prstGeom prst="rect">
            <a:avLst/>
          </a:prstGeom>
          <a:solidFill>
            <a:schemeClr val="accent1">
              <a:lumMod val="40000"/>
              <a:lumOff val="60000"/>
            </a:schemeClr>
          </a:solidFill>
        </p:spPr>
        <p:txBody>
          <a:bodyPr wrap="square" lIns="91440" tIns="45720" rIns="91440" bIns="45720" rtlCol="0" anchor="t">
            <a:spAutoFit/>
          </a:bodyPr>
          <a:lstStyle/>
          <a:p>
            <a:r>
              <a:rPr lang="en-US" sz="1600" b="1"/>
              <a:t>Verifying Information</a:t>
            </a:r>
          </a:p>
          <a:p>
            <a:pPr marL="171450" indent="-171450">
              <a:buFont typeface="Arial" panose="020B0604020202020204" pitchFamily="34" charset="0"/>
              <a:buChar char="•"/>
            </a:pPr>
            <a:r>
              <a:rPr lang="en-US" sz="1050"/>
              <a:t>Method of Service</a:t>
            </a:r>
            <a:endParaRPr lang="en-US" sz="1050">
              <a:cs typeface="Calibri"/>
            </a:endParaRPr>
          </a:p>
        </p:txBody>
      </p:sp>
      <p:sp>
        <p:nvSpPr>
          <p:cNvPr id="2" name="TextBox 1">
            <a:extLst>
              <a:ext uri="{FF2B5EF4-FFF2-40B4-BE49-F238E27FC236}">
                <a16:creationId xmlns:a16="http://schemas.microsoft.com/office/drawing/2014/main" id="{AF37067F-3DA2-F637-660A-6C0E58969EBA}"/>
              </a:ext>
            </a:extLst>
          </p:cNvPr>
          <p:cNvSpPr txBox="1"/>
          <p:nvPr/>
        </p:nvSpPr>
        <p:spPr>
          <a:xfrm>
            <a:off x="5238940" y="4736068"/>
            <a:ext cx="1243264" cy="369332"/>
          </a:xfrm>
          <a:prstGeom prst="rect">
            <a:avLst/>
          </a:prstGeom>
          <a:noFill/>
        </p:spPr>
        <p:txBody>
          <a:bodyPr wrap="square" rtlCol="0">
            <a:spAutoFit/>
          </a:bodyPr>
          <a:lstStyle/>
          <a:p>
            <a:r>
              <a:rPr lang="en-US" dirty="0"/>
              <a:t>source</a:t>
            </a:r>
          </a:p>
        </p:txBody>
      </p:sp>
      <p:pic>
        <p:nvPicPr>
          <p:cNvPr id="7" name="Picture 6">
            <a:extLst>
              <a:ext uri="{FF2B5EF4-FFF2-40B4-BE49-F238E27FC236}">
                <a16:creationId xmlns:a16="http://schemas.microsoft.com/office/drawing/2014/main" id="{4BB7A814-E094-3C6C-7E16-4209BEE96042}"/>
              </a:ext>
            </a:extLst>
          </p:cNvPr>
          <p:cNvPicPr>
            <a:picLocks noChangeAspect="1"/>
          </p:cNvPicPr>
          <p:nvPr/>
        </p:nvPicPr>
        <p:blipFill>
          <a:blip r:embed="rId4"/>
          <a:stretch>
            <a:fillRect/>
          </a:stretch>
        </p:blipFill>
        <p:spPr>
          <a:xfrm>
            <a:off x="472980" y="2002215"/>
            <a:ext cx="1487301" cy="464389"/>
          </a:xfrm>
          <a:prstGeom prst="rect">
            <a:avLst/>
          </a:prstGeom>
        </p:spPr>
      </p:pic>
      <p:pic>
        <p:nvPicPr>
          <p:cNvPr id="11" name="Picture 10">
            <a:extLst>
              <a:ext uri="{FF2B5EF4-FFF2-40B4-BE49-F238E27FC236}">
                <a16:creationId xmlns:a16="http://schemas.microsoft.com/office/drawing/2014/main" id="{5FFB3AEB-3FFD-34C1-4C32-50A4FF93D6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722" y="3699507"/>
            <a:ext cx="517118" cy="159113"/>
          </a:xfrm>
          <a:prstGeom prst="rect">
            <a:avLst/>
          </a:prstGeom>
        </p:spPr>
      </p:pic>
    </p:spTree>
    <p:extLst>
      <p:ext uri="{BB962C8B-B14F-4D97-AF65-F5344CB8AC3E}">
        <p14:creationId xmlns:p14="http://schemas.microsoft.com/office/powerpoint/2010/main" val="94152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hild nutrition management system&#10;&#10;Description automatically generated">
            <a:extLst>
              <a:ext uri="{FF2B5EF4-FFF2-40B4-BE49-F238E27FC236}">
                <a16:creationId xmlns:a16="http://schemas.microsoft.com/office/drawing/2014/main" id="{05D416A9-7416-D67E-2661-C2EC0CE3E20C}"/>
              </a:ext>
            </a:extLst>
          </p:cNvPr>
          <p:cNvPicPr>
            <a:picLocks noChangeAspect="1"/>
          </p:cNvPicPr>
          <p:nvPr/>
        </p:nvPicPr>
        <p:blipFill rotWithShape="1">
          <a:blip r:embed="rId3"/>
          <a:srcRect r="2" b="5042"/>
          <a:stretch/>
        </p:blipFill>
        <p:spPr>
          <a:xfrm>
            <a:off x="342900" y="457200"/>
            <a:ext cx="8458200" cy="5943600"/>
          </a:xfrm>
          <a:prstGeom prst="rect">
            <a:avLst/>
          </a:prstGeom>
        </p:spPr>
      </p:pic>
      <p:sp>
        <p:nvSpPr>
          <p:cNvPr id="2" name="TextBox 1">
            <a:extLst>
              <a:ext uri="{FF2B5EF4-FFF2-40B4-BE49-F238E27FC236}">
                <a16:creationId xmlns:a16="http://schemas.microsoft.com/office/drawing/2014/main" id="{16B31731-12E1-EC5B-CEF2-BEBF29C4BC29}"/>
              </a:ext>
            </a:extLst>
          </p:cNvPr>
          <p:cNvSpPr txBox="1"/>
          <p:nvPr/>
        </p:nvSpPr>
        <p:spPr>
          <a:xfrm>
            <a:off x="5904821" y="713080"/>
            <a:ext cx="2209800" cy="530915"/>
          </a:xfrm>
          <a:prstGeom prst="rect">
            <a:avLst/>
          </a:prstGeom>
          <a:solidFill>
            <a:schemeClr val="accent1">
              <a:lumMod val="40000"/>
              <a:lumOff val="60000"/>
            </a:schemeClr>
          </a:solidFill>
        </p:spPr>
        <p:txBody>
          <a:bodyPr wrap="square" rtlCol="0">
            <a:spAutoFit/>
          </a:bodyPr>
          <a:lstStyle/>
          <a:p>
            <a:r>
              <a:rPr lang="en-US" b="1"/>
              <a:t>Verifying Information</a:t>
            </a:r>
          </a:p>
          <a:p>
            <a:pPr marL="171450" indent="-171450">
              <a:buFont typeface="Arial" panose="020B0604020202020204" pitchFamily="34" charset="0"/>
              <a:buChar char="•"/>
            </a:pPr>
            <a:r>
              <a:rPr lang="en-US" sz="1050"/>
              <a:t>Grades</a:t>
            </a:r>
          </a:p>
        </p:txBody>
      </p:sp>
    </p:spTree>
    <p:extLst>
      <p:ext uri="{BB962C8B-B14F-4D97-AF65-F5344CB8AC3E}">
        <p14:creationId xmlns:p14="http://schemas.microsoft.com/office/powerpoint/2010/main" val="122819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hild nutrition management system&#10;&#10;Description automatically generated">
            <a:extLst>
              <a:ext uri="{FF2B5EF4-FFF2-40B4-BE49-F238E27FC236}">
                <a16:creationId xmlns:a16="http://schemas.microsoft.com/office/drawing/2014/main" id="{BC56A970-1AA6-D5B0-FCEB-40C9F403A391}"/>
              </a:ext>
            </a:extLst>
          </p:cNvPr>
          <p:cNvPicPr>
            <a:picLocks noChangeAspect="1"/>
          </p:cNvPicPr>
          <p:nvPr/>
        </p:nvPicPr>
        <p:blipFill rotWithShape="1">
          <a:blip r:embed="rId3"/>
          <a:srcRect r="2" b="5995"/>
          <a:stretch/>
        </p:blipFill>
        <p:spPr>
          <a:xfrm>
            <a:off x="342900" y="457200"/>
            <a:ext cx="8458200" cy="5943600"/>
          </a:xfrm>
          <a:prstGeom prst="rect">
            <a:avLst/>
          </a:prstGeom>
        </p:spPr>
      </p:pic>
      <p:pic>
        <p:nvPicPr>
          <p:cNvPr id="10" name="Picture 9">
            <a:extLst>
              <a:ext uri="{FF2B5EF4-FFF2-40B4-BE49-F238E27FC236}">
                <a16:creationId xmlns:a16="http://schemas.microsoft.com/office/drawing/2014/main" id="{C48AEE90-373E-D035-B5F6-86E8C66A1EB0}"/>
              </a:ext>
            </a:extLst>
          </p:cNvPr>
          <p:cNvPicPr>
            <a:picLocks noChangeAspect="1"/>
          </p:cNvPicPr>
          <p:nvPr/>
        </p:nvPicPr>
        <p:blipFill>
          <a:blip r:embed="rId4"/>
          <a:stretch>
            <a:fillRect/>
          </a:stretch>
        </p:blipFill>
        <p:spPr>
          <a:xfrm>
            <a:off x="5791200" y="3769037"/>
            <a:ext cx="990600" cy="467182"/>
          </a:xfrm>
          <a:prstGeom prst="rect">
            <a:avLst/>
          </a:prstGeom>
        </p:spPr>
      </p:pic>
      <p:pic>
        <p:nvPicPr>
          <p:cNvPr id="11" name="Picture 10">
            <a:extLst>
              <a:ext uri="{FF2B5EF4-FFF2-40B4-BE49-F238E27FC236}">
                <a16:creationId xmlns:a16="http://schemas.microsoft.com/office/drawing/2014/main" id="{32F47697-247F-BEF8-BB74-01379558A239}"/>
              </a:ext>
            </a:extLst>
          </p:cNvPr>
          <p:cNvPicPr>
            <a:picLocks noChangeAspect="1"/>
          </p:cNvPicPr>
          <p:nvPr/>
        </p:nvPicPr>
        <p:blipFill>
          <a:blip r:embed="rId4"/>
          <a:stretch>
            <a:fillRect/>
          </a:stretch>
        </p:blipFill>
        <p:spPr>
          <a:xfrm>
            <a:off x="5810802" y="5029200"/>
            <a:ext cx="990600" cy="467182"/>
          </a:xfrm>
          <a:prstGeom prst="rect">
            <a:avLst/>
          </a:prstGeom>
        </p:spPr>
      </p:pic>
      <p:pic>
        <p:nvPicPr>
          <p:cNvPr id="12" name="Picture 11">
            <a:extLst>
              <a:ext uri="{FF2B5EF4-FFF2-40B4-BE49-F238E27FC236}">
                <a16:creationId xmlns:a16="http://schemas.microsoft.com/office/drawing/2014/main" id="{CF87F927-DBD7-F41B-266B-8E579B26FEBD}"/>
              </a:ext>
            </a:extLst>
          </p:cNvPr>
          <p:cNvPicPr>
            <a:picLocks noChangeAspect="1"/>
          </p:cNvPicPr>
          <p:nvPr/>
        </p:nvPicPr>
        <p:blipFill>
          <a:blip r:embed="rId5"/>
          <a:stretch>
            <a:fillRect/>
          </a:stretch>
        </p:blipFill>
        <p:spPr>
          <a:xfrm>
            <a:off x="1145990" y="3743847"/>
            <a:ext cx="3273610" cy="569469"/>
          </a:xfrm>
          <a:prstGeom prst="rect">
            <a:avLst/>
          </a:prstGeom>
        </p:spPr>
      </p:pic>
      <p:pic>
        <p:nvPicPr>
          <p:cNvPr id="13" name="Picture 12">
            <a:extLst>
              <a:ext uri="{FF2B5EF4-FFF2-40B4-BE49-F238E27FC236}">
                <a16:creationId xmlns:a16="http://schemas.microsoft.com/office/drawing/2014/main" id="{FBBAEA60-A99F-71A9-1B45-1F5DBD17E63D}"/>
              </a:ext>
            </a:extLst>
          </p:cNvPr>
          <p:cNvPicPr>
            <a:picLocks noChangeAspect="1"/>
          </p:cNvPicPr>
          <p:nvPr/>
        </p:nvPicPr>
        <p:blipFill>
          <a:blip r:embed="rId5"/>
          <a:stretch>
            <a:fillRect/>
          </a:stretch>
        </p:blipFill>
        <p:spPr>
          <a:xfrm>
            <a:off x="1168402" y="4955697"/>
            <a:ext cx="3273610" cy="569469"/>
          </a:xfrm>
          <a:prstGeom prst="rect">
            <a:avLst/>
          </a:prstGeom>
        </p:spPr>
      </p:pic>
      <p:sp>
        <p:nvSpPr>
          <p:cNvPr id="14" name="TextBox 13">
            <a:extLst>
              <a:ext uri="{FF2B5EF4-FFF2-40B4-BE49-F238E27FC236}">
                <a16:creationId xmlns:a16="http://schemas.microsoft.com/office/drawing/2014/main" id="{DD81F111-9379-B82B-B263-A06D788AFFF0}"/>
              </a:ext>
            </a:extLst>
          </p:cNvPr>
          <p:cNvSpPr txBox="1"/>
          <p:nvPr/>
        </p:nvSpPr>
        <p:spPr>
          <a:xfrm>
            <a:off x="5904821" y="713080"/>
            <a:ext cx="2209800" cy="500137"/>
          </a:xfrm>
          <a:prstGeom prst="rect">
            <a:avLst/>
          </a:prstGeom>
          <a:solidFill>
            <a:schemeClr val="accent1">
              <a:lumMod val="40000"/>
              <a:lumOff val="60000"/>
            </a:schemeClr>
          </a:solidFill>
        </p:spPr>
        <p:txBody>
          <a:bodyPr wrap="square" lIns="91440" tIns="45720" rIns="91440" bIns="45720" rtlCol="0" anchor="t">
            <a:spAutoFit/>
          </a:bodyPr>
          <a:lstStyle/>
          <a:p>
            <a:r>
              <a:rPr lang="en-US" sz="1600" b="1"/>
              <a:t>Verifying Information</a:t>
            </a:r>
          </a:p>
          <a:p>
            <a:pPr marL="171450" indent="-171450">
              <a:buFont typeface="Arial" panose="020B0604020202020204" pitchFamily="34" charset="0"/>
              <a:buChar char="•"/>
            </a:pPr>
            <a:r>
              <a:rPr lang="en-US" sz="1050"/>
              <a:t>Times of service</a:t>
            </a:r>
            <a:endParaRPr lang="en-US" sz="1050">
              <a:cs typeface="Calibri"/>
            </a:endParaRPr>
          </a:p>
        </p:txBody>
      </p:sp>
      <p:pic>
        <p:nvPicPr>
          <p:cNvPr id="21" name="Picture 20">
            <a:extLst>
              <a:ext uri="{FF2B5EF4-FFF2-40B4-BE49-F238E27FC236}">
                <a16:creationId xmlns:a16="http://schemas.microsoft.com/office/drawing/2014/main" id="{8078EE5B-248D-0D08-94E5-35DB008F266E}"/>
              </a:ext>
            </a:extLst>
          </p:cNvPr>
          <p:cNvPicPr>
            <a:picLocks noChangeAspect="1"/>
          </p:cNvPicPr>
          <p:nvPr/>
        </p:nvPicPr>
        <p:blipFill rotWithShape="1">
          <a:blip r:embed="rId6"/>
          <a:srcRect l="394" r="1751"/>
          <a:stretch/>
        </p:blipFill>
        <p:spPr>
          <a:xfrm>
            <a:off x="342900" y="2384978"/>
            <a:ext cx="8458200" cy="3534412"/>
          </a:xfrm>
          <a:prstGeom prst="rect">
            <a:avLst/>
          </a:prstGeom>
        </p:spPr>
      </p:pic>
      <p:sp>
        <p:nvSpPr>
          <p:cNvPr id="22" name="Arrow: Right 21">
            <a:extLst>
              <a:ext uri="{FF2B5EF4-FFF2-40B4-BE49-F238E27FC236}">
                <a16:creationId xmlns:a16="http://schemas.microsoft.com/office/drawing/2014/main" id="{034FC00B-8E20-FE58-C563-BE16D1709B5A}"/>
              </a:ext>
            </a:extLst>
          </p:cNvPr>
          <p:cNvSpPr/>
          <p:nvPr/>
        </p:nvSpPr>
        <p:spPr>
          <a:xfrm rot="10800000">
            <a:off x="2318982" y="3707592"/>
            <a:ext cx="685800" cy="329920"/>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5" name="Picture 4" descr="A screen shot of a program&#10;&#10;Description automatically generated">
            <a:extLst>
              <a:ext uri="{FF2B5EF4-FFF2-40B4-BE49-F238E27FC236}">
                <a16:creationId xmlns:a16="http://schemas.microsoft.com/office/drawing/2014/main" id="{1BC03AD9-EEBC-BF0D-08B2-95C6D76A0191}"/>
              </a:ext>
            </a:extLst>
          </p:cNvPr>
          <p:cNvPicPr>
            <a:picLocks noChangeAspect="1"/>
          </p:cNvPicPr>
          <p:nvPr/>
        </p:nvPicPr>
        <p:blipFill>
          <a:blip r:embed="rId7"/>
          <a:stretch>
            <a:fillRect/>
          </a:stretch>
        </p:blipFill>
        <p:spPr>
          <a:xfrm>
            <a:off x="483042" y="3236001"/>
            <a:ext cx="4490336" cy="1075546"/>
          </a:xfrm>
          <a:prstGeom prst="rect">
            <a:avLst/>
          </a:prstGeom>
        </p:spPr>
      </p:pic>
      <p:pic>
        <p:nvPicPr>
          <p:cNvPr id="6" name="Picture 5" descr="A screen shot of a program&#10;&#10;Description automatically generated">
            <a:extLst>
              <a:ext uri="{FF2B5EF4-FFF2-40B4-BE49-F238E27FC236}">
                <a16:creationId xmlns:a16="http://schemas.microsoft.com/office/drawing/2014/main" id="{871B9A9C-8C77-6BDE-25B5-12A53A2DC7A0}"/>
              </a:ext>
            </a:extLst>
          </p:cNvPr>
          <p:cNvPicPr>
            <a:picLocks noChangeAspect="1"/>
          </p:cNvPicPr>
          <p:nvPr/>
        </p:nvPicPr>
        <p:blipFill>
          <a:blip r:embed="rId7"/>
          <a:stretch>
            <a:fillRect/>
          </a:stretch>
        </p:blipFill>
        <p:spPr>
          <a:xfrm>
            <a:off x="483041" y="4847443"/>
            <a:ext cx="4490336" cy="1008091"/>
          </a:xfrm>
          <a:prstGeom prst="rect">
            <a:avLst/>
          </a:prstGeom>
        </p:spPr>
      </p:pic>
      <p:sp>
        <p:nvSpPr>
          <p:cNvPr id="2" name="Arrow: Right 1">
            <a:extLst>
              <a:ext uri="{FF2B5EF4-FFF2-40B4-BE49-F238E27FC236}">
                <a16:creationId xmlns:a16="http://schemas.microsoft.com/office/drawing/2014/main" id="{5C36B6DF-05B5-36FE-2F4D-69D6759B038A}"/>
              </a:ext>
            </a:extLst>
          </p:cNvPr>
          <p:cNvSpPr/>
          <p:nvPr/>
        </p:nvSpPr>
        <p:spPr>
          <a:xfrm rot="10800000">
            <a:off x="2566320" y="3766125"/>
            <a:ext cx="685800" cy="329920"/>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F265B11-5323-7512-7126-5D43435AD31B}"/>
              </a:ext>
            </a:extLst>
          </p:cNvPr>
          <p:cNvPicPr>
            <a:picLocks noChangeAspect="1"/>
          </p:cNvPicPr>
          <p:nvPr/>
        </p:nvPicPr>
        <p:blipFill>
          <a:blip r:embed="rId8"/>
          <a:stretch>
            <a:fillRect/>
          </a:stretch>
        </p:blipFill>
        <p:spPr>
          <a:xfrm>
            <a:off x="3840939" y="2405105"/>
            <a:ext cx="1747058" cy="202363"/>
          </a:xfrm>
          <a:prstGeom prst="rect">
            <a:avLst/>
          </a:prstGeom>
        </p:spPr>
      </p:pic>
      <p:pic>
        <p:nvPicPr>
          <p:cNvPr id="8" name="Picture 7">
            <a:extLst>
              <a:ext uri="{FF2B5EF4-FFF2-40B4-BE49-F238E27FC236}">
                <a16:creationId xmlns:a16="http://schemas.microsoft.com/office/drawing/2014/main" id="{0348CF94-551A-4F4E-20F6-18CA90339E77}"/>
              </a:ext>
            </a:extLst>
          </p:cNvPr>
          <p:cNvPicPr>
            <a:picLocks noChangeAspect="1"/>
          </p:cNvPicPr>
          <p:nvPr/>
        </p:nvPicPr>
        <p:blipFill>
          <a:blip r:embed="rId9"/>
          <a:stretch>
            <a:fillRect/>
          </a:stretch>
        </p:blipFill>
        <p:spPr>
          <a:xfrm>
            <a:off x="475863" y="2808942"/>
            <a:ext cx="91101" cy="346187"/>
          </a:xfrm>
          <a:prstGeom prst="rect">
            <a:avLst/>
          </a:prstGeom>
        </p:spPr>
      </p:pic>
      <p:pic>
        <p:nvPicPr>
          <p:cNvPr id="9" name="Picture 8">
            <a:extLst>
              <a:ext uri="{FF2B5EF4-FFF2-40B4-BE49-F238E27FC236}">
                <a16:creationId xmlns:a16="http://schemas.microsoft.com/office/drawing/2014/main" id="{4FA6BF6C-8D2D-758A-81D9-0AD9CCA9115C}"/>
              </a:ext>
            </a:extLst>
          </p:cNvPr>
          <p:cNvPicPr>
            <a:picLocks noChangeAspect="1"/>
          </p:cNvPicPr>
          <p:nvPr/>
        </p:nvPicPr>
        <p:blipFill>
          <a:blip r:embed="rId9"/>
          <a:stretch>
            <a:fillRect/>
          </a:stretch>
        </p:blipFill>
        <p:spPr>
          <a:xfrm>
            <a:off x="490478" y="4422749"/>
            <a:ext cx="91101" cy="346187"/>
          </a:xfrm>
          <a:prstGeom prst="rect">
            <a:avLst/>
          </a:prstGeom>
        </p:spPr>
      </p:pic>
      <p:pic>
        <p:nvPicPr>
          <p:cNvPr id="20" name="Picture 19">
            <a:extLst>
              <a:ext uri="{FF2B5EF4-FFF2-40B4-BE49-F238E27FC236}">
                <a16:creationId xmlns:a16="http://schemas.microsoft.com/office/drawing/2014/main" id="{7822D56A-EF9D-5E02-EA81-C27475F36A25}"/>
              </a:ext>
            </a:extLst>
          </p:cNvPr>
          <p:cNvPicPr>
            <a:picLocks noChangeAspect="1"/>
          </p:cNvPicPr>
          <p:nvPr/>
        </p:nvPicPr>
        <p:blipFill>
          <a:blip r:embed="rId10"/>
          <a:stretch>
            <a:fillRect/>
          </a:stretch>
        </p:blipFill>
        <p:spPr>
          <a:xfrm>
            <a:off x="475863" y="4757931"/>
            <a:ext cx="1609925" cy="87744"/>
          </a:xfrm>
          <a:prstGeom prst="rect">
            <a:avLst/>
          </a:prstGeom>
        </p:spPr>
      </p:pic>
      <p:pic>
        <p:nvPicPr>
          <p:cNvPr id="23" name="Picture 22">
            <a:extLst>
              <a:ext uri="{FF2B5EF4-FFF2-40B4-BE49-F238E27FC236}">
                <a16:creationId xmlns:a16="http://schemas.microsoft.com/office/drawing/2014/main" id="{A19F1DB2-2EFB-1867-E888-9BE3F9200B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40939" y="2440120"/>
            <a:ext cx="1801078" cy="148633"/>
          </a:xfrm>
          <a:prstGeom prst="rect">
            <a:avLst/>
          </a:prstGeom>
        </p:spPr>
      </p:pic>
      <p:sp>
        <p:nvSpPr>
          <p:cNvPr id="4" name="Arrow: Right 3">
            <a:extLst>
              <a:ext uri="{FF2B5EF4-FFF2-40B4-BE49-F238E27FC236}">
                <a16:creationId xmlns:a16="http://schemas.microsoft.com/office/drawing/2014/main" id="{2F7F2E79-552C-0BF7-6250-84A04761C211}"/>
              </a:ext>
            </a:extLst>
          </p:cNvPr>
          <p:cNvSpPr/>
          <p:nvPr/>
        </p:nvSpPr>
        <p:spPr>
          <a:xfrm rot="10800000">
            <a:off x="5392003" y="2520932"/>
            <a:ext cx="685800" cy="329920"/>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program&#10;&#10;Description automatically generated">
            <a:extLst>
              <a:ext uri="{FF2B5EF4-FFF2-40B4-BE49-F238E27FC236}">
                <a16:creationId xmlns:a16="http://schemas.microsoft.com/office/drawing/2014/main" id="{19986D07-CAF9-B7EC-ACB0-E6CEA7D246FC}"/>
              </a:ext>
            </a:extLst>
          </p:cNvPr>
          <p:cNvPicPr>
            <a:picLocks noChangeAspect="1"/>
          </p:cNvPicPr>
          <p:nvPr/>
        </p:nvPicPr>
        <p:blipFill rotWithShape="1">
          <a:blip r:embed="rId3"/>
          <a:srcRect t="6306" r="2" b="2"/>
          <a:stretch/>
        </p:blipFill>
        <p:spPr>
          <a:xfrm>
            <a:off x="342900" y="457200"/>
            <a:ext cx="8458200" cy="5943600"/>
          </a:xfrm>
          <a:prstGeom prst="rect">
            <a:avLst/>
          </a:prstGeom>
        </p:spPr>
      </p:pic>
      <p:sp>
        <p:nvSpPr>
          <p:cNvPr id="4" name="TextBox 3">
            <a:extLst>
              <a:ext uri="{FF2B5EF4-FFF2-40B4-BE49-F238E27FC236}">
                <a16:creationId xmlns:a16="http://schemas.microsoft.com/office/drawing/2014/main" id="{774BF133-C5C4-6665-7163-0E4C2A5CA76B}"/>
              </a:ext>
            </a:extLst>
          </p:cNvPr>
          <p:cNvSpPr txBox="1"/>
          <p:nvPr/>
        </p:nvSpPr>
        <p:spPr>
          <a:xfrm>
            <a:off x="5972277" y="540693"/>
            <a:ext cx="2209800" cy="500137"/>
          </a:xfrm>
          <a:prstGeom prst="rect">
            <a:avLst/>
          </a:prstGeom>
          <a:solidFill>
            <a:schemeClr val="accent1">
              <a:lumMod val="40000"/>
              <a:lumOff val="60000"/>
            </a:schemeClr>
          </a:solidFill>
        </p:spPr>
        <p:txBody>
          <a:bodyPr wrap="square" lIns="91440" tIns="45720" rIns="91440" bIns="45720" rtlCol="0" anchor="t">
            <a:spAutoFit/>
          </a:bodyPr>
          <a:lstStyle/>
          <a:p>
            <a:r>
              <a:rPr lang="en-US" sz="1600" b="1" dirty="0"/>
              <a:t>Verifying Information</a:t>
            </a:r>
          </a:p>
          <a:p>
            <a:pPr marL="171450" indent="-171450">
              <a:buFont typeface="Arial" panose="020B0604020202020204" pitchFamily="34" charset="0"/>
              <a:buChar char="•"/>
            </a:pPr>
            <a:r>
              <a:rPr lang="en-US" sz="1050" dirty="0"/>
              <a:t>Times of service</a:t>
            </a:r>
          </a:p>
        </p:txBody>
      </p:sp>
      <p:sp>
        <p:nvSpPr>
          <p:cNvPr id="3" name="Arrow: Right 2">
            <a:extLst>
              <a:ext uri="{FF2B5EF4-FFF2-40B4-BE49-F238E27FC236}">
                <a16:creationId xmlns:a16="http://schemas.microsoft.com/office/drawing/2014/main" id="{C007AC71-FF74-E5E0-5B36-711A73EE2728}"/>
              </a:ext>
            </a:extLst>
          </p:cNvPr>
          <p:cNvSpPr/>
          <p:nvPr/>
        </p:nvSpPr>
        <p:spPr>
          <a:xfrm rot="5400000">
            <a:off x="1296739" y="2596807"/>
            <a:ext cx="651276" cy="329920"/>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6D7686E2-25FF-187F-7D02-699100A07D47}"/>
              </a:ext>
            </a:extLst>
          </p:cNvPr>
          <p:cNvSpPr/>
          <p:nvPr/>
        </p:nvSpPr>
        <p:spPr>
          <a:xfrm rot="5400000">
            <a:off x="3182404" y="2537667"/>
            <a:ext cx="651276" cy="329920"/>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50A0FD-AAE6-6980-236F-6341ED72A338}"/>
              </a:ext>
            </a:extLst>
          </p:cNvPr>
          <p:cNvSpPr/>
          <p:nvPr/>
        </p:nvSpPr>
        <p:spPr>
          <a:xfrm>
            <a:off x="4160060" y="3051389"/>
            <a:ext cx="1941226" cy="337278"/>
          </a:xfrm>
          <a:prstGeom prst="rect">
            <a:avLst/>
          </a:prstGeom>
          <a:solidFill>
            <a:srgbClr val="F3E9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8651ED-E93C-3D81-1BD0-9FED688DD015}"/>
              </a:ext>
            </a:extLst>
          </p:cNvPr>
          <p:cNvSpPr/>
          <p:nvPr/>
        </p:nvSpPr>
        <p:spPr>
          <a:xfrm>
            <a:off x="4160059" y="3815887"/>
            <a:ext cx="1941226" cy="337278"/>
          </a:xfrm>
          <a:prstGeom prst="rect">
            <a:avLst/>
          </a:prstGeom>
          <a:solidFill>
            <a:srgbClr val="F3E9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number&#10;&#10;Description automatically generated">
            <a:extLst>
              <a:ext uri="{FF2B5EF4-FFF2-40B4-BE49-F238E27FC236}">
                <a16:creationId xmlns:a16="http://schemas.microsoft.com/office/drawing/2014/main" id="{CFE00A0E-F9B7-964E-4A7A-018048CAF280}"/>
              </a:ext>
            </a:extLst>
          </p:cNvPr>
          <p:cNvPicPr>
            <a:picLocks noChangeAspect="1"/>
          </p:cNvPicPr>
          <p:nvPr/>
        </p:nvPicPr>
        <p:blipFill>
          <a:blip r:embed="rId4"/>
          <a:stretch>
            <a:fillRect/>
          </a:stretch>
        </p:blipFill>
        <p:spPr>
          <a:xfrm>
            <a:off x="4546704" y="2994677"/>
            <a:ext cx="1362232" cy="403955"/>
          </a:xfrm>
          <a:prstGeom prst="rect">
            <a:avLst/>
          </a:prstGeom>
        </p:spPr>
      </p:pic>
      <p:pic>
        <p:nvPicPr>
          <p:cNvPr id="9" name="Picture 8" descr="A close up of a number&#10;&#10;Description automatically generated">
            <a:extLst>
              <a:ext uri="{FF2B5EF4-FFF2-40B4-BE49-F238E27FC236}">
                <a16:creationId xmlns:a16="http://schemas.microsoft.com/office/drawing/2014/main" id="{289AB7F0-2822-FF09-AC8C-A131624062D2}"/>
              </a:ext>
            </a:extLst>
          </p:cNvPr>
          <p:cNvPicPr>
            <a:picLocks noChangeAspect="1"/>
          </p:cNvPicPr>
          <p:nvPr/>
        </p:nvPicPr>
        <p:blipFill>
          <a:blip r:embed="rId4"/>
          <a:stretch>
            <a:fillRect/>
          </a:stretch>
        </p:blipFill>
        <p:spPr>
          <a:xfrm>
            <a:off x="4546703" y="3759174"/>
            <a:ext cx="1362232" cy="403955"/>
          </a:xfrm>
          <a:prstGeom prst="rect">
            <a:avLst/>
          </a:prstGeom>
        </p:spPr>
      </p:pic>
      <p:pic>
        <p:nvPicPr>
          <p:cNvPr id="22" name="Picture 21" descr="A screenshot of a menu&#10;&#10;AI-generated content may be incorrect.">
            <a:extLst>
              <a:ext uri="{FF2B5EF4-FFF2-40B4-BE49-F238E27FC236}">
                <a16:creationId xmlns:a16="http://schemas.microsoft.com/office/drawing/2014/main" id="{E4437300-7848-D653-6599-FC12F80ECF04}"/>
              </a:ext>
            </a:extLst>
          </p:cNvPr>
          <p:cNvPicPr>
            <a:picLocks noChangeAspect="1"/>
          </p:cNvPicPr>
          <p:nvPr/>
        </p:nvPicPr>
        <p:blipFill>
          <a:blip r:embed="rId5">
            <a:extLst>
              <a:ext uri="{28A0092B-C50C-407E-A947-70E740481C1C}">
                <a14:useLocalDpi xmlns:a14="http://schemas.microsoft.com/office/drawing/2010/main" val="0"/>
              </a:ext>
            </a:extLst>
          </a:blip>
          <a:srcRect r="1615" b="10064"/>
          <a:stretch/>
        </p:blipFill>
        <p:spPr>
          <a:xfrm>
            <a:off x="4142047" y="2702627"/>
            <a:ext cx="3487260" cy="1666950"/>
          </a:xfrm>
          <a:prstGeom prst="rect">
            <a:avLst/>
          </a:prstGeom>
        </p:spPr>
      </p:pic>
      <p:pic>
        <p:nvPicPr>
          <p:cNvPr id="24" name="Picture 23">
            <a:extLst>
              <a:ext uri="{FF2B5EF4-FFF2-40B4-BE49-F238E27FC236}">
                <a16:creationId xmlns:a16="http://schemas.microsoft.com/office/drawing/2014/main" id="{C5F648FA-6A95-20F7-8006-C775F7FD0EDB}"/>
              </a:ext>
            </a:extLst>
          </p:cNvPr>
          <p:cNvPicPr>
            <a:picLocks noChangeAspect="1"/>
          </p:cNvPicPr>
          <p:nvPr/>
        </p:nvPicPr>
        <p:blipFill>
          <a:blip r:embed="rId6">
            <a:extLst>
              <a:ext uri="{28A0092B-C50C-407E-A947-70E740481C1C}">
                <a14:useLocalDpi xmlns:a14="http://schemas.microsoft.com/office/drawing/2010/main" val="0"/>
              </a:ext>
            </a:extLst>
          </a:blip>
          <a:srcRect l="1" t="22882" r="1383"/>
          <a:stretch/>
        </p:blipFill>
        <p:spPr>
          <a:xfrm>
            <a:off x="553215" y="3039164"/>
            <a:ext cx="3918981" cy="288742"/>
          </a:xfrm>
          <a:prstGeom prst="rect">
            <a:avLst/>
          </a:prstGeom>
        </p:spPr>
      </p:pic>
      <p:pic>
        <p:nvPicPr>
          <p:cNvPr id="26" name="Picture 25">
            <a:extLst>
              <a:ext uri="{FF2B5EF4-FFF2-40B4-BE49-F238E27FC236}">
                <a16:creationId xmlns:a16="http://schemas.microsoft.com/office/drawing/2014/main" id="{A7E555CA-8DDC-F7A6-9477-8A17EC4AC2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373" y="3756148"/>
            <a:ext cx="3996628" cy="385114"/>
          </a:xfrm>
          <a:prstGeom prst="rect">
            <a:avLst/>
          </a:prstGeom>
        </p:spPr>
      </p:pic>
    </p:spTree>
    <p:extLst>
      <p:ext uri="{BB962C8B-B14F-4D97-AF65-F5344CB8AC3E}">
        <p14:creationId xmlns:p14="http://schemas.microsoft.com/office/powerpoint/2010/main" val="317864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85D206D-774E-55CE-C995-C746AC2CF24B}"/>
              </a:ext>
            </a:extLst>
          </p:cNvPr>
          <p:cNvPicPr>
            <a:picLocks noChangeAspect="1"/>
          </p:cNvPicPr>
          <p:nvPr/>
        </p:nvPicPr>
        <p:blipFill>
          <a:blip r:embed="rId3"/>
          <a:stretch>
            <a:fillRect/>
          </a:stretch>
        </p:blipFill>
        <p:spPr>
          <a:xfrm>
            <a:off x="549504" y="404646"/>
            <a:ext cx="8103637" cy="6168034"/>
          </a:xfrm>
          <a:prstGeom prst="rect">
            <a:avLst/>
          </a:prstGeom>
          <a:ln w="76200">
            <a:solidFill>
              <a:srgbClr val="0459AA"/>
            </a:solidFill>
          </a:ln>
        </p:spPr>
      </p:pic>
      <p:pic>
        <p:nvPicPr>
          <p:cNvPr id="3" name="Picture 2">
            <a:extLst>
              <a:ext uri="{FF2B5EF4-FFF2-40B4-BE49-F238E27FC236}">
                <a16:creationId xmlns:a16="http://schemas.microsoft.com/office/drawing/2014/main" id="{0443A6F2-0FEB-DBC9-05E9-B680EBF9D45C}"/>
              </a:ext>
            </a:extLst>
          </p:cNvPr>
          <p:cNvPicPr>
            <a:picLocks noChangeAspect="1"/>
          </p:cNvPicPr>
          <p:nvPr/>
        </p:nvPicPr>
        <p:blipFill>
          <a:blip r:embed="rId4"/>
          <a:stretch>
            <a:fillRect/>
          </a:stretch>
        </p:blipFill>
        <p:spPr>
          <a:xfrm>
            <a:off x="547770" y="461522"/>
            <a:ext cx="1609725" cy="190500"/>
          </a:xfrm>
          <a:prstGeom prst="rect">
            <a:avLst/>
          </a:prstGeom>
        </p:spPr>
      </p:pic>
      <p:sp>
        <p:nvSpPr>
          <p:cNvPr id="2" name="TextBox 1">
            <a:extLst>
              <a:ext uri="{FF2B5EF4-FFF2-40B4-BE49-F238E27FC236}">
                <a16:creationId xmlns:a16="http://schemas.microsoft.com/office/drawing/2014/main" id="{5274537E-2E66-F5C0-662B-924A7EAEDEC1}"/>
              </a:ext>
            </a:extLst>
          </p:cNvPr>
          <p:cNvSpPr txBox="1"/>
          <p:nvPr/>
        </p:nvSpPr>
        <p:spPr>
          <a:xfrm>
            <a:off x="607274" y="4348635"/>
            <a:ext cx="1940482" cy="293168"/>
          </a:xfrm>
          <a:prstGeom prst="rect">
            <a:avLst/>
          </a:prstGeom>
          <a:solidFill>
            <a:srgbClr val="F3E9DD"/>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2EAEABB6-5A1B-7286-685E-7B37F2F1FB27}"/>
              </a:ext>
            </a:extLst>
          </p:cNvPr>
          <p:cNvPicPr>
            <a:picLocks noChangeAspect="1"/>
          </p:cNvPicPr>
          <p:nvPr/>
        </p:nvPicPr>
        <p:blipFill>
          <a:blip r:embed="rId5"/>
          <a:stretch>
            <a:fillRect/>
          </a:stretch>
        </p:blipFill>
        <p:spPr>
          <a:xfrm>
            <a:off x="2302790" y="4471373"/>
            <a:ext cx="915059" cy="500545"/>
          </a:xfrm>
          <a:prstGeom prst="rect">
            <a:avLst/>
          </a:prstGeom>
        </p:spPr>
      </p:pic>
      <p:pic>
        <p:nvPicPr>
          <p:cNvPr id="6" name="Picture 5">
            <a:extLst>
              <a:ext uri="{FF2B5EF4-FFF2-40B4-BE49-F238E27FC236}">
                <a16:creationId xmlns:a16="http://schemas.microsoft.com/office/drawing/2014/main" id="{F03F10EF-4DB5-19B8-DC0A-9C1581C48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274" y="3294632"/>
            <a:ext cx="1820623" cy="452641"/>
          </a:xfrm>
          <a:prstGeom prst="rect">
            <a:avLst/>
          </a:prstGeom>
        </p:spPr>
      </p:pic>
    </p:spTree>
    <p:extLst>
      <p:ext uri="{BB962C8B-B14F-4D97-AF65-F5344CB8AC3E}">
        <p14:creationId xmlns:p14="http://schemas.microsoft.com/office/powerpoint/2010/main" val="192549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10E99244-4B37-0B23-079A-8F53473095F3}"/>
              </a:ext>
            </a:extLst>
          </p:cNvPr>
          <p:cNvPicPr>
            <a:picLocks noChangeAspect="1"/>
          </p:cNvPicPr>
          <p:nvPr/>
        </p:nvPicPr>
        <p:blipFill rotWithShape="1">
          <a:blip r:embed="rId3"/>
          <a:srcRect t="6617" r="2" b="2"/>
          <a:stretch/>
        </p:blipFill>
        <p:spPr>
          <a:xfrm>
            <a:off x="342613" y="456986"/>
            <a:ext cx="8458200" cy="5943600"/>
          </a:xfrm>
          <a:prstGeom prst="rect">
            <a:avLst/>
          </a:prstGeom>
          <a:ln w="76200">
            <a:solidFill>
              <a:srgbClr val="0459AA"/>
            </a:solidFill>
          </a:ln>
        </p:spPr>
      </p:pic>
      <p:sp>
        <p:nvSpPr>
          <p:cNvPr id="5" name="TextBox 4">
            <a:extLst>
              <a:ext uri="{FF2B5EF4-FFF2-40B4-BE49-F238E27FC236}">
                <a16:creationId xmlns:a16="http://schemas.microsoft.com/office/drawing/2014/main" id="{A5945C89-9F2A-4853-AAB8-87336B6FA1E8}"/>
              </a:ext>
            </a:extLst>
          </p:cNvPr>
          <p:cNvSpPr txBox="1"/>
          <p:nvPr/>
        </p:nvSpPr>
        <p:spPr>
          <a:xfrm>
            <a:off x="5386294" y="566327"/>
            <a:ext cx="2209800" cy="276999"/>
          </a:xfrm>
          <a:prstGeom prst="rect">
            <a:avLst/>
          </a:prstGeom>
          <a:solidFill>
            <a:srgbClr val="F3E9DD"/>
          </a:solidFill>
        </p:spPr>
        <p:txBody>
          <a:bodyPr wrap="square" rtlCol="0">
            <a:spAutoFit/>
          </a:bodyPr>
          <a:lstStyle/>
          <a:p>
            <a:r>
              <a:rPr lang="en-US" sz="1200" b="1" dirty="0">
                <a:latin typeface="Times New Roman" panose="02020603050405020304" pitchFamily="18" charset="0"/>
                <a:cs typeface="Times New Roman" panose="02020603050405020304" pitchFamily="18" charset="0"/>
              </a:rPr>
              <a:t>2024-2025</a:t>
            </a:r>
          </a:p>
        </p:txBody>
      </p:sp>
      <p:pic>
        <p:nvPicPr>
          <p:cNvPr id="8" name="Picture 7">
            <a:extLst>
              <a:ext uri="{FF2B5EF4-FFF2-40B4-BE49-F238E27FC236}">
                <a16:creationId xmlns:a16="http://schemas.microsoft.com/office/drawing/2014/main" id="{09D6F7E5-A9B8-B41D-843A-7BCDE4906FA4}"/>
              </a:ext>
            </a:extLst>
          </p:cNvPr>
          <p:cNvPicPr>
            <a:picLocks noChangeAspect="1"/>
          </p:cNvPicPr>
          <p:nvPr/>
        </p:nvPicPr>
        <p:blipFill>
          <a:blip r:embed="rId4"/>
          <a:stretch>
            <a:fillRect/>
          </a:stretch>
        </p:blipFill>
        <p:spPr>
          <a:xfrm>
            <a:off x="1143000" y="1035887"/>
            <a:ext cx="3547318" cy="470563"/>
          </a:xfrm>
          <a:prstGeom prst="rect">
            <a:avLst/>
          </a:prstGeom>
        </p:spPr>
      </p:pic>
      <p:sp>
        <p:nvSpPr>
          <p:cNvPr id="3" name="Arrow: Right 2">
            <a:extLst>
              <a:ext uri="{FF2B5EF4-FFF2-40B4-BE49-F238E27FC236}">
                <a16:creationId xmlns:a16="http://schemas.microsoft.com/office/drawing/2014/main" id="{FC36BF87-53A4-4AC3-1BC4-E8E8EC5F8724}"/>
              </a:ext>
            </a:extLst>
          </p:cNvPr>
          <p:cNvSpPr/>
          <p:nvPr/>
        </p:nvSpPr>
        <p:spPr>
          <a:xfrm rot="7695192">
            <a:off x="4485067" y="3335229"/>
            <a:ext cx="3129079" cy="1276850"/>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70232740-5CDC-3495-A8DD-146965892A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115" y="3952127"/>
            <a:ext cx="1907274" cy="369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0FBA601-E6CC-E5C2-B8CD-739D03FD37B7}"/>
              </a:ext>
            </a:extLst>
          </p:cNvPr>
          <p:cNvPicPr>
            <a:picLocks noChangeAspect="1"/>
          </p:cNvPicPr>
          <p:nvPr/>
        </p:nvPicPr>
        <p:blipFill>
          <a:blip r:embed="rId6"/>
          <a:stretch>
            <a:fillRect/>
          </a:stretch>
        </p:blipFill>
        <p:spPr>
          <a:xfrm>
            <a:off x="3542210" y="5498012"/>
            <a:ext cx="2053247" cy="249107"/>
          </a:xfrm>
          <a:prstGeom prst="rect">
            <a:avLst/>
          </a:prstGeom>
        </p:spPr>
      </p:pic>
      <p:sp>
        <p:nvSpPr>
          <p:cNvPr id="21" name="TextBox 20">
            <a:extLst>
              <a:ext uri="{FF2B5EF4-FFF2-40B4-BE49-F238E27FC236}">
                <a16:creationId xmlns:a16="http://schemas.microsoft.com/office/drawing/2014/main" id="{D14DE8B0-99D8-3404-C2F0-297C0067F3BB}"/>
              </a:ext>
            </a:extLst>
          </p:cNvPr>
          <p:cNvSpPr txBox="1"/>
          <p:nvPr/>
        </p:nvSpPr>
        <p:spPr>
          <a:xfrm>
            <a:off x="5384560" y="579064"/>
            <a:ext cx="893929" cy="276999"/>
          </a:xfrm>
          <a:prstGeom prst="rect">
            <a:avLst/>
          </a:prstGeom>
          <a:solidFill>
            <a:srgbClr val="F3E9DD"/>
          </a:solidFill>
        </p:spPr>
        <p:txBody>
          <a:bodyPr wrap="square" rtlCol="0">
            <a:spAutoFit/>
          </a:bodyPr>
          <a:lstStyle/>
          <a:p>
            <a:r>
              <a:rPr lang="en-US" sz="1200" b="1" dirty="0">
                <a:latin typeface="Times New Roman" panose="02020603050405020304" pitchFamily="18" charset="0"/>
                <a:cs typeface="Times New Roman" panose="02020603050405020304" pitchFamily="18" charset="0"/>
              </a:rPr>
              <a:t>2025-2026</a:t>
            </a:r>
          </a:p>
        </p:txBody>
      </p:sp>
      <p:sp>
        <p:nvSpPr>
          <p:cNvPr id="22" name="TextBox 21">
            <a:extLst>
              <a:ext uri="{FF2B5EF4-FFF2-40B4-BE49-F238E27FC236}">
                <a16:creationId xmlns:a16="http://schemas.microsoft.com/office/drawing/2014/main" id="{CAA0B323-0D27-0E50-D88D-C5B787C3A1F0}"/>
              </a:ext>
            </a:extLst>
          </p:cNvPr>
          <p:cNvSpPr txBox="1"/>
          <p:nvPr/>
        </p:nvSpPr>
        <p:spPr>
          <a:xfrm>
            <a:off x="3542210" y="5485509"/>
            <a:ext cx="2213854" cy="261610"/>
          </a:xfrm>
          <a:prstGeom prst="rect">
            <a:avLst/>
          </a:prstGeom>
          <a:solidFill>
            <a:srgbClr val="F3E9DD"/>
          </a:solidFill>
        </p:spPr>
        <p:txBody>
          <a:bodyPr wrap="square" rtlCol="0">
            <a:spAutoFit/>
          </a:bodyPr>
          <a:lstStyle/>
          <a:p>
            <a:r>
              <a:rPr lang="en-US" sz="1100" b="1" dirty="0">
                <a:latin typeface="Times New Roman" panose="02020603050405020304" pitchFamily="18" charset="0"/>
                <a:cs typeface="Times New Roman" panose="02020603050405020304" pitchFamily="18" charset="0"/>
              </a:rPr>
              <a:t>2025-26 SFA Annual Renewal</a:t>
            </a:r>
          </a:p>
        </p:txBody>
      </p:sp>
    </p:spTree>
    <p:extLst>
      <p:ext uri="{BB962C8B-B14F-4D97-AF65-F5344CB8AC3E}">
        <p14:creationId xmlns:p14="http://schemas.microsoft.com/office/powerpoint/2010/main" val="310408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9994E77E-384B-F970-CF3E-A85B5CDB86AD}"/>
              </a:ext>
            </a:extLst>
          </p:cNvPr>
          <p:cNvSpPr/>
          <p:nvPr/>
        </p:nvSpPr>
        <p:spPr>
          <a:xfrm rot="8809614">
            <a:off x="1884631" y="2163840"/>
            <a:ext cx="873096" cy="46412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E9257D0-232D-CC69-431C-2B88E4F0B59A}"/>
              </a:ext>
            </a:extLst>
          </p:cNvPr>
          <p:cNvPicPr>
            <a:picLocks noChangeAspect="1"/>
          </p:cNvPicPr>
          <p:nvPr/>
        </p:nvPicPr>
        <p:blipFill rotWithShape="1">
          <a:blip r:embed="rId3"/>
          <a:srcRect r="46267"/>
          <a:stretch/>
        </p:blipFill>
        <p:spPr>
          <a:xfrm>
            <a:off x="342612" y="460324"/>
            <a:ext cx="8458201" cy="3273476"/>
          </a:xfrm>
          <a:prstGeom prst="rect">
            <a:avLst/>
          </a:prstGeom>
          <a:ln w="76200">
            <a:solidFill>
              <a:srgbClr val="0459AA"/>
            </a:solidFill>
          </a:ln>
        </p:spPr>
      </p:pic>
      <p:sp>
        <p:nvSpPr>
          <p:cNvPr id="3" name="TextBox 2">
            <a:extLst>
              <a:ext uri="{FF2B5EF4-FFF2-40B4-BE49-F238E27FC236}">
                <a16:creationId xmlns:a16="http://schemas.microsoft.com/office/drawing/2014/main" id="{A7F85A26-3225-0A29-C79C-D0387C50CF1B}"/>
              </a:ext>
            </a:extLst>
          </p:cNvPr>
          <p:cNvSpPr txBox="1"/>
          <p:nvPr/>
        </p:nvSpPr>
        <p:spPr>
          <a:xfrm>
            <a:off x="6006355" y="658660"/>
            <a:ext cx="2515416" cy="646331"/>
          </a:xfrm>
          <a:prstGeom prst="rect">
            <a:avLst/>
          </a:prstGeom>
          <a:solidFill>
            <a:schemeClr val="accent1">
              <a:lumMod val="40000"/>
              <a:lumOff val="60000"/>
            </a:schemeClr>
          </a:solidFill>
        </p:spPr>
        <p:txBody>
          <a:bodyPr wrap="square" rtlCol="0">
            <a:spAutoFit/>
          </a:bodyPr>
          <a:lstStyle/>
          <a:p>
            <a:pPr algn="ctr"/>
            <a:r>
              <a:rPr lang="en-US" b="1" dirty="0"/>
              <a:t>How To Access the SFA Annual Renewal</a:t>
            </a:r>
          </a:p>
        </p:txBody>
      </p:sp>
      <p:pic>
        <p:nvPicPr>
          <p:cNvPr id="13" name="Picture 12">
            <a:extLst>
              <a:ext uri="{FF2B5EF4-FFF2-40B4-BE49-F238E27FC236}">
                <a16:creationId xmlns:a16="http://schemas.microsoft.com/office/drawing/2014/main" id="{61E8B766-6BAB-CAD9-82F0-F90D67C0A813}"/>
              </a:ext>
            </a:extLst>
          </p:cNvPr>
          <p:cNvPicPr>
            <a:picLocks noChangeAspect="1"/>
          </p:cNvPicPr>
          <p:nvPr/>
        </p:nvPicPr>
        <p:blipFill>
          <a:blip r:embed="rId4"/>
          <a:stretch>
            <a:fillRect/>
          </a:stretch>
        </p:blipFill>
        <p:spPr>
          <a:xfrm>
            <a:off x="340878" y="1590705"/>
            <a:ext cx="2196580" cy="1958000"/>
          </a:xfrm>
          <a:prstGeom prst="rect">
            <a:avLst/>
          </a:prstGeom>
        </p:spPr>
      </p:pic>
      <p:sp>
        <p:nvSpPr>
          <p:cNvPr id="5" name="Arrow: Right 4">
            <a:extLst>
              <a:ext uri="{FF2B5EF4-FFF2-40B4-BE49-F238E27FC236}">
                <a16:creationId xmlns:a16="http://schemas.microsoft.com/office/drawing/2014/main" id="{F5C7655C-51F0-F607-621B-541DFF470184}"/>
              </a:ext>
            </a:extLst>
          </p:cNvPr>
          <p:cNvSpPr/>
          <p:nvPr/>
        </p:nvSpPr>
        <p:spPr>
          <a:xfrm rot="8809614">
            <a:off x="1681308" y="1500783"/>
            <a:ext cx="873096" cy="464128"/>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7DECE464-6B38-AA8A-CA3B-62AE81380C66}"/>
              </a:ext>
            </a:extLst>
          </p:cNvPr>
          <p:cNvSpPr/>
          <p:nvPr/>
        </p:nvSpPr>
        <p:spPr>
          <a:xfrm rot="10800000">
            <a:off x="2103044" y="2524320"/>
            <a:ext cx="840014" cy="304800"/>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 name="Picture 5" descr="SFA Annual Renewal, Enter Query Criteria, School Year 2025-26 &quot;find&quot; and &quot;clear&quot;">
            <a:extLst>
              <a:ext uri="{FF2B5EF4-FFF2-40B4-BE49-F238E27FC236}">
                <a16:creationId xmlns:a16="http://schemas.microsoft.com/office/drawing/2014/main" id="{540C3DF4-5985-04DA-AF4B-FB66C463F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9617" y="4115884"/>
            <a:ext cx="2695575" cy="1895475"/>
          </a:xfrm>
          <a:prstGeom prst="rect">
            <a:avLst/>
          </a:prstGeom>
          <a:ln w="57150">
            <a:solidFill>
              <a:srgbClr val="0060A8"/>
            </a:solidFill>
          </a:ln>
        </p:spPr>
      </p:pic>
      <p:sp>
        <p:nvSpPr>
          <p:cNvPr id="7" name="Arrow: Right 6">
            <a:extLst>
              <a:ext uri="{FF2B5EF4-FFF2-40B4-BE49-F238E27FC236}">
                <a16:creationId xmlns:a16="http://schemas.microsoft.com/office/drawing/2014/main" id="{1772D490-B836-9D06-ABC8-22E96F414B45}"/>
              </a:ext>
            </a:extLst>
          </p:cNvPr>
          <p:cNvSpPr/>
          <p:nvPr/>
        </p:nvSpPr>
        <p:spPr>
          <a:xfrm rot="10800000">
            <a:off x="4788883" y="5005062"/>
            <a:ext cx="873096" cy="464128"/>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53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466F72-9BBD-2738-F45E-461F0334468E}"/>
              </a:ext>
            </a:extLst>
          </p:cNvPr>
          <p:cNvPicPr>
            <a:picLocks noChangeAspect="1"/>
          </p:cNvPicPr>
          <p:nvPr/>
        </p:nvPicPr>
        <p:blipFill rotWithShape="1">
          <a:blip r:embed="rId3"/>
          <a:srcRect t="-1" b="25217"/>
          <a:stretch/>
        </p:blipFill>
        <p:spPr>
          <a:xfrm>
            <a:off x="356451" y="447609"/>
            <a:ext cx="8430524" cy="5611285"/>
          </a:xfrm>
          <a:prstGeom prst="rect">
            <a:avLst/>
          </a:prstGeom>
          <a:ln w="76200">
            <a:solidFill>
              <a:srgbClr val="0459AA"/>
            </a:solidFill>
          </a:ln>
        </p:spPr>
      </p:pic>
      <p:sp>
        <p:nvSpPr>
          <p:cNvPr id="9" name="Arrow: Right 8">
            <a:extLst>
              <a:ext uri="{FF2B5EF4-FFF2-40B4-BE49-F238E27FC236}">
                <a16:creationId xmlns:a16="http://schemas.microsoft.com/office/drawing/2014/main" id="{5CDBF892-76FB-D3D5-98FD-57CC0B76F0B2}"/>
              </a:ext>
            </a:extLst>
          </p:cNvPr>
          <p:cNvSpPr/>
          <p:nvPr/>
        </p:nvSpPr>
        <p:spPr>
          <a:xfrm>
            <a:off x="1128480" y="5388528"/>
            <a:ext cx="1427753" cy="783459"/>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D49BAFF-E475-71EC-97B4-ACA073DC94F4}"/>
              </a:ext>
            </a:extLst>
          </p:cNvPr>
          <p:cNvSpPr txBox="1"/>
          <p:nvPr/>
        </p:nvSpPr>
        <p:spPr>
          <a:xfrm>
            <a:off x="2971799" y="2389299"/>
            <a:ext cx="1863165" cy="261610"/>
          </a:xfrm>
          <a:prstGeom prst="rect">
            <a:avLst/>
          </a:prstGeom>
          <a:solidFill>
            <a:srgbClr val="F3E9DD"/>
          </a:solidFill>
        </p:spPr>
        <p:txBody>
          <a:bodyPr wrap="square" rtlCol="0">
            <a:spAutoFit/>
          </a:bodyPr>
          <a:lstStyle/>
          <a:p>
            <a:r>
              <a:rPr lang="en-US" sz="1100" b="1">
                <a:solidFill>
                  <a:srgbClr val="2908EF"/>
                </a:solidFill>
              </a:rPr>
              <a:t>Your SFA Name Here</a:t>
            </a:r>
          </a:p>
        </p:txBody>
      </p:sp>
      <p:sp>
        <p:nvSpPr>
          <p:cNvPr id="2" name="TextBox 1">
            <a:extLst>
              <a:ext uri="{FF2B5EF4-FFF2-40B4-BE49-F238E27FC236}">
                <a16:creationId xmlns:a16="http://schemas.microsoft.com/office/drawing/2014/main" id="{78F75980-12FC-C160-B1D8-FA04EFC0B03C}"/>
              </a:ext>
            </a:extLst>
          </p:cNvPr>
          <p:cNvSpPr txBox="1"/>
          <p:nvPr/>
        </p:nvSpPr>
        <p:spPr>
          <a:xfrm>
            <a:off x="2801333" y="2847945"/>
            <a:ext cx="1425712" cy="200055"/>
          </a:xfrm>
          <a:prstGeom prst="rect">
            <a:avLst/>
          </a:prstGeom>
          <a:solidFill>
            <a:srgbClr val="F3E9D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t>123 Main Street Anywhere, NY</a:t>
            </a:r>
          </a:p>
        </p:txBody>
      </p:sp>
      <p:sp>
        <p:nvSpPr>
          <p:cNvPr id="20" name="TextBox 19">
            <a:extLst>
              <a:ext uri="{FF2B5EF4-FFF2-40B4-BE49-F238E27FC236}">
                <a16:creationId xmlns:a16="http://schemas.microsoft.com/office/drawing/2014/main" id="{6BF17C7D-A982-7686-5972-3D7B78121301}"/>
              </a:ext>
            </a:extLst>
          </p:cNvPr>
          <p:cNvSpPr txBox="1"/>
          <p:nvPr/>
        </p:nvSpPr>
        <p:spPr>
          <a:xfrm>
            <a:off x="2801333" y="2703880"/>
            <a:ext cx="914400" cy="200055"/>
          </a:xfrm>
          <a:prstGeom prst="rect">
            <a:avLst/>
          </a:prstGeom>
          <a:solidFill>
            <a:srgbClr val="F3E9DD"/>
          </a:solidFill>
        </p:spPr>
        <p:txBody>
          <a:bodyPr wrap="square" rtlCol="0">
            <a:spAutoFit/>
          </a:bodyPr>
          <a:lstStyle/>
          <a:p>
            <a:r>
              <a:rPr lang="en-US" sz="700" dirty="0"/>
              <a:t>ABCD12345678</a:t>
            </a:r>
          </a:p>
        </p:txBody>
      </p:sp>
      <p:sp>
        <p:nvSpPr>
          <p:cNvPr id="21" name="TextBox 20">
            <a:extLst>
              <a:ext uri="{FF2B5EF4-FFF2-40B4-BE49-F238E27FC236}">
                <a16:creationId xmlns:a16="http://schemas.microsoft.com/office/drawing/2014/main" id="{82E692A0-E65C-8915-344B-EEDB88C8FD68}"/>
              </a:ext>
            </a:extLst>
          </p:cNvPr>
          <p:cNvSpPr txBox="1"/>
          <p:nvPr/>
        </p:nvSpPr>
        <p:spPr>
          <a:xfrm>
            <a:off x="6049810" y="2695545"/>
            <a:ext cx="914400" cy="200055"/>
          </a:xfrm>
          <a:prstGeom prst="rect">
            <a:avLst/>
          </a:prstGeom>
          <a:solidFill>
            <a:srgbClr val="F3E9DD"/>
          </a:solidFill>
        </p:spPr>
        <p:txBody>
          <a:bodyPr wrap="square" rtlCol="0">
            <a:spAutoFit/>
          </a:bodyPr>
          <a:lstStyle/>
          <a:p>
            <a:r>
              <a:rPr lang="en-US" sz="700"/>
              <a:t>123456789</a:t>
            </a:r>
          </a:p>
        </p:txBody>
      </p:sp>
      <p:sp>
        <p:nvSpPr>
          <p:cNvPr id="22" name="TextBox 21">
            <a:extLst>
              <a:ext uri="{FF2B5EF4-FFF2-40B4-BE49-F238E27FC236}">
                <a16:creationId xmlns:a16="http://schemas.microsoft.com/office/drawing/2014/main" id="{96BED8D7-CD09-666D-2166-99A71638DAF5}"/>
              </a:ext>
            </a:extLst>
          </p:cNvPr>
          <p:cNvSpPr txBox="1"/>
          <p:nvPr/>
        </p:nvSpPr>
        <p:spPr>
          <a:xfrm>
            <a:off x="6342668" y="3351910"/>
            <a:ext cx="1658332" cy="661720"/>
          </a:xfrm>
          <a:prstGeom prst="rect">
            <a:avLst/>
          </a:prstGeom>
          <a:solidFill>
            <a:srgbClr val="F3E9DD"/>
          </a:solidFill>
        </p:spPr>
        <p:txBody>
          <a:bodyPr wrap="square" rtlCol="0">
            <a:spAutoFit/>
          </a:bodyPr>
          <a:lstStyle/>
          <a:p>
            <a:r>
              <a:rPr lang="en-US" sz="700"/>
              <a:t>Kermit Frog</a:t>
            </a:r>
          </a:p>
          <a:p>
            <a:r>
              <a:rPr lang="en-US" sz="700">
                <a:hlinkClick r:id="rId4"/>
              </a:rPr>
              <a:t>Kermit.Frog@email.com</a:t>
            </a:r>
            <a:endParaRPr lang="en-US" sz="700"/>
          </a:p>
          <a:p>
            <a:r>
              <a:rPr lang="en-US" sz="700"/>
              <a:t>518-867-5309</a:t>
            </a:r>
          </a:p>
          <a:p>
            <a:endParaRPr lang="en-US" sz="700"/>
          </a:p>
          <a:p>
            <a:endParaRPr lang="en-US" sz="900"/>
          </a:p>
        </p:txBody>
      </p:sp>
      <p:sp>
        <p:nvSpPr>
          <p:cNvPr id="3" name="TextBox 2">
            <a:extLst>
              <a:ext uri="{FF2B5EF4-FFF2-40B4-BE49-F238E27FC236}">
                <a16:creationId xmlns:a16="http://schemas.microsoft.com/office/drawing/2014/main" id="{FFB84A25-2636-9D09-BAF7-0349BC06564D}"/>
              </a:ext>
            </a:extLst>
          </p:cNvPr>
          <p:cNvSpPr txBox="1"/>
          <p:nvPr/>
        </p:nvSpPr>
        <p:spPr>
          <a:xfrm>
            <a:off x="2793900" y="3376880"/>
            <a:ext cx="1395663" cy="661720"/>
          </a:xfrm>
          <a:prstGeom prst="rect">
            <a:avLst/>
          </a:prstGeom>
          <a:solidFill>
            <a:srgbClr val="F3E9DD"/>
          </a:solidFill>
        </p:spPr>
        <p:txBody>
          <a:bodyPr wrap="square" lIns="91440" tIns="45720" rIns="91440" bIns="45720" rtlCol="0" anchor="t">
            <a:spAutoFit/>
          </a:bodyPr>
          <a:lstStyle/>
          <a:p>
            <a:r>
              <a:rPr lang="en-US" sz="700">
                <a:ea typeface="Calibri"/>
                <a:cs typeface="Calibri"/>
              </a:rPr>
              <a:t>Fozzy Bear</a:t>
            </a:r>
          </a:p>
          <a:p>
            <a:r>
              <a:rPr lang="en-US" sz="700">
                <a:ea typeface="Calibri"/>
                <a:cs typeface="Calibri"/>
                <a:hlinkClick r:id="rId5"/>
              </a:rPr>
              <a:t>Fozzythebear@email.com</a:t>
            </a:r>
            <a:endParaRPr lang="en-US" sz="700">
              <a:ea typeface="Calibri"/>
              <a:cs typeface="Calibri"/>
            </a:endParaRPr>
          </a:p>
          <a:p>
            <a:r>
              <a:rPr lang="en-US" sz="700"/>
              <a:t>518-867-5309</a:t>
            </a:r>
          </a:p>
          <a:p>
            <a:endParaRPr lang="en-US" sz="700">
              <a:ea typeface="Calibri"/>
              <a:cs typeface="Calibri"/>
            </a:endParaRPr>
          </a:p>
          <a:p>
            <a:endParaRPr lang="en-US" sz="900">
              <a:ea typeface="Calibri"/>
              <a:cs typeface="Calibri"/>
            </a:endParaRPr>
          </a:p>
        </p:txBody>
      </p:sp>
      <p:pic>
        <p:nvPicPr>
          <p:cNvPr id="25" name="Picture 24">
            <a:extLst>
              <a:ext uri="{FF2B5EF4-FFF2-40B4-BE49-F238E27FC236}">
                <a16:creationId xmlns:a16="http://schemas.microsoft.com/office/drawing/2014/main" id="{C0FD586B-791E-4D80-5DBA-229695E04B91}"/>
              </a:ext>
            </a:extLst>
          </p:cNvPr>
          <p:cNvPicPr>
            <a:picLocks noChangeAspect="1"/>
          </p:cNvPicPr>
          <p:nvPr/>
        </p:nvPicPr>
        <p:blipFill>
          <a:blip r:embed="rId6"/>
          <a:stretch>
            <a:fillRect/>
          </a:stretch>
        </p:blipFill>
        <p:spPr>
          <a:xfrm>
            <a:off x="6299133" y="3930170"/>
            <a:ext cx="996703" cy="369333"/>
          </a:xfrm>
          <a:prstGeom prst="rect">
            <a:avLst/>
          </a:prstGeom>
        </p:spPr>
      </p:pic>
      <p:sp>
        <p:nvSpPr>
          <p:cNvPr id="26" name="TextBox 25">
            <a:extLst>
              <a:ext uri="{FF2B5EF4-FFF2-40B4-BE49-F238E27FC236}">
                <a16:creationId xmlns:a16="http://schemas.microsoft.com/office/drawing/2014/main" id="{F65CDCF1-FE61-ED60-43CF-D9D9CDB48F3F}"/>
              </a:ext>
            </a:extLst>
          </p:cNvPr>
          <p:cNvSpPr txBox="1"/>
          <p:nvPr/>
        </p:nvSpPr>
        <p:spPr>
          <a:xfrm>
            <a:off x="2778419" y="3013502"/>
            <a:ext cx="1395663" cy="415498"/>
          </a:xfrm>
          <a:prstGeom prst="rect">
            <a:avLst/>
          </a:prstGeom>
          <a:solidFill>
            <a:srgbClr val="F3E9DD"/>
          </a:solidFill>
        </p:spPr>
        <p:txBody>
          <a:bodyPr wrap="square" rtlCol="0">
            <a:spAutoFit/>
          </a:bodyPr>
          <a:lstStyle/>
          <a:p>
            <a:r>
              <a:rPr lang="en-US" sz="700"/>
              <a:t>Jonathan Ross</a:t>
            </a:r>
          </a:p>
          <a:p>
            <a:r>
              <a:rPr lang="en-US" sz="700">
                <a:hlinkClick r:id="rId7"/>
              </a:rPr>
              <a:t>Joh.Ross@email.com</a:t>
            </a:r>
            <a:endParaRPr lang="en-US" sz="700"/>
          </a:p>
          <a:p>
            <a:r>
              <a:rPr lang="en-US" sz="700"/>
              <a:t>518-867-5309</a:t>
            </a:r>
          </a:p>
        </p:txBody>
      </p:sp>
      <p:pic>
        <p:nvPicPr>
          <p:cNvPr id="27" name="Picture 26">
            <a:extLst>
              <a:ext uri="{FF2B5EF4-FFF2-40B4-BE49-F238E27FC236}">
                <a16:creationId xmlns:a16="http://schemas.microsoft.com/office/drawing/2014/main" id="{5747C0DF-E886-BEF9-93F4-C59F3777C863}"/>
              </a:ext>
            </a:extLst>
          </p:cNvPr>
          <p:cNvPicPr>
            <a:picLocks noChangeAspect="1"/>
          </p:cNvPicPr>
          <p:nvPr/>
        </p:nvPicPr>
        <p:blipFill>
          <a:blip r:embed="rId6"/>
          <a:stretch>
            <a:fillRect/>
          </a:stretch>
        </p:blipFill>
        <p:spPr>
          <a:xfrm>
            <a:off x="6451533" y="4082570"/>
            <a:ext cx="996703" cy="369333"/>
          </a:xfrm>
          <a:prstGeom prst="rect">
            <a:avLst/>
          </a:prstGeom>
        </p:spPr>
      </p:pic>
      <p:sp>
        <p:nvSpPr>
          <p:cNvPr id="28" name="TextBox 27">
            <a:extLst>
              <a:ext uri="{FF2B5EF4-FFF2-40B4-BE49-F238E27FC236}">
                <a16:creationId xmlns:a16="http://schemas.microsoft.com/office/drawing/2014/main" id="{4C97731F-43ED-6EDF-7974-3D1A0B1FE59D}"/>
              </a:ext>
            </a:extLst>
          </p:cNvPr>
          <p:cNvSpPr txBox="1"/>
          <p:nvPr/>
        </p:nvSpPr>
        <p:spPr>
          <a:xfrm>
            <a:off x="2801675" y="3864858"/>
            <a:ext cx="1395663" cy="630942"/>
          </a:xfrm>
          <a:prstGeom prst="rect">
            <a:avLst/>
          </a:prstGeom>
          <a:solidFill>
            <a:srgbClr val="F3E9DD"/>
          </a:solidFill>
        </p:spPr>
        <p:txBody>
          <a:bodyPr wrap="square" rtlCol="0">
            <a:spAutoFit/>
          </a:bodyPr>
          <a:lstStyle/>
          <a:p>
            <a:r>
              <a:rPr lang="en-US" sz="700"/>
              <a:t>Polly Cracker</a:t>
            </a:r>
          </a:p>
          <a:p>
            <a:r>
              <a:rPr lang="en-US" sz="700">
                <a:hlinkClick r:id="rId8"/>
              </a:rPr>
              <a:t>Polly.Cracker@email.com</a:t>
            </a:r>
            <a:endParaRPr lang="en-US" sz="700"/>
          </a:p>
          <a:p>
            <a:r>
              <a:rPr lang="en-US" sz="700"/>
              <a:t>518-867-5309</a:t>
            </a:r>
          </a:p>
          <a:p>
            <a:endParaRPr lang="en-US" sz="700"/>
          </a:p>
          <a:p>
            <a:endParaRPr lang="en-US" sz="700"/>
          </a:p>
        </p:txBody>
      </p:sp>
      <p:sp>
        <p:nvSpPr>
          <p:cNvPr id="5" name="TextBox 4">
            <a:extLst>
              <a:ext uri="{FF2B5EF4-FFF2-40B4-BE49-F238E27FC236}">
                <a16:creationId xmlns:a16="http://schemas.microsoft.com/office/drawing/2014/main" id="{2FB0F95C-E10B-3FA0-2632-2EF592C256E4}"/>
              </a:ext>
            </a:extLst>
          </p:cNvPr>
          <p:cNvSpPr txBox="1"/>
          <p:nvPr/>
        </p:nvSpPr>
        <p:spPr>
          <a:xfrm>
            <a:off x="6243821" y="692923"/>
            <a:ext cx="1814253" cy="369332"/>
          </a:xfrm>
          <a:prstGeom prst="rect">
            <a:avLst/>
          </a:prstGeom>
          <a:solidFill>
            <a:schemeClr val="accent1">
              <a:lumMod val="40000"/>
              <a:lumOff val="60000"/>
            </a:schemeClr>
          </a:solidFill>
        </p:spPr>
        <p:txBody>
          <a:bodyPr wrap="square" rtlCol="0">
            <a:spAutoFit/>
          </a:bodyPr>
          <a:lstStyle/>
          <a:p>
            <a:pPr algn="ctr"/>
            <a:r>
              <a:rPr lang="en-US" b="1"/>
              <a:t>Main Page</a:t>
            </a:r>
          </a:p>
        </p:txBody>
      </p:sp>
      <p:pic>
        <p:nvPicPr>
          <p:cNvPr id="6" name="Picture 5">
            <a:extLst>
              <a:ext uri="{FF2B5EF4-FFF2-40B4-BE49-F238E27FC236}">
                <a16:creationId xmlns:a16="http://schemas.microsoft.com/office/drawing/2014/main" id="{E61770E3-606C-77A5-86ED-83377B94DC3F}"/>
              </a:ext>
            </a:extLst>
          </p:cNvPr>
          <p:cNvPicPr>
            <a:picLocks noChangeAspect="1"/>
          </p:cNvPicPr>
          <p:nvPr/>
        </p:nvPicPr>
        <p:blipFill>
          <a:blip r:embed="rId9"/>
          <a:stretch>
            <a:fillRect/>
          </a:stretch>
        </p:blipFill>
        <p:spPr>
          <a:xfrm>
            <a:off x="3238708" y="2078925"/>
            <a:ext cx="2666583" cy="378194"/>
          </a:xfrm>
          <a:prstGeom prst="rect">
            <a:avLst/>
          </a:prstGeom>
        </p:spPr>
      </p:pic>
      <p:pic>
        <p:nvPicPr>
          <p:cNvPr id="11" name="Picture 10">
            <a:extLst>
              <a:ext uri="{FF2B5EF4-FFF2-40B4-BE49-F238E27FC236}">
                <a16:creationId xmlns:a16="http://schemas.microsoft.com/office/drawing/2014/main" id="{34BB3804-D3C8-DC00-D4DE-51043F77FD82}"/>
              </a:ext>
            </a:extLst>
          </p:cNvPr>
          <p:cNvPicPr>
            <a:picLocks noChangeAspect="1"/>
          </p:cNvPicPr>
          <p:nvPr/>
        </p:nvPicPr>
        <p:blipFill>
          <a:blip r:embed="rId10"/>
          <a:stretch>
            <a:fillRect/>
          </a:stretch>
        </p:blipFill>
        <p:spPr>
          <a:xfrm>
            <a:off x="3010639" y="5028045"/>
            <a:ext cx="2556305" cy="261610"/>
          </a:xfrm>
          <a:prstGeom prst="rect">
            <a:avLst/>
          </a:prstGeom>
        </p:spPr>
      </p:pic>
      <p:pic>
        <p:nvPicPr>
          <p:cNvPr id="13" name="Picture 12">
            <a:extLst>
              <a:ext uri="{FF2B5EF4-FFF2-40B4-BE49-F238E27FC236}">
                <a16:creationId xmlns:a16="http://schemas.microsoft.com/office/drawing/2014/main" id="{D26B81CF-06CB-1419-CE10-A485FD5FA8A6}"/>
              </a:ext>
            </a:extLst>
          </p:cNvPr>
          <p:cNvPicPr>
            <a:picLocks noChangeAspect="1"/>
          </p:cNvPicPr>
          <p:nvPr/>
        </p:nvPicPr>
        <p:blipFill>
          <a:blip r:embed="rId11"/>
          <a:stretch>
            <a:fillRect/>
          </a:stretch>
        </p:blipFill>
        <p:spPr>
          <a:xfrm>
            <a:off x="1790112" y="4437903"/>
            <a:ext cx="4815238" cy="895227"/>
          </a:xfrm>
          <a:prstGeom prst="rect">
            <a:avLst/>
          </a:prstGeom>
        </p:spPr>
      </p:pic>
      <p:pic>
        <p:nvPicPr>
          <p:cNvPr id="8" name="Picture 7">
            <a:extLst>
              <a:ext uri="{FF2B5EF4-FFF2-40B4-BE49-F238E27FC236}">
                <a16:creationId xmlns:a16="http://schemas.microsoft.com/office/drawing/2014/main" id="{26BDDFA3-0BB3-32AC-0190-C5AA195723A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82362" y="2126879"/>
            <a:ext cx="2438408" cy="299119"/>
          </a:xfrm>
          <a:prstGeom prst="rect">
            <a:avLst/>
          </a:prstGeom>
        </p:spPr>
      </p:pic>
    </p:spTree>
    <p:extLst>
      <p:ext uri="{BB962C8B-B14F-4D97-AF65-F5344CB8AC3E}">
        <p14:creationId xmlns:p14="http://schemas.microsoft.com/office/powerpoint/2010/main" val="226359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466F72-9BBD-2738-F45E-461F0334468E}"/>
              </a:ext>
            </a:extLst>
          </p:cNvPr>
          <p:cNvPicPr>
            <a:picLocks noChangeAspect="1"/>
          </p:cNvPicPr>
          <p:nvPr/>
        </p:nvPicPr>
        <p:blipFill rotWithShape="1">
          <a:blip r:embed="rId3"/>
          <a:srcRect b="22222"/>
          <a:stretch/>
        </p:blipFill>
        <p:spPr>
          <a:xfrm>
            <a:off x="356451" y="433961"/>
            <a:ext cx="8430524" cy="5835898"/>
          </a:xfrm>
          <a:prstGeom prst="rect">
            <a:avLst/>
          </a:prstGeom>
          <a:ln w="76200">
            <a:solidFill>
              <a:srgbClr val="0459AA"/>
            </a:solidFill>
          </a:ln>
        </p:spPr>
      </p:pic>
      <p:sp>
        <p:nvSpPr>
          <p:cNvPr id="19" name="TextBox 18">
            <a:extLst>
              <a:ext uri="{FF2B5EF4-FFF2-40B4-BE49-F238E27FC236}">
                <a16:creationId xmlns:a16="http://schemas.microsoft.com/office/drawing/2014/main" id="{5D49BAFF-E475-71EC-97B4-ACA073DC94F4}"/>
              </a:ext>
            </a:extLst>
          </p:cNvPr>
          <p:cNvSpPr txBox="1"/>
          <p:nvPr/>
        </p:nvSpPr>
        <p:spPr>
          <a:xfrm>
            <a:off x="2971800" y="2389299"/>
            <a:ext cx="1828800" cy="261610"/>
          </a:xfrm>
          <a:prstGeom prst="rect">
            <a:avLst/>
          </a:prstGeom>
          <a:solidFill>
            <a:srgbClr val="F3E9DD"/>
          </a:solidFill>
        </p:spPr>
        <p:txBody>
          <a:bodyPr wrap="square" rtlCol="0">
            <a:spAutoFit/>
          </a:bodyPr>
          <a:lstStyle/>
          <a:p>
            <a:r>
              <a:rPr lang="en-US" sz="1100" b="1">
                <a:solidFill>
                  <a:srgbClr val="2908EF"/>
                </a:solidFill>
              </a:rPr>
              <a:t>Your SFA Name Here</a:t>
            </a:r>
          </a:p>
        </p:txBody>
      </p:sp>
      <p:sp>
        <p:nvSpPr>
          <p:cNvPr id="2" name="TextBox 1">
            <a:extLst>
              <a:ext uri="{FF2B5EF4-FFF2-40B4-BE49-F238E27FC236}">
                <a16:creationId xmlns:a16="http://schemas.microsoft.com/office/drawing/2014/main" id="{78F75980-12FC-C160-B1D8-FA04EFC0B03C}"/>
              </a:ext>
            </a:extLst>
          </p:cNvPr>
          <p:cNvSpPr txBox="1"/>
          <p:nvPr/>
        </p:nvSpPr>
        <p:spPr>
          <a:xfrm>
            <a:off x="2801333" y="2847945"/>
            <a:ext cx="1425712" cy="200055"/>
          </a:xfrm>
          <a:prstGeom prst="rect">
            <a:avLst/>
          </a:prstGeom>
          <a:solidFill>
            <a:srgbClr val="F3E9D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t>123 Main Street Anywhere, NY</a:t>
            </a:r>
          </a:p>
        </p:txBody>
      </p:sp>
      <p:sp>
        <p:nvSpPr>
          <p:cNvPr id="20" name="TextBox 19">
            <a:extLst>
              <a:ext uri="{FF2B5EF4-FFF2-40B4-BE49-F238E27FC236}">
                <a16:creationId xmlns:a16="http://schemas.microsoft.com/office/drawing/2014/main" id="{6BF17C7D-A982-7686-5972-3D7B78121301}"/>
              </a:ext>
            </a:extLst>
          </p:cNvPr>
          <p:cNvSpPr txBox="1"/>
          <p:nvPr/>
        </p:nvSpPr>
        <p:spPr>
          <a:xfrm>
            <a:off x="2801333" y="2703880"/>
            <a:ext cx="914400" cy="200055"/>
          </a:xfrm>
          <a:prstGeom prst="rect">
            <a:avLst/>
          </a:prstGeom>
          <a:solidFill>
            <a:srgbClr val="F3E9DD"/>
          </a:solidFill>
        </p:spPr>
        <p:txBody>
          <a:bodyPr wrap="square" rtlCol="0">
            <a:spAutoFit/>
          </a:bodyPr>
          <a:lstStyle/>
          <a:p>
            <a:r>
              <a:rPr lang="en-US" sz="700"/>
              <a:t>ABCD12345678</a:t>
            </a:r>
          </a:p>
        </p:txBody>
      </p:sp>
      <p:sp>
        <p:nvSpPr>
          <p:cNvPr id="21" name="TextBox 20">
            <a:extLst>
              <a:ext uri="{FF2B5EF4-FFF2-40B4-BE49-F238E27FC236}">
                <a16:creationId xmlns:a16="http://schemas.microsoft.com/office/drawing/2014/main" id="{82E692A0-E65C-8915-344B-EEDB88C8FD68}"/>
              </a:ext>
            </a:extLst>
          </p:cNvPr>
          <p:cNvSpPr txBox="1"/>
          <p:nvPr/>
        </p:nvSpPr>
        <p:spPr>
          <a:xfrm>
            <a:off x="6049810" y="2695545"/>
            <a:ext cx="914400" cy="200055"/>
          </a:xfrm>
          <a:prstGeom prst="rect">
            <a:avLst/>
          </a:prstGeom>
          <a:solidFill>
            <a:srgbClr val="F3E9DD"/>
          </a:solidFill>
        </p:spPr>
        <p:txBody>
          <a:bodyPr wrap="square" rtlCol="0">
            <a:spAutoFit/>
          </a:bodyPr>
          <a:lstStyle/>
          <a:p>
            <a:r>
              <a:rPr lang="en-US" sz="700"/>
              <a:t>123456789</a:t>
            </a:r>
          </a:p>
        </p:txBody>
      </p:sp>
      <p:sp>
        <p:nvSpPr>
          <p:cNvPr id="22" name="TextBox 21">
            <a:extLst>
              <a:ext uri="{FF2B5EF4-FFF2-40B4-BE49-F238E27FC236}">
                <a16:creationId xmlns:a16="http://schemas.microsoft.com/office/drawing/2014/main" id="{96BED8D7-CD09-666D-2166-99A71638DAF5}"/>
              </a:ext>
            </a:extLst>
          </p:cNvPr>
          <p:cNvSpPr txBox="1"/>
          <p:nvPr/>
        </p:nvSpPr>
        <p:spPr>
          <a:xfrm>
            <a:off x="6342668" y="3351910"/>
            <a:ext cx="1658332" cy="661720"/>
          </a:xfrm>
          <a:prstGeom prst="rect">
            <a:avLst/>
          </a:prstGeom>
          <a:solidFill>
            <a:srgbClr val="F3E9DD"/>
          </a:solidFill>
        </p:spPr>
        <p:txBody>
          <a:bodyPr wrap="square" rtlCol="0">
            <a:spAutoFit/>
          </a:bodyPr>
          <a:lstStyle/>
          <a:p>
            <a:r>
              <a:rPr lang="en-US" sz="700"/>
              <a:t>Kermit Frog</a:t>
            </a:r>
          </a:p>
          <a:p>
            <a:r>
              <a:rPr lang="en-US" sz="700">
                <a:hlinkClick r:id="rId4"/>
              </a:rPr>
              <a:t>Kermit.Frog@email.com</a:t>
            </a:r>
            <a:endParaRPr lang="en-US" sz="700"/>
          </a:p>
          <a:p>
            <a:r>
              <a:rPr lang="en-US" sz="700"/>
              <a:t>518-867-5309</a:t>
            </a:r>
          </a:p>
          <a:p>
            <a:endParaRPr lang="en-US" sz="700"/>
          </a:p>
          <a:p>
            <a:endParaRPr lang="en-US" sz="900"/>
          </a:p>
        </p:txBody>
      </p:sp>
      <p:sp>
        <p:nvSpPr>
          <p:cNvPr id="3" name="TextBox 2">
            <a:extLst>
              <a:ext uri="{FF2B5EF4-FFF2-40B4-BE49-F238E27FC236}">
                <a16:creationId xmlns:a16="http://schemas.microsoft.com/office/drawing/2014/main" id="{FFB84A25-2636-9D09-BAF7-0349BC06564D}"/>
              </a:ext>
            </a:extLst>
          </p:cNvPr>
          <p:cNvSpPr txBox="1"/>
          <p:nvPr/>
        </p:nvSpPr>
        <p:spPr>
          <a:xfrm>
            <a:off x="2793900" y="3376880"/>
            <a:ext cx="1395663" cy="661720"/>
          </a:xfrm>
          <a:prstGeom prst="rect">
            <a:avLst/>
          </a:prstGeom>
          <a:solidFill>
            <a:srgbClr val="F3E9DD"/>
          </a:solidFill>
        </p:spPr>
        <p:txBody>
          <a:bodyPr wrap="square" lIns="91440" tIns="45720" rIns="91440" bIns="45720" rtlCol="0" anchor="t">
            <a:spAutoFit/>
          </a:bodyPr>
          <a:lstStyle/>
          <a:p>
            <a:r>
              <a:rPr lang="en-US" sz="700">
                <a:ea typeface="Calibri"/>
                <a:cs typeface="Calibri"/>
              </a:rPr>
              <a:t>Fozzy Bear</a:t>
            </a:r>
          </a:p>
          <a:p>
            <a:r>
              <a:rPr lang="en-US" sz="700">
                <a:ea typeface="Calibri"/>
                <a:cs typeface="Calibri"/>
                <a:hlinkClick r:id="rId5"/>
              </a:rPr>
              <a:t>Fozzythebear@email.com</a:t>
            </a:r>
            <a:endParaRPr lang="en-US" sz="700">
              <a:ea typeface="Calibri"/>
              <a:cs typeface="Calibri"/>
            </a:endParaRPr>
          </a:p>
          <a:p>
            <a:r>
              <a:rPr lang="en-US" sz="700"/>
              <a:t>518-867-5309</a:t>
            </a:r>
          </a:p>
          <a:p>
            <a:endParaRPr lang="en-US" sz="700">
              <a:ea typeface="Calibri"/>
              <a:cs typeface="Calibri"/>
            </a:endParaRPr>
          </a:p>
          <a:p>
            <a:endParaRPr lang="en-US" sz="900">
              <a:ea typeface="Calibri"/>
              <a:cs typeface="Calibri"/>
            </a:endParaRPr>
          </a:p>
        </p:txBody>
      </p:sp>
      <p:pic>
        <p:nvPicPr>
          <p:cNvPr id="25" name="Picture 24">
            <a:extLst>
              <a:ext uri="{FF2B5EF4-FFF2-40B4-BE49-F238E27FC236}">
                <a16:creationId xmlns:a16="http://schemas.microsoft.com/office/drawing/2014/main" id="{C0FD586B-791E-4D80-5DBA-229695E04B91}"/>
              </a:ext>
            </a:extLst>
          </p:cNvPr>
          <p:cNvPicPr>
            <a:picLocks noChangeAspect="1"/>
          </p:cNvPicPr>
          <p:nvPr/>
        </p:nvPicPr>
        <p:blipFill>
          <a:blip r:embed="rId6"/>
          <a:stretch>
            <a:fillRect/>
          </a:stretch>
        </p:blipFill>
        <p:spPr>
          <a:xfrm>
            <a:off x="6299133" y="3930170"/>
            <a:ext cx="996703" cy="369333"/>
          </a:xfrm>
          <a:prstGeom prst="rect">
            <a:avLst/>
          </a:prstGeom>
        </p:spPr>
      </p:pic>
      <p:sp>
        <p:nvSpPr>
          <p:cNvPr id="26" name="TextBox 25">
            <a:extLst>
              <a:ext uri="{FF2B5EF4-FFF2-40B4-BE49-F238E27FC236}">
                <a16:creationId xmlns:a16="http://schemas.microsoft.com/office/drawing/2014/main" id="{F65CDCF1-FE61-ED60-43CF-D9D9CDB48F3F}"/>
              </a:ext>
            </a:extLst>
          </p:cNvPr>
          <p:cNvSpPr txBox="1"/>
          <p:nvPr/>
        </p:nvSpPr>
        <p:spPr>
          <a:xfrm>
            <a:off x="2778419" y="3013502"/>
            <a:ext cx="1395663" cy="415498"/>
          </a:xfrm>
          <a:prstGeom prst="rect">
            <a:avLst/>
          </a:prstGeom>
          <a:solidFill>
            <a:srgbClr val="F3E9DD"/>
          </a:solidFill>
        </p:spPr>
        <p:txBody>
          <a:bodyPr wrap="square" rtlCol="0">
            <a:spAutoFit/>
          </a:bodyPr>
          <a:lstStyle/>
          <a:p>
            <a:r>
              <a:rPr lang="en-US" sz="700"/>
              <a:t>Jonathan Ross</a:t>
            </a:r>
          </a:p>
          <a:p>
            <a:r>
              <a:rPr lang="en-US" sz="700">
                <a:hlinkClick r:id="rId7"/>
              </a:rPr>
              <a:t>Joh.Ross@email.com</a:t>
            </a:r>
            <a:endParaRPr lang="en-US" sz="700"/>
          </a:p>
          <a:p>
            <a:r>
              <a:rPr lang="en-US" sz="700"/>
              <a:t>518-867-5309</a:t>
            </a:r>
          </a:p>
        </p:txBody>
      </p:sp>
      <p:pic>
        <p:nvPicPr>
          <p:cNvPr id="27" name="Picture 26">
            <a:extLst>
              <a:ext uri="{FF2B5EF4-FFF2-40B4-BE49-F238E27FC236}">
                <a16:creationId xmlns:a16="http://schemas.microsoft.com/office/drawing/2014/main" id="{5747C0DF-E886-BEF9-93F4-C59F3777C863}"/>
              </a:ext>
            </a:extLst>
          </p:cNvPr>
          <p:cNvPicPr>
            <a:picLocks noChangeAspect="1"/>
          </p:cNvPicPr>
          <p:nvPr/>
        </p:nvPicPr>
        <p:blipFill>
          <a:blip r:embed="rId6"/>
          <a:stretch>
            <a:fillRect/>
          </a:stretch>
        </p:blipFill>
        <p:spPr>
          <a:xfrm>
            <a:off x="6451533" y="4082570"/>
            <a:ext cx="996703" cy="369333"/>
          </a:xfrm>
          <a:prstGeom prst="rect">
            <a:avLst/>
          </a:prstGeom>
        </p:spPr>
      </p:pic>
      <p:sp>
        <p:nvSpPr>
          <p:cNvPr id="28" name="TextBox 27">
            <a:extLst>
              <a:ext uri="{FF2B5EF4-FFF2-40B4-BE49-F238E27FC236}">
                <a16:creationId xmlns:a16="http://schemas.microsoft.com/office/drawing/2014/main" id="{4C97731F-43ED-6EDF-7974-3D1A0B1FE59D}"/>
              </a:ext>
            </a:extLst>
          </p:cNvPr>
          <p:cNvSpPr txBox="1"/>
          <p:nvPr/>
        </p:nvSpPr>
        <p:spPr>
          <a:xfrm>
            <a:off x="2801675" y="3864858"/>
            <a:ext cx="1395663" cy="630942"/>
          </a:xfrm>
          <a:prstGeom prst="rect">
            <a:avLst/>
          </a:prstGeom>
          <a:solidFill>
            <a:srgbClr val="F3E9DD"/>
          </a:solidFill>
        </p:spPr>
        <p:txBody>
          <a:bodyPr wrap="square" rtlCol="0">
            <a:spAutoFit/>
          </a:bodyPr>
          <a:lstStyle/>
          <a:p>
            <a:r>
              <a:rPr lang="en-US" sz="700"/>
              <a:t>Polly Cracker</a:t>
            </a:r>
          </a:p>
          <a:p>
            <a:r>
              <a:rPr lang="en-US" sz="700">
                <a:hlinkClick r:id="rId8"/>
              </a:rPr>
              <a:t>Polly.Cracker@email.com</a:t>
            </a:r>
            <a:endParaRPr lang="en-US" sz="700"/>
          </a:p>
          <a:p>
            <a:r>
              <a:rPr lang="en-US" sz="700"/>
              <a:t>518-867-5309</a:t>
            </a:r>
          </a:p>
          <a:p>
            <a:endParaRPr lang="en-US" sz="700"/>
          </a:p>
          <a:p>
            <a:endParaRPr lang="en-US" sz="700"/>
          </a:p>
        </p:txBody>
      </p:sp>
      <p:sp>
        <p:nvSpPr>
          <p:cNvPr id="4" name="Arrow: Right 3">
            <a:extLst>
              <a:ext uri="{FF2B5EF4-FFF2-40B4-BE49-F238E27FC236}">
                <a16:creationId xmlns:a16="http://schemas.microsoft.com/office/drawing/2014/main" id="{0756780E-DADA-D468-83C3-EE6607325106}"/>
              </a:ext>
            </a:extLst>
          </p:cNvPr>
          <p:cNvSpPr/>
          <p:nvPr/>
        </p:nvSpPr>
        <p:spPr>
          <a:xfrm rot="3553410">
            <a:off x="1644929" y="2499925"/>
            <a:ext cx="394853" cy="159344"/>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B0F95C-E10B-3FA0-2632-2EF592C256E4}"/>
              </a:ext>
            </a:extLst>
          </p:cNvPr>
          <p:cNvSpPr txBox="1"/>
          <p:nvPr/>
        </p:nvSpPr>
        <p:spPr>
          <a:xfrm>
            <a:off x="6299133" y="571879"/>
            <a:ext cx="2123949" cy="646331"/>
          </a:xfrm>
          <a:prstGeom prst="rect">
            <a:avLst/>
          </a:prstGeom>
          <a:solidFill>
            <a:schemeClr val="accent1">
              <a:lumMod val="40000"/>
              <a:lumOff val="60000"/>
            </a:schemeClr>
          </a:solidFill>
        </p:spPr>
        <p:txBody>
          <a:bodyPr wrap="square" rtlCol="0">
            <a:spAutoFit/>
          </a:bodyPr>
          <a:lstStyle/>
          <a:p>
            <a:pPr algn="ctr"/>
            <a:r>
              <a:rPr lang="en-US" sz="1200" b="1" dirty="0"/>
              <a:t>Unique Entity Identifier (UEI) Number and System for Award Management (SAM)</a:t>
            </a:r>
          </a:p>
        </p:txBody>
      </p:sp>
      <p:pic>
        <p:nvPicPr>
          <p:cNvPr id="8" name="Picture 7">
            <a:extLst>
              <a:ext uri="{FF2B5EF4-FFF2-40B4-BE49-F238E27FC236}">
                <a16:creationId xmlns:a16="http://schemas.microsoft.com/office/drawing/2014/main" id="{3F590151-BEF7-C0EA-BDAB-F5C1C86981F7}"/>
              </a:ext>
            </a:extLst>
          </p:cNvPr>
          <p:cNvPicPr>
            <a:picLocks noChangeAspect="1"/>
          </p:cNvPicPr>
          <p:nvPr/>
        </p:nvPicPr>
        <p:blipFill>
          <a:blip r:embed="rId9"/>
          <a:stretch>
            <a:fillRect/>
          </a:stretch>
        </p:blipFill>
        <p:spPr>
          <a:xfrm>
            <a:off x="3256570" y="2078929"/>
            <a:ext cx="2325450" cy="329812"/>
          </a:xfrm>
          <a:prstGeom prst="rect">
            <a:avLst/>
          </a:prstGeom>
        </p:spPr>
      </p:pic>
      <p:pic>
        <p:nvPicPr>
          <p:cNvPr id="12" name="Picture 11">
            <a:extLst>
              <a:ext uri="{FF2B5EF4-FFF2-40B4-BE49-F238E27FC236}">
                <a16:creationId xmlns:a16="http://schemas.microsoft.com/office/drawing/2014/main" id="{D695CE9F-4BA1-A308-AF61-3BDBB8180EBE}"/>
              </a:ext>
            </a:extLst>
          </p:cNvPr>
          <p:cNvPicPr>
            <a:picLocks noChangeAspect="1"/>
          </p:cNvPicPr>
          <p:nvPr/>
        </p:nvPicPr>
        <p:blipFill>
          <a:blip r:embed="rId10"/>
          <a:stretch>
            <a:fillRect/>
          </a:stretch>
        </p:blipFill>
        <p:spPr>
          <a:xfrm>
            <a:off x="1787764" y="4429060"/>
            <a:ext cx="4790458" cy="890620"/>
          </a:xfrm>
          <a:prstGeom prst="rect">
            <a:avLst/>
          </a:prstGeom>
        </p:spPr>
      </p:pic>
      <p:pic>
        <p:nvPicPr>
          <p:cNvPr id="7" name="Picture 6">
            <a:extLst>
              <a:ext uri="{FF2B5EF4-FFF2-40B4-BE49-F238E27FC236}">
                <a16:creationId xmlns:a16="http://schemas.microsoft.com/office/drawing/2014/main" id="{62EAEC3B-E899-8BF5-FA75-8A52074EB7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71946" y="2115739"/>
            <a:ext cx="2325450" cy="292422"/>
          </a:xfrm>
          <a:prstGeom prst="rect">
            <a:avLst/>
          </a:prstGeom>
        </p:spPr>
      </p:pic>
      <p:sp>
        <p:nvSpPr>
          <p:cNvPr id="6" name="TextBox 5">
            <a:extLst>
              <a:ext uri="{FF2B5EF4-FFF2-40B4-BE49-F238E27FC236}">
                <a16:creationId xmlns:a16="http://schemas.microsoft.com/office/drawing/2014/main" id="{BDDB76C8-19EA-AC27-E968-C6502E5F21EA}"/>
              </a:ext>
            </a:extLst>
          </p:cNvPr>
          <p:cNvSpPr txBox="1"/>
          <p:nvPr/>
        </p:nvSpPr>
        <p:spPr>
          <a:xfrm>
            <a:off x="318074" y="1804765"/>
            <a:ext cx="3387509" cy="461665"/>
          </a:xfrm>
          <a:prstGeom prst="rect">
            <a:avLst/>
          </a:prstGeom>
          <a:noFill/>
        </p:spPr>
        <p:txBody>
          <a:bodyPr wrap="square" rtlCol="0">
            <a:spAutoFit/>
          </a:bodyPr>
          <a:lstStyle/>
          <a:p>
            <a:pPr algn="just"/>
            <a:r>
              <a:rPr lang="en-US" sz="1200" b="1" dirty="0">
                <a:highlight>
                  <a:srgbClr val="FFFF00"/>
                </a:highlight>
              </a:rPr>
              <a:t>For NYSED to validate an active UEI, the SFA must select "allow public search" in SAM.gov.</a:t>
            </a:r>
          </a:p>
        </p:txBody>
      </p:sp>
    </p:spTree>
    <p:extLst>
      <p:ext uri="{BB962C8B-B14F-4D97-AF65-F5344CB8AC3E}">
        <p14:creationId xmlns:p14="http://schemas.microsoft.com/office/powerpoint/2010/main" val="305473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466F72-9BBD-2738-F45E-461F0334468E}"/>
              </a:ext>
            </a:extLst>
          </p:cNvPr>
          <p:cNvPicPr>
            <a:picLocks noChangeAspect="1"/>
          </p:cNvPicPr>
          <p:nvPr/>
        </p:nvPicPr>
        <p:blipFill rotWithShape="1">
          <a:blip r:embed="rId3"/>
          <a:srcRect b="22222"/>
          <a:stretch/>
        </p:blipFill>
        <p:spPr>
          <a:xfrm>
            <a:off x="356451" y="433961"/>
            <a:ext cx="8430524" cy="5835898"/>
          </a:xfrm>
          <a:prstGeom prst="rect">
            <a:avLst/>
          </a:prstGeom>
          <a:ln w="76200">
            <a:solidFill>
              <a:srgbClr val="0459AA"/>
            </a:solidFill>
          </a:ln>
        </p:spPr>
      </p:pic>
      <p:sp>
        <p:nvSpPr>
          <p:cNvPr id="19" name="TextBox 18">
            <a:extLst>
              <a:ext uri="{FF2B5EF4-FFF2-40B4-BE49-F238E27FC236}">
                <a16:creationId xmlns:a16="http://schemas.microsoft.com/office/drawing/2014/main" id="{5D49BAFF-E475-71EC-97B4-ACA073DC94F4}"/>
              </a:ext>
            </a:extLst>
          </p:cNvPr>
          <p:cNvSpPr txBox="1"/>
          <p:nvPr/>
        </p:nvSpPr>
        <p:spPr>
          <a:xfrm>
            <a:off x="2971800" y="2389299"/>
            <a:ext cx="1828800" cy="261610"/>
          </a:xfrm>
          <a:prstGeom prst="rect">
            <a:avLst/>
          </a:prstGeom>
          <a:solidFill>
            <a:srgbClr val="F3E9DD"/>
          </a:solidFill>
        </p:spPr>
        <p:txBody>
          <a:bodyPr wrap="square" rtlCol="0">
            <a:spAutoFit/>
          </a:bodyPr>
          <a:lstStyle/>
          <a:p>
            <a:r>
              <a:rPr lang="en-US" sz="1100" b="1">
                <a:solidFill>
                  <a:srgbClr val="2908EF"/>
                </a:solidFill>
              </a:rPr>
              <a:t>Your SFA Name Here</a:t>
            </a:r>
          </a:p>
        </p:txBody>
      </p:sp>
      <p:sp>
        <p:nvSpPr>
          <p:cNvPr id="2" name="TextBox 1">
            <a:extLst>
              <a:ext uri="{FF2B5EF4-FFF2-40B4-BE49-F238E27FC236}">
                <a16:creationId xmlns:a16="http://schemas.microsoft.com/office/drawing/2014/main" id="{78F75980-12FC-C160-B1D8-FA04EFC0B03C}"/>
              </a:ext>
            </a:extLst>
          </p:cNvPr>
          <p:cNvSpPr txBox="1"/>
          <p:nvPr/>
        </p:nvSpPr>
        <p:spPr>
          <a:xfrm>
            <a:off x="2801333" y="2847945"/>
            <a:ext cx="1425712" cy="200055"/>
          </a:xfrm>
          <a:prstGeom prst="rect">
            <a:avLst/>
          </a:prstGeom>
          <a:solidFill>
            <a:srgbClr val="F3E9D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t>123 Main Street Anywhere, NY</a:t>
            </a:r>
          </a:p>
        </p:txBody>
      </p:sp>
      <p:sp>
        <p:nvSpPr>
          <p:cNvPr id="20" name="TextBox 19">
            <a:extLst>
              <a:ext uri="{FF2B5EF4-FFF2-40B4-BE49-F238E27FC236}">
                <a16:creationId xmlns:a16="http://schemas.microsoft.com/office/drawing/2014/main" id="{6BF17C7D-A982-7686-5972-3D7B78121301}"/>
              </a:ext>
            </a:extLst>
          </p:cNvPr>
          <p:cNvSpPr txBox="1"/>
          <p:nvPr/>
        </p:nvSpPr>
        <p:spPr>
          <a:xfrm>
            <a:off x="2801333" y="2703880"/>
            <a:ext cx="914400" cy="200055"/>
          </a:xfrm>
          <a:prstGeom prst="rect">
            <a:avLst/>
          </a:prstGeom>
          <a:solidFill>
            <a:srgbClr val="F3E9DD"/>
          </a:solidFill>
        </p:spPr>
        <p:txBody>
          <a:bodyPr wrap="square" rtlCol="0">
            <a:spAutoFit/>
          </a:bodyPr>
          <a:lstStyle/>
          <a:p>
            <a:r>
              <a:rPr lang="en-US" sz="700"/>
              <a:t>ABCD12345678</a:t>
            </a:r>
          </a:p>
        </p:txBody>
      </p:sp>
      <p:sp>
        <p:nvSpPr>
          <p:cNvPr id="21" name="TextBox 20">
            <a:extLst>
              <a:ext uri="{FF2B5EF4-FFF2-40B4-BE49-F238E27FC236}">
                <a16:creationId xmlns:a16="http://schemas.microsoft.com/office/drawing/2014/main" id="{82E692A0-E65C-8915-344B-EEDB88C8FD68}"/>
              </a:ext>
            </a:extLst>
          </p:cNvPr>
          <p:cNvSpPr txBox="1"/>
          <p:nvPr/>
        </p:nvSpPr>
        <p:spPr>
          <a:xfrm>
            <a:off x="6049810" y="2695545"/>
            <a:ext cx="914400" cy="200055"/>
          </a:xfrm>
          <a:prstGeom prst="rect">
            <a:avLst/>
          </a:prstGeom>
          <a:solidFill>
            <a:srgbClr val="F3E9DD"/>
          </a:solidFill>
        </p:spPr>
        <p:txBody>
          <a:bodyPr wrap="square" rtlCol="0">
            <a:spAutoFit/>
          </a:bodyPr>
          <a:lstStyle/>
          <a:p>
            <a:r>
              <a:rPr lang="en-US" sz="700"/>
              <a:t>123456789</a:t>
            </a:r>
          </a:p>
        </p:txBody>
      </p:sp>
      <p:sp>
        <p:nvSpPr>
          <p:cNvPr id="22" name="TextBox 21">
            <a:extLst>
              <a:ext uri="{FF2B5EF4-FFF2-40B4-BE49-F238E27FC236}">
                <a16:creationId xmlns:a16="http://schemas.microsoft.com/office/drawing/2014/main" id="{96BED8D7-CD09-666D-2166-99A71638DAF5}"/>
              </a:ext>
            </a:extLst>
          </p:cNvPr>
          <p:cNvSpPr txBox="1"/>
          <p:nvPr/>
        </p:nvSpPr>
        <p:spPr>
          <a:xfrm>
            <a:off x="6342668" y="3351910"/>
            <a:ext cx="1658332" cy="661720"/>
          </a:xfrm>
          <a:prstGeom prst="rect">
            <a:avLst/>
          </a:prstGeom>
          <a:solidFill>
            <a:srgbClr val="F3E9DD"/>
          </a:solidFill>
        </p:spPr>
        <p:txBody>
          <a:bodyPr wrap="square" rtlCol="0">
            <a:spAutoFit/>
          </a:bodyPr>
          <a:lstStyle/>
          <a:p>
            <a:r>
              <a:rPr lang="en-US" sz="700"/>
              <a:t>Kermit Frog</a:t>
            </a:r>
          </a:p>
          <a:p>
            <a:r>
              <a:rPr lang="en-US" sz="700">
                <a:hlinkClick r:id="rId4"/>
              </a:rPr>
              <a:t>Kermit.Frog@email.com</a:t>
            </a:r>
            <a:endParaRPr lang="en-US" sz="700"/>
          </a:p>
          <a:p>
            <a:r>
              <a:rPr lang="en-US" sz="700"/>
              <a:t>518-867-5309</a:t>
            </a:r>
          </a:p>
          <a:p>
            <a:endParaRPr lang="en-US" sz="700"/>
          </a:p>
          <a:p>
            <a:endParaRPr lang="en-US" sz="900"/>
          </a:p>
        </p:txBody>
      </p:sp>
      <p:sp>
        <p:nvSpPr>
          <p:cNvPr id="3" name="TextBox 2">
            <a:extLst>
              <a:ext uri="{FF2B5EF4-FFF2-40B4-BE49-F238E27FC236}">
                <a16:creationId xmlns:a16="http://schemas.microsoft.com/office/drawing/2014/main" id="{FFB84A25-2636-9D09-BAF7-0349BC06564D}"/>
              </a:ext>
            </a:extLst>
          </p:cNvPr>
          <p:cNvSpPr txBox="1"/>
          <p:nvPr/>
        </p:nvSpPr>
        <p:spPr>
          <a:xfrm>
            <a:off x="2793900" y="3376880"/>
            <a:ext cx="1395663" cy="661720"/>
          </a:xfrm>
          <a:prstGeom prst="rect">
            <a:avLst/>
          </a:prstGeom>
          <a:solidFill>
            <a:srgbClr val="F3E9DD"/>
          </a:solidFill>
        </p:spPr>
        <p:txBody>
          <a:bodyPr wrap="square" lIns="91440" tIns="45720" rIns="91440" bIns="45720" rtlCol="0" anchor="t">
            <a:spAutoFit/>
          </a:bodyPr>
          <a:lstStyle/>
          <a:p>
            <a:r>
              <a:rPr lang="en-US" sz="700">
                <a:ea typeface="Calibri"/>
                <a:cs typeface="Calibri"/>
              </a:rPr>
              <a:t>Fozzy Bear</a:t>
            </a:r>
          </a:p>
          <a:p>
            <a:r>
              <a:rPr lang="en-US" sz="700">
                <a:ea typeface="Calibri"/>
                <a:cs typeface="Calibri"/>
                <a:hlinkClick r:id="rId5"/>
              </a:rPr>
              <a:t>Fozzythebear@email.com</a:t>
            </a:r>
            <a:endParaRPr lang="en-US" sz="700">
              <a:ea typeface="Calibri"/>
              <a:cs typeface="Calibri"/>
            </a:endParaRPr>
          </a:p>
          <a:p>
            <a:r>
              <a:rPr lang="en-US" sz="700"/>
              <a:t>518-867-5309</a:t>
            </a:r>
          </a:p>
          <a:p>
            <a:endParaRPr lang="en-US" sz="700">
              <a:ea typeface="Calibri"/>
              <a:cs typeface="Calibri"/>
            </a:endParaRPr>
          </a:p>
          <a:p>
            <a:endParaRPr lang="en-US" sz="900">
              <a:ea typeface="Calibri"/>
              <a:cs typeface="Calibri"/>
            </a:endParaRPr>
          </a:p>
        </p:txBody>
      </p:sp>
      <p:pic>
        <p:nvPicPr>
          <p:cNvPr id="25" name="Picture 24">
            <a:extLst>
              <a:ext uri="{FF2B5EF4-FFF2-40B4-BE49-F238E27FC236}">
                <a16:creationId xmlns:a16="http://schemas.microsoft.com/office/drawing/2014/main" id="{C0FD586B-791E-4D80-5DBA-229695E04B91}"/>
              </a:ext>
            </a:extLst>
          </p:cNvPr>
          <p:cNvPicPr>
            <a:picLocks noChangeAspect="1"/>
          </p:cNvPicPr>
          <p:nvPr/>
        </p:nvPicPr>
        <p:blipFill>
          <a:blip r:embed="rId6"/>
          <a:stretch>
            <a:fillRect/>
          </a:stretch>
        </p:blipFill>
        <p:spPr>
          <a:xfrm>
            <a:off x="6299133" y="3930170"/>
            <a:ext cx="996703" cy="369333"/>
          </a:xfrm>
          <a:prstGeom prst="rect">
            <a:avLst/>
          </a:prstGeom>
        </p:spPr>
      </p:pic>
      <p:sp>
        <p:nvSpPr>
          <p:cNvPr id="26" name="TextBox 25">
            <a:extLst>
              <a:ext uri="{FF2B5EF4-FFF2-40B4-BE49-F238E27FC236}">
                <a16:creationId xmlns:a16="http://schemas.microsoft.com/office/drawing/2014/main" id="{F65CDCF1-FE61-ED60-43CF-D9D9CDB48F3F}"/>
              </a:ext>
            </a:extLst>
          </p:cNvPr>
          <p:cNvSpPr txBox="1"/>
          <p:nvPr/>
        </p:nvSpPr>
        <p:spPr>
          <a:xfrm>
            <a:off x="2778419" y="3013502"/>
            <a:ext cx="1395663" cy="415498"/>
          </a:xfrm>
          <a:prstGeom prst="rect">
            <a:avLst/>
          </a:prstGeom>
          <a:solidFill>
            <a:srgbClr val="F3E9DD"/>
          </a:solidFill>
        </p:spPr>
        <p:txBody>
          <a:bodyPr wrap="square" rtlCol="0">
            <a:spAutoFit/>
          </a:bodyPr>
          <a:lstStyle/>
          <a:p>
            <a:r>
              <a:rPr lang="en-US" sz="700"/>
              <a:t>Jonathan Ross</a:t>
            </a:r>
          </a:p>
          <a:p>
            <a:r>
              <a:rPr lang="en-US" sz="700">
                <a:hlinkClick r:id="rId7"/>
              </a:rPr>
              <a:t>Joh.Ross@email.com</a:t>
            </a:r>
            <a:endParaRPr lang="en-US" sz="700"/>
          </a:p>
          <a:p>
            <a:r>
              <a:rPr lang="en-US" sz="700"/>
              <a:t>518-867-5309</a:t>
            </a:r>
          </a:p>
        </p:txBody>
      </p:sp>
      <p:pic>
        <p:nvPicPr>
          <p:cNvPr id="27" name="Picture 26">
            <a:extLst>
              <a:ext uri="{FF2B5EF4-FFF2-40B4-BE49-F238E27FC236}">
                <a16:creationId xmlns:a16="http://schemas.microsoft.com/office/drawing/2014/main" id="{5747C0DF-E886-BEF9-93F4-C59F3777C863}"/>
              </a:ext>
            </a:extLst>
          </p:cNvPr>
          <p:cNvPicPr>
            <a:picLocks noChangeAspect="1"/>
          </p:cNvPicPr>
          <p:nvPr/>
        </p:nvPicPr>
        <p:blipFill>
          <a:blip r:embed="rId6"/>
          <a:stretch>
            <a:fillRect/>
          </a:stretch>
        </p:blipFill>
        <p:spPr>
          <a:xfrm>
            <a:off x="6451533" y="4082570"/>
            <a:ext cx="996703" cy="369333"/>
          </a:xfrm>
          <a:prstGeom prst="rect">
            <a:avLst/>
          </a:prstGeom>
        </p:spPr>
      </p:pic>
      <p:sp>
        <p:nvSpPr>
          <p:cNvPr id="28" name="TextBox 27">
            <a:extLst>
              <a:ext uri="{FF2B5EF4-FFF2-40B4-BE49-F238E27FC236}">
                <a16:creationId xmlns:a16="http://schemas.microsoft.com/office/drawing/2014/main" id="{4C97731F-43ED-6EDF-7974-3D1A0B1FE59D}"/>
              </a:ext>
            </a:extLst>
          </p:cNvPr>
          <p:cNvSpPr txBox="1"/>
          <p:nvPr/>
        </p:nvSpPr>
        <p:spPr>
          <a:xfrm>
            <a:off x="2801675" y="3864858"/>
            <a:ext cx="1395663" cy="630942"/>
          </a:xfrm>
          <a:prstGeom prst="rect">
            <a:avLst/>
          </a:prstGeom>
          <a:solidFill>
            <a:srgbClr val="F3E9DD"/>
          </a:solidFill>
        </p:spPr>
        <p:txBody>
          <a:bodyPr wrap="square" rtlCol="0">
            <a:spAutoFit/>
          </a:bodyPr>
          <a:lstStyle/>
          <a:p>
            <a:r>
              <a:rPr lang="en-US" sz="700"/>
              <a:t>Polly Cracker</a:t>
            </a:r>
          </a:p>
          <a:p>
            <a:r>
              <a:rPr lang="en-US" sz="700">
                <a:hlinkClick r:id="rId8"/>
              </a:rPr>
              <a:t>Polly.Cracker@email.com</a:t>
            </a:r>
            <a:endParaRPr lang="en-US" sz="700"/>
          </a:p>
          <a:p>
            <a:r>
              <a:rPr lang="en-US" sz="700"/>
              <a:t>518-867-5309</a:t>
            </a:r>
          </a:p>
          <a:p>
            <a:endParaRPr lang="en-US" sz="700"/>
          </a:p>
          <a:p>
            <a:endParaRPr lang="en-US" sz="700"/>
          </a:p>
        </p:txBody>
      </p:sp>
      <p:sp>
        <p:nvSpPr>
          <p:cNvPr id="5" name="TextBox 4">
            <a:extLst>
              <a:ext uri="{FF2B5EF4-FFF2-40B4-BE49-F238E27FC236}">
                <a16:creationId xmlns:a16="http://schemas.microsoft.com/office/drawing/2014/main" id="{2FB0F95C-E10B-3FA0-2632-2EF592C256E4}"/>
              </a:ext>
            </a:extLst>
          </p:cNvPr>
          <p:cNvSpPr txBox="1"/>
          <p:nvPr/>
        </p:nvSpPr>
        <p:spPr>
          <a:xfrm>
            <a:off x="6299133" y="692923"/>
            <a:ext cx="1882655" cy="369332"/>
          </a:xfrm>
          <a:prstGeom prst="rect">
            <a:avLst/>
          </a:prstGeom>
          <a:solidFill>
            <a:schemeClr val="accent1">
              <a:lumMod val="40000"/>
              <a:lumOff val="60000"/>
            </a:schemeClr>
          </a:solidFill>
        </p:spPr>
        <p:txBody>
          <a:bodyPr wrap="square" rtlCol="0">
            <a:spAutoFit/>
          </a:bodyPr>
          <a:lstStyle/>
          <a:p>
            <a:pPr algn="ctr"/>
            <a:r>
              <a:rPr lang="en-US" b="1" dirty="0"/>
              <a:t>Farm to School</a:t>
            </a:r>
          </a:p>
        </p:txBody>
      </p:sp>
      <p:pic>
        <p:nvPicPr>
          <p:cNvPr id="8" name="Picture 7">
            <a:extLst>
              <a:ext uri="{FF2B5EF4-FFF2-40B4-BE49-F238E27FC236}">
                <a16:creationId xmlns:a16="http://schemas.microsoft.com/office/drawing/2014/main" id="{3F590151-BEF7-C0EA-BDAB-F5C1C86981F7}"/>
              </a:ext>
            </a:extLst>
          </p:cNvPr>
          <p:cNvPicPr>
            <a:picLocks noChangeAspect="1"/>
          </p:cNvPicPr>
          <p:nvPr/>
        </p:nvPicPr>
        <p:blipFill>
          <a:blip r:embed="rId9"/>
          <a:stretch>
            <a:fillRect/>
          </a:stretch>
        </p:blipFill>
        <p:spPr>
          <a:xfrm>
            <a:off x="3137039" y="2067063"/>
            <a:ext cx="2409121" cy="341678"/>
          </a:xfrm>
          <a:prstGeom prst="rect">
            <a:avLst/>
          </a:prstGeom>
        </p:spPr>
      </p:pic>
      <p:pic>
        <p:nvPicPr>
          <p:cNvPr id="12" name="Picture 11">
            <a:extLst>
              <a:ext uri="{FF2B5EF4-FFF2-40B4-BE49-F238E27FC236}">
                <a16:creationId xmlns:a16="http://schemas.microsoft.com/office/drawing/2014/main" id="{D695CE9F-4BA1-A308-AF61-3BDBB8180EBE}"/>
              </a:ext>
            </a:extLst>
          </p:cNvPr>
          <p:cNvPicPr>
            <a:picLocks noChangeAspect="1"/>
          </p:cNvPicPr>
          <p:nvPr/>
        </p:nvPicPr>
        <p:blipFill>
          <a:blip r:embed="rId10"/>
          <a:stretch>
            <a:fillRect/>
          </a:stretch>
        </p:blipFill>
        <p:spPr>
          <a:xfrm>
            <a:off x="1787764" y="4429060"/>
            <a:ext cx="4790458" cy="890620"/>
          </a:xfrm>
          <a:prstGeom prst="rect">
            <a:avLst/>
          </a:prstGeom>
        </p:spPr>
      </p:pic>
      <p:sp>
        <p:nvSpPr>
          <p:cNvPr id="4" name="Arrow: Right 3">
            <a:extLst>
              <a:ext uri="{FF2B5EF4-FFF2-40B4-BE49-F238E27FC236}">
                <a16:creationId xmlns:a16="http://schemas.microsoft.com/office/drawing/2014/main" id="{0756780E-DADA-D468-83C3-EE6607325106}"/>
              </a:ext>
            </a:extLst>
          </p:cNvPr>
          <p:cNvSpPr/>
          <p:nvPr/>
        </p:nvSpPr>
        <p:spPr>
          <a:xfrm>
            <a:off x="961647" y="4867546"/>
            <a:ext cx="827139" cy="317930"/>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9948E13-084F-749C-D0EC-ACA2C5BB7871}"/>
              </a:ext>
            </a:extLst>
          </p:cNvPr>
          <p:cNvPicPr>
            <a:picLocks noChangeAspect="1"/>
          </p:cNvPicPr>
          <p:nvPr/>
        </p:nvPicPr>
        <p:blipFill>
          <a:blip r:embed="rId11"/>
          <a:stretch>
            <a:fillRect/>
          </a:stretch>
        </p:blipFill>
        <p:spPr>
          <a:xfrm>
            <a:off x="3258533" y="2140786"/>
            <a:ext cx="2377646" cy="298730"/>
          </a:xfrm>
          <a:prstGeom prst="rect">
            <a:avLst/>
          </a:prstGeom>
        </p:spPr>
      </p:pic>
    </p:spTree>
    <p:extLst>
      <p:ext uri="{BB962C8B-B14F-4D97-AF65-F5344CB8AC3E}">
        <p14:creationId xmlns:p14="http://schemas.microsoft.com/office/powerpoint/2010/main" val="216134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466F72-9BBD-2738-F45E-461F0334468E}"/>
              </a:ext>
            </a:extLst>
          </p:cNvPr>
          <p:cNvPicPr>
            <a:picLocks noChangeAspect="1"/>
          </p:cNvPicPr>
          <p:nvPr/>
        </p:nvPicPr>
        <p:blipFill rotWithShape="1">
          <a:blip r:embed="rId3"/>
          <a:srcRect b="22222"/>
          <a:stretch/>
        </p:blipFill>
        <p:spPr>
          <a:xfrm>
            <a:off x="356451" y="452107"/>
            <a:ext cx="8430524" cy="5835898"/>
          </a:xfrm>
          <a:prstGeom prst="rect">
            <a:avLst/>
          </a:prstGeom>
          <a:ln w="76200">
            <a:solidFill>
              <a:srgbClr val="0459AA"/>
            </a:solidFill>
          </a:ln>
        </p:spPr>
      </p:pic>
      <p:sp>
        <p:nvSpPr>
          <p:cNvPr id="19" name="TextBox 18">
            <a:extLst>
              <a:ext uri="{FF2B5EF4-FFF2-40B4-BE49-F238E27FC236}">
                <a16:creationId xmlns:a16="http://schemas.microsoft.com/office/drawing/2014/main" id="{5D49BAFF-E475-71EC-97B4-ACA073DC94F4}"/>
              </a:ext>
            </a:extLst>
          </p:cNvPr>
          <p:cNvSpPr txBox="1"/>
          <p:nvPr/>
        </p:nvSpPr>
        <p:spPr>
          <a:xfrm>
            <a:off x="2971800" y="2389299"/>
            <a:ext cx="1828800" cy="261610"/>
          </a:xfrm>
          <a:prstGeom prst="rect">
            <a:avLst/>
          </a:prstGeom>
          <a:solidFill>
            <a:srgbClr val="F3E9DD"/>
          </a:solidFill>
        </p:spPr>
        <p:txBody>
          <a:bodyPr wrap="square" rtlCol="0">
            <a:spAutoFit/>
          </a:bodyPr>
          <a:lstStyle/>
          <a:p>
            <a:r>
              <a:rPr lang="en-US" sz="1100" b="1">
                <a:solidFill>
                  <a:srgbClr val="2908EF"/>
                </a:solidFill>
              </a:rPr>
              <a:t>Your SFA Name Here</a:t>
            </a:r>
          </a:p>
        </p:txBody>
      </p:sp>
      <p:sp>
        <p:nvSpPr>
          <p:cNvPr id="2" name="TextBox 1">
            <a:extLst>
              <a:ext uri="{FF2B5EF4-FFF2-40B4-BE49-F238E27FC236}">
                <a16:creationId xmlns:a16="http://schemas.microsoft.com/office/drawing/2014/main" id="{78F75980-12FC-C160-B1D8-FA04EFC0B03C}"/>
              </a:ext>
            </a:extLst>
          </p:cNvPr>
          <p:cNvSpPr txBox="1"/>
          <p:nvPr/>
        </p:nvSpPr>
        <p:spPr>
          <a:xfrm>
            <a:off x="2801333" y="2847945"/>
            <a:ext cx="1425712" cy="200055"/>
          </a:xfrm>
          <a:prstGeom prst="rect">
            <a:avLst/>
          </a:prstGeom>
          <a:solidFill>
            <a:srgbClr val="F3E9D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t>123 Main Street Anywhere, NY</a:t>
            </a:r>
          </a:p>
        </p:txBody>
      </p:sp>
      <p:sp>
        <p:nvSpPr>
          <p:cNvPr id="20" name="TextBox 19">
            <a:extLst>
              <a:ext uri="{FF2B5EF4-FFF2-40B4-BE49-F238E27FC236}">
                <a16:creationId xmlns:a16="http://schemas.microsoft.com/office/drawing/2014/main" id="{6BF17C7D-A982-7686-5972-3D7B78121301}"/>
              </a:ext>
            </a:extLst>
          </p:cNvPr>
          <p:cNvSpPr txBox="1"/>
          <p:nvPr/>
        </p:nvSpPr>
        <p:spPr>
          <a:xfrm>
            <a:off x="2801333" y="2703880"/>
            <a:ext cx="914400" cy="200055"/>
          </a:xfrm>
          <a:prstGeom prst="rect">
            <a:avLst/>
          </a:prstGeom>
          <a:solidFill>
            <a:srgbClr val="F3E9DD"/>
          </a:solidFill>
        </p:spPr>
        <p:txBody>
          <a:bodyPr wrap="square" rtlCol="0">
            <a:spAutoFit/>
          </a:bodyPr>
          <a:lstStyle/>
          <a:p>
            <a:r>
              <a:rPr lang="en-US" sz="700"/>
              <a:t>ABCD12345678</a:t>
            </a:r>
          </a:p>
        </p:txBody>
      </p:sp>
      <p:sp>
        <p:nvSpPr>
          <p:cNvPr id="21" name="TextBox 20">
            <a:extLst>
              <a:ext uri="{FF2B5EF4-FFF2-40B4-BE49-F238E27FC236}">
                <a16:creationId xmlns:a16="http://schemas.microsoft.com/office/drawing/2014/main" id="{82E692A0-E65C-8915-344B-EEDB88C8FD68}"/>
              </a:ext>
            </a:extLst>
          </p:cNvPr>
          <p:cNvSpPr txBox="1"/>
          <p:nvPr/>
        </p:nvSpPr>
        <p:spPr>
          <a:xfrm>
            <a:off x="6049810" y="2695545"/>
            <a:ext cx="914400" cy="200055"/>
          </a:xfrm>
          <a:prstGeom prst="rect">
            <a:avLst/>
          </a:prstGeom>
          <a:solidFill>
            <a:srgbClr val="F3E9DD"/>
          </a:solidFill>
        </p:spPr>
        <p:txBody>
          <a:bodyPr wrap="square" rtlCol="0">
            <a:spAutoFit/>
          </a:bodyPr>
          <a:lstStyle/>
          <a:p>
            <a:r>
              <a:rPr lang="en-US" sz="700"/>
              <a:t>123456789</a:t>
            </a:r>
          </a:p>
        </p:txBody>
      </p:sp>
      <p:sp>
        <p:nvSpPr>
          <p:cNvPr id="22" name="TextBox 21">
            <a:extLst>
              <a:ext uri="{FF2B5EF4-FFF2-40B4-BE49-F238E27FC236}">
                <a16:creationId xmlns:a16="http://schemas.microsoft.com/office/drawing/2014/main" id="{96BED8D7-CD09-666D-2166-99A71638DAF5}"/>
              </a:ext>
            </a:extLst>
          </p:cNvPr>
          <p:cNvSpPr txBox="1"/>
          <p:nvPr/>
        </p:nvSpPr>
        <p:spPr>
          <a:xfrm>
            <a:off x="6342668" y="3351910"/>
            <a:ext cx="1658332" cy="661720"/>
          </a:xfrm>
          <a:prstGeom prst="rect">
            <a:avLst/>
          </a:prstGeom>
          <a:solidFill>
            <a:srgbClr val="F3E9DD"/>
          </a:solidFill>
        </p:spPr>
        <p:txBody>
          <a:bodyPr wrap="square" rtlCol="0">
            <a:spAutoFit/>
          </a:bodyPr>
          <a:lstStyle/>
          <a:p>
            <a:r>
              <a:rPr lang="en-US" sz="700"/>
              <a:t>Kermit Frog</a:t>
            </a:r>
          </a:p>
          <a:p>
            <a:r>
              <a:rPr lang="en-US" sz="700">
                <a:hlinkClick r:id="rId4"/>
              </a:rPr>
              <a:t>Kermit.Frog@email.com</a:t>
            </a:r>
            <a:endParaRPr lang="en-US" sz="700"/>
          </a:p>
          <a:p>
            <a:r>
              <a:rPr lang="en-US" sz="700"/>
              <a:t>518-867-5309</a:t>
            </a:r>
          </a:p>
          <a:p>
            <a:endParaRPr lang="en-US" sz="700"/>
          </a:p>
          <a:p>
            <a:endParaRPr lang="en-US" sz="900"/>
          </a:p>
        </p:txBody>
      </p:sp>
      <p:sp>
        <p:nvSpPr>
          <p:cNvPr id="3" name="TextBox 2">
            <a:extLst>
              <a:ext uri="{FF2B5EF4-FFF2-40B4-BE49-F238E27FC236}">
                <a16:creationId xmlns:a16="http://schemas.microsoft.com/office/drawing/2014/main" id="{FFB84A25-2636-9D09-BAF7-0349BC06564D}"/>
              </a:ext>
            </a:extLst>
          </p:cNvPr>
          <p:cNvSpPr txBox="1"/>
          <p:nvPr/>
        </p:nvSpPr>
        <p:spPr>
          <a:xfrm>
            <a:off x="2793900" y="3376880"/>
            <a:ext cx="1395663" cy="661720"/>
          </a:xfrm>
          <a:prstGeom prst="rect">
            <a:avLst/>
          </a:prstGeom>
          <a:solidFill>
            <a:srgbClr val="F3E9DD"/>
          </a:solidFill>
        </p:spPr>
        <p:txBody>
          <a:bodyPr wrap="square" lIns="91440" tIns="45720" rIns="91440" bIns="45720" rtlCol="0" anchor="t">
            <a:spAutoFit/>
          </a:bodyPr>
          <a:lstStyle/>
          <a:p>
            <a:r>
              <a:rPr lang="en-US" sz="700">
                <a:ea typeface="Calibri"/>
                <a:cs typeface="Calibri"/>
              </a:rPr>
              <a:t>Fozzy Bear</a:t>
            </a:r>
          </a:p>
          <a:p>
            <a:r>
              <a:rPr lang="en-US" sz="700">
                <a:ea typeface="Calibri"/>
                <a:cs typeface="Calibri"/>
                <a:hlinkClick r:id="rId5"/>
              </a:rPr>
              <a:t>Fozzythebear@email.com</a:t>
            </a:r>
            <a:endParaRPr lang="en-US" sz="700">
              <a:ea typeface="Calibri"/>
              <a:cs typeface="Calibri"/>
            </a:endParaRPr>
          </a:p>
          <a:p>
            <a:r>
              <a:rPr lang="en-US" sz="700"/>
              <a:t>518-867-5309</a:t>
            </a:r>
          </a:p>
          <a:p>
            <a:endParaRPr lang="en-US" sz="700">
              <a:ea typeface="Calibri"/>
              <a:cs typeface="Calibri"/>
            </a:endParaRPr>
          </a:p>
          <a:p>
            <a:endParaRPr lang="en-US" sz="900">
              <a:ea typeface="Calibri"/>
              <a:cs typeface="Calibri"/>
            </a:endParaRPr>
          </a:p>
        </p:txBody>
      </p:sp>
      <p:pic>
        <p:nvPicPr>
          <p:cNvPr id="25" name="Picture 24">
            <a:extLst>
              <a:ext uri="{FF2B5EF4-FFF2-40B4-BE49-F238E27FC236}">
                <a16:creationId xmlns:a16="http://schemas.microsoft.com/office/drawing/2014/main" id="{C0FD586B-791E-4D80-5DBA-229695E04B91}"/>
              </a:ext>
            </a:extLst>
          </p:cNvPr>
          <p:cNvPicPr>
            <a:picLocks noChangeAspect="1"/>
          </p:cNvPicPr>
          <p:nvPr/>
        </p:nvPicPr>
        <p:blipFill>
          <a:blip r:embed="rId6"/>
          <a:stretch>
            <a:fillRect/>
          </a:stretch>
        </p:blipFill>
        <p:spPr>
          <a:xfrm>
            <a:off x="6299133" y="3930170"/>
            <a:ext cx="996703" cy="369333"/>
          </a:xfrm>
          <a:prstGeom prst="rect">
            <a:avLst/>
          </a:prstGeom>
        </p:spPr>
      </p:pic>
      <p:sp>
        <p:nvSpPr>
          <p:cNvPr id="26" name="TextBox 25">
            <a:extLst>
              <a:ext uri="{FF2B5EF4-FFF2-40B4-BE49-F238E27FC236}">
                <a16:creationId xmlns:a16="http://schemas.microsoft.com/office/drawing/2014/main" id="{F65CDCF1-FE61-ED60-43CF-D9D9CDB48F3F}"/>
              </a:ext>
            </a:extLst>
          </p:cNvPr>
          <p:cNvSpPr txBox="1"/>
          <p:nvPr/>
        </p:nvSpPr>
        <p:spPr>
          <a:xfrm>
            <a:off x="2778419" y="3013502"/>
            <a:ext cx="1395663" cy="415498"/>
          </a:xfrm>
          <a:prstGeom prst="rect">
            <a:avLst/>
          </a:prstGeom>
          <a:solidFill>
            <a:srgbClr val="F3E9DD"/>
          </a:solidFill>
        </p:spPr>
        <p:txBody>
          <a:bodyPr wrap="square" rtlCol="0">
            <a:spAutoFit/>
          </a:bodyPr>
          <a:lstStyle/>
          <a:p>
            <a:r>
              <a:rPr lang="en-US" sz="700"/>
              <a:t>Jonathan Ross</a:t>
            </a:r>
          </a:p>
          <a:p>
            <a:r>
              <a:rPr lang="en-US" sz="700">
                <a:hlinkClick r:id="rId7"/>
              </a:rPr>
              <a:t>Joh.Ross@email.com</a:t>
            </a:r>
            <a:endParaRPr lang="en-US" sz="700"/>
          </a:p>
          <a:p>
            <a:r>
              <a:rPr lang="en-US" sz="700"/>
              <a:t>518-867-5309</a:t>
            </a:r>
          </a:p>
        </p:txBody>
      </p:sp>
      <p:pic>
        <p:nvPicPr>
          <p:cNvPr id="27" name="Picture 26">
            <a:extLst>
              <a:ext uri="{FF2B5EF4-FFF2-40B4-BE49-F238E27FC236}">
                <a16:creationId xmlns:a16="http://schemas.microsoft.com/office/drawing/2014/main" id="{5747C0DF-E886-BEF9-93F4-C59F3777C863}"/>
              </a:ext>
            </a:extLst>
          </p:cNvPr>
          <p:cNvPicPr>
            <a:picLocks noChangeAspect="1"/>
          </p:cNvPicPr>
          <p:nvPr/>
        </p:nvPicPr>
        <p:blipFill>
          <a:blip r:embed="rId6"/>
          <a:stretch>
            <a:fillRect/>
          </a:stretch>
        </p:blipFill>
        <p:spPr>
          <a:xfrm>
            <a:off x="6451533" y="4082570"/>
            <a:ext cx="996703" cy="369333"/>
          </a:xfrm>
          <a:prstGeom prst="rect">
            <a:avLst/>
          </a:prstGeom>
        </p:spPr>
      </p:pic>
      <p:sp>
        <p:nvSpPr>
          <p:cNvPr id="28" name="TextBox 27">
            <a:extLst>
              <a:ext uri="{FF2B5EF4-FFF2-40B4-BE49-F238E27FC236}">
                <a16:creationId xmlns:a16="http://schemas.microsoft.com/office/drawing/2014/main" id="{4C97731F-43ED-6EDF-7974-3D1A0B1FE59D}"/>
              </a:ext>
            </a:extLst>
          </p:cNvPr>
          <p:cNvSpPr txBox="1"/>
          <p:nvPr/>
        </p:nvSpPr>
        <p:spPr>
          <a:xfrm>
            <a:off x="2801675" y="3864858"/>
            <a:ext cx="1395663" cy="630942"/>
          </a:xfrm>
          <a:prstGeom prst="rect">
            <a:avLst/>
          </a:prstGeom>
          <a:solidFill>
            <a:srgbClr val="F3E9DD"/>
          </a:solidFill>
        </p:spPr>
        <p:txBody>
          <a:bodyPr wrap="square" rtlCol="0">
            <a:spAutoFit/>
          </a:bodyPr>
          <a:lstStyle/>
          <a:p>
            <a:r>
              <a:rPr lang="en-US" sz="700"/>
              <a:t>Polly Cracker</a:t>
            </a:r>
          </a:p>
          <a:p>
            <a:r>
              <a:rPr lang="en-US" sz="700">
                <a:hlinkClick r:id="rId8"/>
              </a:rPr>
              <a:t>Polly.Cracker@email.com</a:t>
            </a:r>
            <a:endParaRPr lang="en-US" sz="700"/>
          </a:p>
          <a:p>
            <a:r>
              <a:rPr lang="en-US" sz="700"/>
              <a:t>518-867-5309</a:t>
            </a:r>
          </a:p>
          <a:p>
            <a:endParaRPr lang="en-US" sz="700"/>
          </a:p>
          <a:p>
            <a:endParaRPr lang="en-US" sz="700"/>
          </a:p>
        </p:txBody>
      </p:sp>
      <p:sp>
        <p:nvSpPr>
          <p:cNvPr id="4" name="Arrow: Right 3">
            <a:extLst>
              <a:ext uri="{FF2B5EF4-FFF2-40B4-BE49-F238E27FC236}">
                <a16:creationId xmlns:a16="http://schemas.microsoft.com/office/drawing/2014/main" id="{0756780E-DADA-D468-83C3-EE6607325106}"/>
              </a:ext>
            </a:extLst>
          </p:cNvPr>
          <p:cNvSpPr/>
          <p:nvPr/>
        </p:nvSpPr>
        <p:spPr>
          <a:xfrm>
            <a:off x="1202900" y="3314165"/>
            <a:ext cx="601108" cy="305441"/>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BD7AAB8-F979-583B-09AB-7580EA2FAF5C}"/>
              </a:ext>
            </a:extLst>
          </p:cNvPr>
          <p:cNvSpPr txBox="1"/>
          <p:nvPr/>
        </p:nvSpPr>
        <p:spPr>
          <a:xfrm>
            <a:off x="5425884" y="694063"/>
            <a:ext cx="3048000" cy="369332"/>
          </a:xfrm>
          <a:prstGeom prst="rect">
            <a:avLst/>
          </a:prstGeom>
          <a:solidFill>
            <a:schemeClr val="accent1">
              <a:lumMod val="40000"/>
              <a:lumOff val="60000"/>
            </a:schemeClr>
          </a:solidFill>
        </p:spPr>
        <p:txBody>
          <a:bodyPr wrap="square" rtlCol="0">
            <a:spAutoFit/>
          </a:bodyPr>
          <a:lstStyle/>
          <a:p>
            <a:r>
              <a:rPr lang="en-US" b="1"/>
              <a:t>Updating Contact Information</a:t>
            </a:r>
          </a:p>
        </p:txBody>
      </p:sp>
      <p:sp>
        <p:nvSpPr>
          <p:cNvPr id="5" name="Arrow: Right 4">
            <a:extLst>
              <a:ext uri="{FF2B5EF4-FFF2-40B4-BE49-F238E27FC236}">
                <a16:creationId xmlns:a16="http://schemas.microsoft.com/office/drawing/2014/main" id="{DAB9FF00-A4A5-6E64-CCEB-95FA1BF756B0}"/>
              </a:ext>
            </a:extLst>
          </p:cNvPr>
          <p:cNvSpPr/>
          <p:nvPr/>
        </p:nvSpPr>
        <p:spPr>
          <a:xfrm>
            <a:off x="4550764" y="3314165"/>
            <a:ext cx="601108" cy="305441"/>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B3C0AFEA-D772-511C-7158-B5C915A0AAB4}"/>
              </a:ext>
            </a:extLst>
          </p:cNvPr>
          <p:cNvSpPr/>
          <p:nvPr/>
        </p:nvSpPr>
        <p:spPr>
          <a:xfrm>
            <a:off x="1173707" y="3885879"/>
            <a:ext cx="601108" cy="305441"/>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925E877-835E-54F5-1134-761042135B16}"/>
              </a:ext>
            </a:extLst>
          </p:cNvPr>
          <p:cNvPicPr>
            <a:picLocks noChangeAspect="1"/>
          </p:cNvPicPr>
          <p:nvPr/>
        </p:nvPicPr>
        <p:blipFill>
          <a:blip r:embed="rId9"/>
          <a:stretch>
            <a:fillRect/>
          </a:stretch>
        </p:blipFill>
        <p:spPr>
          <a:xfrm>
            <a:off x="3304917" y="2083130"/>
            <a:ext cx="2378702" cy="337364"/>
          </a:xfrm>
          <a:prstGeom prst="rect">
            <a:avLst/>
          </a:prstGeom>
        </p:spPr>
      </p:pic>
      <p:pic>
        <p:nvPicPr>
          <p:cNvPr id="11" name="Picture 10">
            <a:extLst>
              <a:ext uri="{FF2B5EF4-FFF2-40B4-BE49-F238E27FC236}">
                <a16:creationId xmlns:a16="http://schemas.microsoft.com/office/drawing/2014/main" id="{553547B6-976F-0046-F178-1EF90E71DEBF}"/>
              </a:ext>
            </a:extLst>
          </p:cNvPr>
          <p:cNvPicPr>
            <a:picLocks noChangeAspect="1"/>
          </p:cNvPicPr>
          <p:nvPr/>
        </p:nvPicPr>
        <p:blipFill>
          <a:blip r:embed="rId10"/>
          <a:stretch>
            <a:fillRect/>
          </a:stretch>
        </p:blipFill>
        <p:spPr>
          <a:xfrm>
            <a:off x="1781639" y="4472643"/>
            <a:ext cx="4817054" cy="895565"/>
          </a:xfrm>
          <a:prstGeom prst="rect">
            <a:avLst/>
          </a:prstGeom>
        </p:spPr>
      </p:pic>
      <p:pic>
        <p:nvPicPr>
          <p:cNvPr id="12" name="Picture 11">
            <a:extLst>
              <a:ext uri="{FF2B5EF4-FFF2-40B4-BE49-F238E27FC236}">
                <a16:creationId xmlns:a16="http://schemas.microsoft.com/office/drawing/2014/main" id="{F35FFC9C-8E79-2FF9-0B8D-5BBB14CACD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14753" y="2127802"/>
            <a:ext cx="2378702" cy="299119"/>
          </a:xfrm>
          <a:prstGeom prst="rect">
            <a:avLst/>
          </a:prstGeom>
        </p:spPr>
      </p:pic>
    </p:spTree>
    <p:extLst>
      <p:ext uri="{BB962C8B-B14F-4D97-AF65-F5344CB8AC3E}">
        <p14:creationId xmlns:p14="http://schemas.microsoft.com/office/powerpoint/2010/main" val="137427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hild nutrition management system&#10;&#10;Description automatically generated">
            <a:extLst>
              <a:ext uri="{FF2B5EF4-FFF2-40B4-BE49-F238E27FC236}">
                <a16:creationId xmlns:a16="http://schemas.microsoft.com/office/drawing/2014/main" id="{2EDF2589-23A3-26C5-9E80-E104293E048C}"/>
              </a:ext>
            </a:extLst>
          </p:cNvPr>
          <p:cNvPicPr>
            <a:picLocks noChangeAspect="1"/>
          </p:cNvPicPr>
          <p:nvPr/>
        </p:nvPicPr>
        <p:blipFill rotWithShape="1">
          <a:blip r:embed="rId3"/>
          <a:srcRect r="2" b="5995"/>
          <a:stretch/>
        </p:blipFill>
        <p:spPr>
          <a:xfrm>
            <a:off x="342900" y="457200"/>
            <a:ext cx="8458200" cy="5943600"/>
          </a:xfrm>
          <a:prstGeom prst="rect">
            <a:avLst/>
          </a:prstGeom>
          <a:ln w="76200">
            <a:solidFill>
              <a:srgbClr val="0459AA"/>
            </a:solidFill>
          </a:ln>
        </p:spPr>
      </p:pic>
      <p:sp>
        <p:nvSpPr>
          <p:cNvPr id="3" name="Arrow: Right 2">
            <a:extLst>
              <a:ext uri="{FF2B5EF4-FFF2-40B4-BE49-F238E27FC236}">
                <a16:creationId xmlns:a16="http://schemas.microsoft.com/office/drawing/2014/main" id="{CAA7FADA-A819-E809-18FF-A0A9BB592CF5}"/>
              </a:ext>
            </a:extLst>
          </p:cNvPr>
          <p:cNvSpPr/>
          <p:nvPr/>
        </p:nvSpPr>
        <p:spPr>
          <a:xfrm rot="1185858">
            <a:off x="258560" y="3438366"/>
            <a:ext cx="394853" cy="324258"/>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02444C3-7674-03D3-E05B-5173A8D4505C}"/>
              </a:ext>
            </a:extLst>
          </p:cNvPr>
          <p:cNvPicPr>
            <a:picLocks noChangeAspect="1"/>
          </p:cNvPicPr>
          <p:nvPr/>
        </p:nvPicPr>
        <p:blipFill>
          <a:blip r:embed="rId4"/>
          <a:stretch>
            <a:fillRect/>
          </a:stretch>
        </p:blipFill>
        <p:spPr>
          <a:xfrm>
            <a:off x="2696309" y="3429000"/>
            <a:ext cx="580291" cy="152400"/>
          </a:xfrm>
          <a:prstGeom prst="rect">
            <a:avLst/>
          </a:prstGeom>
        </p:spPr>
      </p:pic>
      <p:pic>
        <p:nvPicPr>
          <p:cNvPr id="16" name="Picture 15">
            <a:extLst>
              <a:ext uri="{FF2B5EF4-FFF2-40B4-BE49-F238E27FC236}">
                <a16:creationId xmlns:a16="http://schemas.microsoft.com/office/drawing/2014/main" id="{40B9A33A-CAA8-8009-1A03-1405B53B0A77}"/>
              </a:ext>
            </a:extLst>
          </p:cNvPr>
          <p:cNvPicPr>
            <a:picLocks noChangeAspect="1"/>
          </p:cNvPicPr>
          <p:nvPr/>
        </p:nvPicPr>
        <p:blipFill>
          <a:blip r:embed="rId4"/>
          <a:stretch>
            <a:fillRect/>
          </a:stretch>
        </p:blipFill>
        <p:spPr>
          <a:xfrm>
            <a:off x="2696307" y="3624417"/>
            <a:ext cx="580291" cy="152400"/>
          </a:xfrm>
          <a:prstGeom prst="rect">
            <a:avLst/>
          </a:prstGeom>
        </p:spPr>
      </p:pic>
      <p:pic>
        <p:nvPicPr>
          <p:cNvPr id="17" name="Picture 16">
            <a:extLst>
              <a:ext uri="{FF2B5EF4-FFF2-40B4-BE49-F238E27FC236}">
                <a16:creationId xmlns:a16="http://schemas.microsoft.com/office/drawing/2014/main" id="{AE5B4F47-2193-91BD-7818-BA721802D088}"/>
              </a:ext>
            </a:extLst>
          </p:cNvPr>
          <p:cNvPicPr>
            <a:picLocks noChangeAspect="1"/>
          </p:cNvPicPr>
          <p:nvPr/>
        </p:nvPicPr>
        <p:blipFill>
          <a:blip r:embed="rId4"/>
          <a:stretch>
            <a:fillRect/>
          </a:stretch>
        </p:blipFill>
        <p:spPr>
          <a:xfrm>
            <a:off x="2696307" y="3819834"/>
            <a:ext cx="580291" cy="152400"/>
          </a:xfrm>
          <a:prstGeom prst="rect">
            <a:avLst/>
          </a:prstGeom>
        </p:spPr>
      </p:pic>
      <p:sp>
        <p:nvSpPr>
          <p:cNvPr id="5" name="TextBox 4">
            <a:extLst>
              <a:ext uri="{FF2B5EF4-FFF2-40B4-BE49-F238E27FC236}">
                <a16:creationId xmlns:a16="http://schemas.microsoft.com/office/drawing/2014/main" id="{DCF8C059-107A-3B24-A015-F62453311A57}"/>
              </a:ext>
            </a:extLst>
          </p:cNvPr>
          <p:cNvSpPr txBox="1"/>
          <p:nvPr/>
        </p:nvSpPr>
        <p:spPr>
          <a:xfrm>
            <a:off x="5334000" y="914400"/>
            <a:ext cx="3048000" cy="369332"/>
          </a:xfrm>
          <a:prstGeom prst="rect">
            <a:avLst/>
          </a:prstGeom>
          <a:solidFill>
            <a:schemeClr val="accent1">
              <a:lumMod val="40000"/>
              <a:lumOff val="60000"/>
            </a:schemeClr>
          </a:solidFill>
        </p:spPr>
        <p:txBody>
          <a:bodyPr wrap="square" rtlCol="0">
            <a:spAutoFit/>
          </a:bodyPr>
          <a:lstStyle/>
          <a:p>
            <a:r>
              <a:rPr lang="en-US" b="1"/>
              <a:t>Updating Contact Information</a:t>
            </a:r>
          </a:p>
        </p:txBody>
      </p:sp>
      <p:pic>
        <p:nvPicPr>
          <p:cNvPr id="6" name="Picture 5">
            <a:extLst>
              <a:ext uri="{FF2B5EF4-FFF2-40B4-BE49-F238E27FC236}">
                <a16:creationId xmlns:a16="http://schemas.microsoft.com/office/drawing/2014/main" id="{1423CF36-8C21-C2B3-89B8-D4B4D0244BA5}"/>
              </a:ext>
            </a:extLst>
          </p:cNvPr>
          <p:cNvPicPr>
            <a:picLocks noChangeAspect="1"/>
          </p:cNvPicPr>
          <p:nvPr/>
        </p:nvPicPr>
        <p:blipFill>
          <a:blip r:embed="rId5"/>
          <a:stretch>
            <a:fillRect/>
          </a:stretch>
        </p:blipFill>
        <p:spPr>
          <a:xfrm>
            <a:off x="3705866" y="2427831"/>
            <a:ext cx="2197607" cy="2445894"/>
          </a:xfrm>
          <a:prstGeom prst="rect">
            <a:avLst/>
          </a:prstGeom>
          <a:ln w="76200">
            <a:solidFill>
              <a:srgbClr val="0459AA"/>
            </a:solidFill>
          </a:ln>
        </p:spPr>
      </p:pic>
      <p:pic>
        <p:nvPicPr>
          <p:cNvPr id="10" name="Picture 9">
            <a:extLst>
              <a:ext uri="{FF2B5EF4-FFF2-40B4-BE49-F238E27FC236}">
                <a16:creationId xmlns:a16="http://schemas.microsoft.com/office/drawing/2014/main" id="{22BA8DF5-2E5C-6B83-B143-66CAA0E285A2}"/>
              </a:ext>
            </a:extLst>
          </p:cNvPr>
          <p:cNvPicPr>
            <a:picLocks noChangeAspect="1"/>
          </p:cNvPicPr>
          <p:nvPr/>
        </p:nvPicPr>
        <p:blipFill>
          <a:blip r:embed="rId6"/>
          <a:stretch>
            <a:fillRect/>
          </a:stretch>
        </p:blipFill>
        <p:spPr>
          <a:xfrm>
            <a:off x="6117328" y="2427832"/>
            <a:ext cx="2215519" cy="2445894"/>
          </a:xfrm>
          <a:prstGeom prst="rect">
            <a:avLst/>
          </a:prstGeom>
          <a:ln w="76200">
            <a:solidFill>
              <a:srgbClr val="0459AA"/>
            </a:solidFill>
          </a:ln>
        </p:spPr>
      </p:pic>
    </p:spTree>
    <p:extLst>
      <p:ext uri="{BB962C8B-B14F-4D97-AF65-F5344CB8AC3E}">
        <p14:creationId xmlns:p14="http://schemas.microsoft.com/office/powerpoint/2010/main" val="160099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1D9A6A-1C62-FA63-A45E-9A895CD0EBFE}"/>
              </a:ext>
            </a:extLst>
          </p:cNvPr>
          <p:cNvPicPr>
            <a:picLocks noChangeAspect="1"/>
          </p:cNvPicPr>
          <p:nvPr/>
        </p:nvPicPr>
        <p:blipFill rotWithShape="1">
          <a:blip r:embed="rId3"/>
          <a:srcRect l="-4908" t="-1531" r="4703" b="1871"/>
          <a:stretch/>
        </p:blipFill>
        <p:spPr>
          <a:xfrm>
            <a:off x="-297695" y="334592"/>
            <a:ext cx="9296156" cy="5854199"/>
          </a:xfrm>
          <a:prstGeom prst="rect">
            <a:avLst/>
          </a:prstGeom>
        </p:spPr>
      </p:pic>
      <p:sp>
        <p:nvSpPr>
          <p:cNvPr id="7" name="Arrow: Right 6">
            <a:extLst>
              <a:ext uri="{FF2B5EF4-FFF2-40B4-BE49-F238E27FC236}">
                <a16:creationId xmlns:a16="http://schemas.microsoft.com/office/drawing/2014/main" id="{73AC6AE9-DF2B-B9C1-EA7D-407DCA0E035D}"/>
              </a:ext>
            </a:extLst>
          </p:cNvPr>
          <p:cNvSpPr/>
          <p:nvPr/>
        </p:nvSpPr>
        <p:spPr>
          <a:xfrm>
            <a:off x="940154" y="5211230"/>
            <a:ext cx="770762" cy="228600"/>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FD98057-F899-AA6C-D1E9-73C132103910}"/>
              </a:ext>
            </a:extLst>
          </p:cNvPr>
          <p:cNvSpPr txBox="1"/>
          <p:nvPr/>
        </p:nvSpPr>
        <p:spPr>
          <a:xfrm>
            <a:off x="5727477" y="747047"/>
            <a:ext cx="2739769" cy="338554"/>
          </a:xfrm>
          <a:prstGeom prst="rect">
            <a:avLst/>
          </a:prstGeom>
          <a:solidFill>
            <a:schemeClr val="accent1">
              <a:lumMod val="40000"/>
              <a:lumOff val="60000"/>
            </a:schemeClr>
          </a:solidFill>
        </p:spPr>
        <p:txBody>
          <a:bodyPr wrap="square" lIns="91440" tIns="45720" rIns="91440" bIns="45720" rtlCol="0" anchor="t">
            <a:spAutoFit/>
          </a:bodyPr>
          <a:lstStyle/>
          <a:p>
            <a:pPr algn="ctr"/>
            <a:r>
              <a:rPr lang="en-US" sz="1600" b="1" i="0" dirty="0">
                <a:solidFill>
                  <a:srgbClr val="000000"/>
                </a:solidFill>
                <a:effectLst/>
              </a:rPr>
              <a:t>Certification of Acceptance</a:t>
            </a:r>
            <a:endParaRPr lang="en-US" sz="1600" b="1" dirty="0"/>
          </a:p>
        </p:txBody>
      </p:sp>
      <p:pic>
        <p:nvPicPr>
          <p:cNvPr id="3" name="Picture 2">
            <a:extLst>
              <a:ext uri="{FF2B5EF4-FFF2-40B4-BE49-F238E27FC236}">
                <a16:creationId xmlns:a16="http://schemas.microsoft.com/office/drawing/2014/main" id="{1E7ABB85-C814-A3A7-6EF2-4A975BE4B3B6}"/>
              </a:ext>
            </a:extLst>
          </p:cNvPr>
          <p:cNvPicPr>
            <a:picLocks noChangeAspect="1"/>
          </p:cNvPicPr>
          <p:nvPr/>
        </p:nvPicPr>
        <p:blipFill>
          <a:blip r:embed="rId4"/>
          <a:stretch>
            <a:fillRect/>
          </a:stretch>
        </p:blipFill>
        <p:spPr>
          <a:xfrm>
            <a:off x="3445918" y="2459117"/>
            <a:ext cx="2428947" cy="344490"/>
          </a:xfrm>
          <a:prstGeom prst="rect">
            <a:avLst/>
          </a:prstGeom>
        </p:spPr>
      </p:pic>
      <p:pic>
        <p:nvPicPr>
          <p:cNvPr id="6" name="Picture 5">
            <a:extLst>
              <a:ext uri="{FF2B5EF4-FFF2-40B4-BE49-F238E27FC236}">
                <a16:creationId xmlns:a16="http://schemas.microsoft.com/office/drawing/2014/main" id="{0581AC71-7D6C-7A38-A2C6-DCBE9A24F8B0}"/>
              </a:ext>
            </a:extLst>
          </p:cNvPr>
          <p:cNvPicPr>
            <a:picLocks noChangeAspect="1"/>
          </p:cNvPicPr>
          <p:nvPr/>
        </p:nvPicPr>
        <p:blipFill>
          <a:blip r:embed="rId5"/>
          <a:stretch>
            <a:fillRect/>
          </a:stretch>
        </p:blipFill>
        <p:spPr>
          <a:xfrm>
            <a:off x="1729711" y="5212086"/>
            <a:ext cx="5285238" cy="982608"/>
          </a:xfrm>
          <a:prstGeom prst="rect">
            <a:avLst/>
          </a:prstGeom>
        </p:spPr>
      </p:pic>
      <p:pic>
        <p:nvPicPr>
          <p:cNvPr id="2" name="Picture 1">
            <a:extLst>
              <a:ext uri="{FF2B5EF4-FFF2-40B4-BE49-F238E27FC236}">
                <a16:creationId xmlns:a16="http://schemas.microsoft.com/office/drawing/2014/main" id="{6F7E1063-43CA-A59E-3BD0-164BA84B71C0}"/>
              </a:ext>
            </a:extLst>
          </p:cNvPr>
          <p:cNvPicPr>
            <a:picLocks noChangeAspect="1"/>
          </p:cNvPicPr>
          <p:nvPr/>
        </p:nvPicPr>
        <p:blipFill>
          <a:blip r:embed="rId6"/>
          <a:stretch>
            <a:fillRect/>
          </a:stretch>
        </p:blipFill>
        <p:spPr>
          <a:xfrm>
            <a:off x="3471568" y="2504984"/>
            <a:ext cx="2377646" cy="298730"/>
          </a:xfrm>
          <a:prstGeom prst="rect">
            <a:avLst/>
          </a:prstGeom>
        </p:spPr>
      </p:pic>
    </p:spTree>
    <p:extLst>
      <p:ext uri="{BB962C8B-B14F-4D97-AF65-F5344CB8AC3E}">
        <p14:creationId xmlns:p14="http://schemas.microsoft.com/office/powerpoint/2010/main" val="309993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360AD235-01D9-ADCF-0C5C-C44CEAB8EA4B}"/>
              </a:ext>
            </a:extLst>
          </p:cNvPr>
          <p:cNvSpPr/>
          <p:nvPr/>
        </p:nvSpPr>
        <p:spPr>
          <a:xfrm rot="10800000">
            <a:off x="2178670" y="3693879"/>
            <a:ext cx="924560" cy="34775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DD66C408-5C8B-818A-A3D5-23102CF6DEA7}"/>
              </a:ext>
            </a:extLst>
          </p:cNvPr>
          <p:cNvPicPr>
            <a:picLocks noChangeAspect="1"/>
          </p:cNvPicPr>
          <p:nvPr/>
        </p:nvPicPr>
        <p:blipFill>
          <a:blip r:embed="rId3"/>
          <a:stretch>
            <a:fillRect/>
          </a:stretch>
        </p:blipFill>
        <p:spPr>
          <a:xfrm>
            <a:off x="210531" y="440353"/>
            <a:ext cx="6703789" cy="5029415"/>
          </a:xfrm>
          <a:prstGeom prst="rect">
            <a:avLst/>
          </a:prstGeom>
          <a:ln w="76200">
            <a:solidFill>
              <a:srgbClr val="0459AA"/>
            </a:solidFill>
          </a:ln>
        </p:spPr>
      </p:pic>
      <p:sp>
        <p:nvSpPr>
          <p:cNvPr id="4" name="TextBox 3">
            <a:extLst>
              <a:ext uri="{FF2B5EF4-FFF2-40B4-BE49-F238E27FC236}">
                <a16:creationId xmlns:a16="http://schemas.microsoft.com/office/drawing/2014/main" id="{9BCF70BA-0A9B-F483-FDEE-8D432CAA2BBF}"/>
              </a:ext>
            </a:extLst>
          </p:cNvPr>
          <p:cNvSpPr txBox="1"/>
          <p:nvPr/>
        </p:nvSpPr>
        <p:spPr>
          <a:xfrm>
            <a:off x="4061919" y="690521"/>
            <a:ext cx="2739769" cy="369332"/>
          </a:xfrm>
          <a:prstGeom prst="rect">
            <a:avLst/>
          </a:prstGeom>
          <a:solidFill>
            <a:schemeClr val="accent1">
              <a:lumMod val="40000"/>
              <a:lumOff val="60000"/>
            </a:schemeClr>
          </a:solidFill>
        </p:spPr>
        <p:txBody>
          <a:bodyPr wrap="square" rtlCol="0">
            <a:spAutoFit/>
          </a:bodyPr>
          <a:lstStyle/>
          <a:p>
            <a:r>
              <a:rPr lang="en-US" b="1" i="0" dirty="0">
                <a:solidFill>
                  <a:srgbClr val="000000"/>
                </a:solidFill>
                <a:effectLst/>
              </a:rPr>
              <a:t>Certification of Acceptance</a:t>
            </a:r>
            <a:endParaRPr lang="en-US" b="1" dirty="0"/>
          </a:p>
        </p:txBody>
      </p:sp>
      <p:pic>
        <p:nvPicPr>
          <p:cNvPr id="6" name="Picture 5" descr="A screenshot of a computer&#10;&#10;Description automatically generated">
            <a:extLst>
              <a:ext uri="{FF2B5EF4-FFF2-40B4-BE49-F238E27FC236}">
                <a16:creationId xmlns:a16="http://schemas.microsoft.com/office/drawing/2014/main" id="{0EF10580-4361-7BE7-9846-96961A221CBE}"/>
              </a:ext>
            </a:extLst>
          </p:cNvPr>
          <p:cNvPicPr>
            <a:picLocks noChangeAspect="1"/>
          </p:cNvPicPr>
          <p:nvPr/>
        </p:nvPicPr>
        <p:blipFill rotWithShape="1">
          <a:blip r:embed="rId4"/>
          <a:srcRect r="12675" b="14846"/>
          <a:stretch/>
        </p:blipFill>
        <p:spPr>
          <a:xfrm>
            <a:off x="3454651" y="2371743"/>
            <a:ext cx="5550537" cy="4045904"/>
          </a:xfrm>
          <a:prstGeom prst="rect">
            <a:avLst/>
          </a:prstGeom>
          <a:ln w="76200">
            <a:solidFill>
              <a:srgbClr val="0459AA"/>
            </a:solidFill>
          </a:ln>
        </p:spPr>
      </p:pic>
      <p:sp>
        <p:nvSpPr>
          <p:cNvPr id="10" name="Arrow: Right 9">
            <a:extLst>
              <a:ext uri="{FF2B5EF4-FFF2-40B4-BE49-F238E27FC236}">
                <a16:creationId xmlns:a16="http://schemas.microsoft.com/office/drawing/2014/main" id="{FB04BAB6-CC56-5875-7C64-8DF38C373EAC}"/>
              </a:ext>
            </a:extLst>
          </p:cNvPr>
          <p:cNvSpPr/>
          <p:nvPr/>
        </p:nvSpPr>
        <p:spPr>
          <a:xfrm rot="10800000">
            <a:off x="680526" y="3227547"/>
            <a:ext cx="994200" cy="402477"/>
          </a:xfrm>
          <a:prstGeom prst="right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654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5ef16e8-4ce0-4fc3-92e2-6a7a6c8e765e}" enabled="0" method="" siteId="{15ef16e8-4ce0-4fc3-92e2-6a7a6c8e765e}" removed="1"/>
</clbl:labelList>
</file>

<file path=docProps/app.xml><?xml version="1.0" encoding="utf-8"?>
<Properties xmlns="http://schemas.openxmlformats.org/officeDocument/2006/extended-properties" xmlns:vt="http://schemas.openxmlformats.org/officeDocument/2006/docPropsVTypes">
  <TotalTime>980</TotalTime>
  <Words>2086</Words>
  <Application>Microsoft Office PowerPoint</Application>
  <PresentationFormat>On-screen Show (4:3)</PresentationFormat>
  <Paragraphs>203</Paragraphs>
  <Slides>17</Slides>
  <Notes>17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Calibri</vt:lpstr>
      <vt:lpstr>Symbol</vt:lpstr>
      <vt:lpstr>Times New Roman</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Renewal Tutorial</dc:title>
  <dc:subject>Annual Renewal Tutorial</dc:subject>
  <dc:creator>NYSED</dc:creator>
  <cp:keywords>Annual Renewal Tutorial</cp:keywords>
  <cp:lastModifiedBy>Kristin Junco</cp:lastModifiedBy>
  <cp:revision>9</cp:revision>
  <dcterms:created xsi:type="dcterms:W3CDTF">2016-08-26T12:45:48Z</dcterms:created>
  <dcterms:modified xsi:type="dcterms:W3CDTF">2025-08-18T13:55:12Z</dcterms:modified>
</cp:coreProperties>
</file>