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1" r:id="rId5"/>
    <p:sldId id="259" r:id="rId6"/>
    <p:sldId id="268" r:id="rId7"/>
    <p:sldId id="269" r:id="rId8"/>
    <p:sldId id="262" r:id="rId9"/>
    <p:sldId id="266" r:id="rId10"/>
    <p:sldId id="264" r:id="rId11"/>
    <p:sldId id="265" r:id="rId12"/>
    <p:sldId id="260" r:id="rId13"/>
    <p:sldId id="267" r:id="rId1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899D-1AE2-4108-9C28-F6D941074394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EEDC0-0E67-44D8-BD4A-356F41C1A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37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F18BB-A215-47C1-ABA4-4ED84BE0CE4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22D3-6E56-495D-9223-721EA0429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62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8222D3-6E56-495D-9223-721EA04298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5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BDE8C-8AE4-4E8E-B8A7-74F200B684D1}" type="datetime1">
              <a:rPr lang="en-US" smtClean="0"/>
              <a:t>10/24/2016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A8C9-193E-4FD4-86C9-452CF19A4935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71DEB-469F-4EF7-A6DD-FC6068AEBE5D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AE65-B470-4812-86AE-06303988F6C0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D8413-2132-4211-A151-7BFC2705BE96}" type="datetime1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3671-D85D-4EE9-942D-B0B8D2D4F9FD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9380-E0F6-4E7F-9026-614DAB9936E7}" type="datetime1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001E2-F0F3-43A9-89A3-3E5F14D673DC}" type="datetime1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9819-6ED9-4310-B77E-6BF6120938FB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E1300-206E-4BA9-AEF5-F6042B51E6F9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316BD-B8B6-42A2-8465-32884EF55DB2}" type="datetime1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17EF31A-88D2-4F65-BA3C-CDB4A028649E}" type="datetime1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A8E0FA-5F5D-4CE1-8940-B224F33975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ns.usda.gov/sites/default/files/cnd/SMT-Vended%20Meals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portal.nysed.gov/portal/page/portal/CNKC/SFSP_p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2362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Food Service Program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 Information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42765"/>
            <a:ext cx="8266609" cy="253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6248400"/>
            <a:ext cx="501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 Credit Hours = .75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Eligibility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Sites are the actual locations where meals are served to children in a congregate, supervised setting.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sites are those that serve children in low income areas or those that serve specific groups of low income children.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Sponsors are required to provide documentation that the proposed site(s) meet income eligibility criteria 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common types of sites: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Site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Closed Enrolled Site</a:t>
            </a:r>
          </a:p>
          <a:p>
            <a:pPr marL="1257300" lvl="2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Camps-residential and nonresidential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552" y="3581400"/>
            <a:ext cx="2938495" cy="417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07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Meal Preparation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SED approves an SFSP sponsor, the sponsor will need to indicate the method they will use to provide meals to children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 meal preparation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Sponsor prepares meals at each site location or at a central kitchen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meals from schools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Sponsor may enter into a noncompetitive agreement and purchase meals from a school food authority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Purchasing meals from a food service management company (FSMC)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Sponsor may competitively  solicit and award a contract with a FSMC or with a school to obtain their meals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here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a guide to choosing the right vendor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493" y="5181600"/>
            <a:ext cx="2245321" cy="157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4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Hierarchy of Sponsoring Organizations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regulations state there is a priority system for applicants who want to operate sites in the same area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hierarchy of sponsoring organizations is as follows: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or nonprofit public school authority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agencies or private nonprofit  organizations with successful program performance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Public agencies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private nonprofit organizations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0"/>
            <a:ext cx="1856232" cy="26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4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This Program Right For You?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the SFSP office at 518-486-1086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 us about your organization and location.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we determine you may be eligible to operate as a Sponsor and there is a need in your area, we will sign you up for our annual Sponsor Training.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already a Sponsor providing meals to children in your area, we will provide you their contact information so you can request to be a site and receive meals from them.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information visit our website at: </a:t>
            </a:r>
          </a:p>
          <a:p>
            <a:pPr marL="914400" lvl="2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://portal.nysed.gov/portal/page/portal/CNKC/SFSP_pp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16470"/>
          <a:stretch/>
        </p:blipFill>
        <p:spPr bwMode="auto">
          <a:xfrm>
            <a:off x="152400" y="5257800"/>
            <a:ext cx="1791393" cy="1440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58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SFSP?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Federally funded program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free, nutritious meals to low income children 18 years old and younger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Operates when school is not in session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6"/>
          <a:stretch/>
        </p:blipFill>
        <p:spPr bwMode="auto">
          <a:xfrm>
            <a:off x="2122715" y="3276600"/>
            <a:ext cx="4898571" cy="3442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0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342900"/>
            <a:ext cx="6047015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Players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09466310"/>
              </p:ext>
            </p:extLst>
          </p:nvPr>
        </p:nvGraphicFramePr>
        <p:xfrm>
          <a:off x="457200" y="2057400"/>
          <a:ext cx="8305800" cy="4206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1524000">
                <a:tc>
                  <a:txBody>
                    <a:bodyPr/>
                    <a:lstStyle/>
                    <a:p>
                      <a:pPr algn="ctr"/>
                      <a:endParaRPr lang="en-US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agreements with sponsors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training to sponsors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Monitor &amp; distribute reimbursement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Sponsor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Administer the program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site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staff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the state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6801">
                <a:tc>
                  <a:txBody>
                    <a:bodyPr/>
                    <a:lstStyle/>
                    <a:p>
                      <a:pPr algn="ctr"/>
                      <a:endParaRPr lang="en-US" sz="2800" dirty="0" smtClean="0"/>
                    </a:p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Site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supervise children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v"/>
                      </a:pP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activities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1" t="4872" r="17325" b="2820"/>
          <a:stretch/>
        </p:blipFill>
        <p:spPr bwMode="auto">
          <a:xfrm>
            <a:off x="6275614" y="174692"/>
            <a:ext cx="2383971" cy="184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Requirements for Sponsors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5181600" cy="4373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Demonstrate financial &amp; administrative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apability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be seriously deficient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Serve low-income children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 a non-profit food 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year-round 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management control over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Meets state and local health, safety, and sanitation standards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 DUNS number and a current  registration with SAM.gov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3162300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Questions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Ask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efore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tarted: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there a need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else are summer meals served?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our facility accommodate this?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some of the programs my organization may already operate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summer? (Reading programs, leadership programs, recreational programs.)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598" y="4191000"/>
            <a:ext cx="4198805" cy="2418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Prepared To Tell Us: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410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hat type of organization you 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year round services does your organization provide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you plan to feed children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you have identified a needy population of children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are you preparing the meal service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will be your Administrative and Operational 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you will track allowable SFSP costs and expenditures using SFSP funds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/>
          </a:p>
        </p:txBody>
      </p:sp>
      <p:pic>
        <p:nvPicPr>
          <p:cNvPr id="2050" name="Picture 2" descr="C:\Users\mlasher\AppData\Local\Microsoft\Windows\Temporary Internet Files\Content.IE5\EPJDZ9CZ\McLXeeEc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77440"/>
            <a:ext cx="2103120" cy="210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 Application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20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will mail an application to your organization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potential sponsors must submit an application to the State agency before the agency’s deadline of May 1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has 30 days to process a COMPLETE application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application is incomplete SED will notify the applicant within 15 days, SED will offer an opportunity to submit the missing information within a set timeframe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SED will conduct a preapproval visit to the sponsor’s feeding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SED will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 you a Single Permanent Agreement to sign and return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Single Permeant Agreement is a legal and binding document that states the rights and responsibilities of both the sponsor and the State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800600"/>
            <a:ext cx="1671637" cy="1671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0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 Responsibilities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7724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Attend the State agency’s 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 and recruit eligible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Hire, train, and supervise staff and volunteers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Competitively procure food to be prepared or a Food Service Management Company for meals to be delivered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all sites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and file claims for reimbursement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that the sites meet the needs of the community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all program documents for 3 years, plus the current year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457" y="1600200"/>
            <a:ext cx="238440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Cannot Participate If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Seriously Deficient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corrective action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Outstanding claims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 school ONLY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 submissions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Bankrupt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 do not have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501(c)3 or Certificate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Incorporation if you’re non-profit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not have proper state and local permits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43" y="4724400"/>
            <a:ext cx="24187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8E0FA-5F5D-4CE1-8940-B224F33975E5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1416</TotalTime>
  <Words>800</Words>
  <Application>Microsoft Office PowerPoint</Application>
  <PresentationFormat>On-screen Show (4:3)</PresentationFormat>
  <Paragraphs>116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 Potential Summer Food Service Program Sponsor Information </vt:lpstr>
      <vt:lpstr>What is the SFSP?</vt:lpstr>
      <vt:lpstr>Main Players</vt:lpstr>
      <vt:lpstr>Eligibility Requirements for Sponsors</vt:lpstr>
      <vt:lpstr>Some Questions To Ask Before  You Get Started:</vt:lpstr>
      <vt:lpstr>Be Prepared To Tell Us:</vt:lpstr>
      <vt:lpstr>Sponsor Application</vt:lpstr>
      <vt:lpstr>Sponsor Responsibilities</vt:lpstr>
      <vt:lpstr>Cannot Participate If</vt:lpstr>
      <vt:lpstr>Site Eligibility </vt:lpstr>
      <vt:lpstr>Meal Preparation Options</vt:lpstr>
      <vt:lpstr>Hierarchy of Sponsoring Organizations</vt:lpstr>
      <vt:lpstr>Is This Program Right For You?</vt:lpstr>
    </vt:vector>
  </TitlesOfParts>
  <Company>NYSED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Food Service Program Basics</dc:title>
  <dc:creator>Administrator</dc:creator>
  <cp:lastModifiedBy>Administrator</cp:lastModifiedBy>
  <cp:revision>80</cp:revision>
  <cp:lastPrinted>2016-10-21T18:56:37Z</cp:lastPrinted>
  <dcterms:created xsi:type="dcterms:W3CDTF">2016-08-10T18:01:29Z</dcterms:created>
  <dcterms:modified xsi:type="dcterms:W3CDTF">2016-10-24T13:30:27Z</dcterms:modified>
</cp:coreProperties>
</file>