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4"/>
    <p:sldMasterId id="2147483776" r:id="rId5"/>
    <p:sldMasterId id="2147483822" r:id="rId6"/>
  </p:sldMasterIdLst>
  <p:notesMasterIdLst>
    <p:notesMasterId r:id="rId24"/>
  </p:notesMasterIdLst>
  <p:sldIdLst>
    <p:sldId id="1534" r:id="rId7"/>
    <p:sldId id="257" r:id="rId8"/>
    <p:sldId id="258" r:id="rId9"/>
    <p:sldId id="260" r:id="rId10"/>
    <p:sldId id="264" r:id="rId11"/>
    <p:sldId id="262" r:id="rId12"/>
    <p:sldId id="259" r:id="rId13"/>
    <p:sldId id="275" r:id="rId14"/>
    <p:sldId id="266" r:id="rId15"/>
    <p:sldId id="265" r:id="rId16"/>
    <p:sldId id="261" r:id="rId17"/>
    <p:sldId id="268" r:id="rId18"/>
    <p:sldId id="269" r:id="rId19"/>
    <p:sldId id="270" r:id="rId20"/>
    <p:sldId id="271" r:id="rId21"/>
    <p:sldId id="272" r:id="rId22"/>
    <p:sldId id="153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Oliver" initials="KO" lastIdx="2" clrIdx="0">
    <p:extLst>
      <p:ext uri="{19B8F6BF-5375-455C-9EA6-DF929625EA0E}">
        <p15:presenceInfo xmlns:p15="http://schemas.microsoft.com/office/powerpoint/2012/main" userId="S-1-5-21-576078244-347078923-646806464-64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99FF"/>
    <a:srgbClr val="9966FF"/>
    <a:srgbClr val="6600FF"/>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E76E4-07BA-494A-9B7C-F10DCB8DB2A3}" v="8" dt="2020-05-26T14:06:36.254"/>
    <p1510:client id="{7753609A-B9AE-47BE-84D1-7772F126CA40}" v="1" dt="2020-06-11T12:39:43.428"/>
    <p1510:client id="{B0D2E289-444D-44C9-B6F9-DE7923C335CB}" v="50" dt="2020-06-11T12:22:28.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8" autoAdjust="0"/>
    <p:restoredTop sz="62073" autoAdjust="0"/>
  </p:normalViewPr>
  <p:slideViewPr>
    <p:cSldViewPr snapToGrid="0">
      <p:cViewPr varScale="1">
        <p:scale>
          <a:sx n="60" d="100"/>
          <a:sy n="60" d="100"/>
        </p:scale>
        <p:origin x="84" y="300"/>
      </p:cViewPr>
      <p:guideLst/>
    </p:cSldViewPr>
  </p:slideViewPr>
  <p:outlineViewPr>
    <p:cViewPr>
      <p:scale>
        <a:sx n="33" d="100"/>
        <a:sy n="33" d="100"/>
      </p:scale>
      <p:origin x="0" y="-177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393730-6B99-4739-8AB9-BCB5055012D2}" type="datetimeFigureOut">
              <a:rPr lang="en-US" smtClean="0"/>
              <a:t>5/13/2021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05FC0-7277-48C4-9679-60C2E4626D9F}" type="slidenum">
              <a:rPr lang="en-US" smtClean="0"/>
              <a:t>‹#›</a:t>
            </a:fld>
            <a:endParaRPr lang="en-US"/>
          </a:p>
        </p:txBody>
      </p:sp>
    </p:spTree>
    <p:extLst>
      <p:ext uri="{BB962C8B-B14F-4D97-AF65-F5344CB8AC3E}">
        <p14:creationId xmlns:p14="http://schemas.microsoft.com/office/powerpoint/2010/main" val="165339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This PowerPoint will contribute 1 hour towards Professional Standards training requirements. </a:t>
            </a:r>
            <a:r>
              <a:rPr lang="en-US" dirty="0"/>
              <a:t>This training reviews Food Allergy Management for School Nutrition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BFDF94-5080-4D52-876A-937634F57B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89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76200"/>
            <a:ext cx="5486400" cy="3086100"/>
          </a:xfrm>
        </p:spPr>
      </p:sp>
      <p:sp>
        <p:nvSpPr>
          <p:cNvPr id="3" name="Notes Placeholder 2"/>
          <p:cNvSpPr>
            <a:spLocks noGrp="1"/>
          </p:cNvSpPr>
          <p:nvPr>
            <p:ph type="body" idx="1"/>
          </p:nvPr>
        </p:nvSpPr>
        <p:spPr>
          <a:xfrm>
            <a:off x="685800" y="3162299"/>
            <a:ext cx="5486400" cy="650557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Now that allergies and allergens have been identified;  cooks, prep staff, and service staff will have to know the food products and ingredients that they are working with. Many food products contain allergens.  This means reading all food labels and knowing ingredients in recipes.  This is true even if allergens have been identified on the allergen list because products can change and do change over time. Vendors may also substitute food products on orders for multiple reasons.  Kitchen staff must be familiar how labels indicate allergens.</a:t>
            </a:r>
          </a:p>
          <a:p>
            <a:endParaRPr lang="en-US" sz="1000"/>
          </a:p>
          <a:p>
            <a:r>
              <a:rPr lang="en-US" sz="1000"/>
              <a:t>As discussed earlier, Foods containing one of the “Big 8” must note the allergen containing ingredients on food labels by law.</a:t>
            </a:r>
          </a:p>
          <a:p>
            <a:endParaRPr lang="en-US" sz="100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This slide shows examples of how allergens are listed on food labels.</a:t>
            </a:r>
          </a:p>
          <a:p>
            <a:endParaRPr lang="en-US" sz="1000"/>
          </a:p>
          <a:p>
            <a:r>
              <a:rPr lang="en-US" sz="1000"/>
              <a:t>Allergens can be listed in two ways :</a:t>
            </a:r>
          </a:p>
          <a:p>
            <a:r>
              <a:rPr lang="en-US" sz="1000"/>
              <a:t>-In plain language contained in the ingredient statement – allergens may be noted in parentheses or in a different color print after the ingredient containing an allergen- like the example in the top left label</a:t>
            </a:r>
          </a:p>
          <a:p>
            <a:r>
              <a:rPr lang="en-US" sz="1000"/>
              <a:t>	OR</a:t>
            </a:r>
          </a:p>
          <a:p>
            <a:r>
              <a:rPr lang="en-US" sz="1000"/>
              <a:t>-Following the ingredient statement in a “contains statement” – a statement listing the allergens contained in the food product- like the example in the bottom left label.</a:t>
            </a:r>
          </a:p>
          <a:p>
            <a:endParaRPr lang="en-US" sz="1000"/>
          </a:p>
          <a:p>
            <a:r>
              <a:rPr lang="en-US" sz="1000"/>
              <a:t>In addition, allergens may be listed in a statement of how the product was manufactured or processed.  This statement will name what allergens may have been introduced into the food product during the production of the food because of shared machinery or shared production space- like the label on the right.</a:t>
            </a:r>
          </a:p>
          <a:p>
            <a:endParaRPr lang="en-US" sz="1000"/>
          </a:p>
          <a:p>
            <a:r>
              <a:rPr lang="en-US" sz="1000" b="1"/>
              <a:t>Read every label, every time </a:t>
            </a:r>
          </a:p>
          <a:p>
            <a:r>
              <a:rPr lang="en-US" sz="1000"/>
              <a:t>Ingredients can change and some products may contain hidden allergens.  As mentioned previously, look out for product substitutions.  Vendors substitute products frequently and substitutes may contain different ingredients than the original product contained.</a:t>
            </a:r>
          </a:p>
          <a:p>
            <a:endParaRPr lang="en-US" sz="1000"/>
          </a:p>
          <a:p>
            <a:r>
              <a:rPr lang="en-US" sz="1000"/>
              <a:t>It is imperative that you know the ingredients in food products prepared in house. You should refer to recipes and ingredient labels. If you are unsure of a food product’s ingredients, always check with your supervisor.</a:t>
            </a:r>
          </a:p>
          <a:p>
            <a:endParaRPr lang="en-US" sz="1000"/>
          </a:p>
          <a:p>
            <a:r>
              <a:rPr lang="en-US" sz="1000"/>
              <a:t>Be aware of allergies students may have that are not covered by the mandated labeling regulations of the “Big 8”.  This means any food item outside of the Big 8; in this case, thorough label reading is a must.</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B7D05FC0-7277-48C4-9679-60C2E4626D9F}" type="slidenum">
              <a:rPr lang="en-US" smtClean="0"/>
              <a:t>10</a:t>
            </a:fld>
            <a:endParaRPr lang="en-US"/>
          </a:p>
        </p:txBody>
      </p:sp>
    </p:spTree>
    <p:extLst>
      <p:ext uri="{BB962C8B-B14F-4D97-AF65-F5344CB8AC3E}">
        <p14:creationId xmlns:p14="http://schemas.microsoft.com/office/powerpoint/2010/main" val="276642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9413" y="66675"/>
            <a:ext cx="3736975" cy="2103438"/>
          </a:xfrm>
        </p:spPr>
      </p:sp>
      <p:sp>
        <p:nvSpPr>
          <p:cNvPr id="3" name="Notes Placeholder 2"/>
          <p:cNvSpPr>
            <a:spLocks noGrp="1"/>
          </p:cNvSpPr>
          <p:nvPr>
            <p:ph type="body" idx="1"/>
          </p:nvPr>
        </p:nvSpPr>
        <p:spPr>
          <a:xfrm>
            <a:off x="685800" y="2266950"/>
            <a:ext cx="5486400" cy="6877049"/>
          </a:xfrm>
        </p:spPr>
        <p:txBody>
          <a:bodyPr/>
          <a:lstStyle/>
          <a:p>
            <a:r>
              <a:rPr lang="en-US" sz="800" dirty="0"/>
              <a:t>It is time to review each step in the kitchen where the opportunity for cross- contact presents itself.  Cross-contact occurs when an allergen is transferred to a food that does not contain that allergen.  There are many opportunities for cross-contact to occur as food flows through the kitchen.</a:t>
            </a:r>
          </a:p>
          <a:p>
            <a:endParaRPr lang="en-US" sz="800" dirty="0"/>
          </a:p>
          <a:p>
            <a:r>
              <a:rPr lang="en-US" sz="800" b="1" dirty="0"/>
              <a:t>Cooking food does not reduce or eliminate the chances of the person with the allergy of having a reaction.  As food service professionals, it is your job to learn all measures that can be taken to avoid cross-contact.  </a:t>
            </a:r>
          </a:p>
          <a:p>
            <a:endParaRPr lang="en-US" sz="800" b="1" dirty="0"/>
          </a:p>
          <a:p>
            <a:r>
              <a:rPr lang="en-US" sz="800" b="1" dirty="0"/>
              <a:t>Let’s look at each point in the flow of food where there is a risk for cross-contact and what can be done to prevent the risk:</a:t>
            </a:r>
          </a:p>
          <a:p>
            <a:endParaRPr lang="en-US" sz="800" b="1" dirty="0"/>
          </a:p>
          <a:p>
            <a:r>
              <a:rPr lang="en-US" sz="800" b="1" dirty="0"/>
              <a:t>When storing food:</a:t>
            </a:r>
          </a:p>
          <a:p>
            <a:r>
              <a:rPr lang="en-US" sz="800" dirty="0"/>
              <a:t>-Store allergen containing foods separately and clearly label foods.</a:t>
            </a:r>
          </a:p>
          <a:p>
            <a:r>
              <a:rPr lang="en-US" sz="800" b="1" dirty="0"/>
              <a:t>When preparing food:</a:t>
            </a:r>
          </a:p>
          <a:p>
            <a:r>
              <a:rPr lang="en-US" sz="800" dirty="0"/>
              <a:t>-Scrub down counters and tables with soap and water, using a fresh bucket of wash solution and cloth, before and after making food.  Consider having a separate area for preparing allergen free food, if possible.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-Wash your hands with soap and water before touching anything else if you have handled a food allergen. Soap and water will remove a food allergen. </a:t>
            </a:r>
            <a:r>
              <a:rPr lang="en-US" sz="800" b="1" dirty="0"/>
              <a:t>Sanitizing gels or water alone will not remove an allergen. </a:t>
            </a:r>
          </a:p>
          <a:p>
            <a:r>
              <a:rPr lang="en-US" sz="800" dirty="0"/>
              <a:t>-If you are making several foods, cook the allergy-safe foods first. Keep the safe foods covered and away from other foods that may splatter. </a:t>
            </a:r>
          </a:p>
          <a:p>
            <a:r>
              <a:rPr lang="en-US" sz="800" dirty="0"/>
              <a:t>-Always put on a new apron when handling an allergen free food.</a:t>
            </a:r>
          </a:p>
          <a:p>
            <a:r>
              <a:rPr lang="en-US" sz="800" dirty="0"/>
              <a:t>-Use utensils, cutting boards and pans that have been thoroughly washed with soap and water. </a:t>
            </a:r>
          </a:p>
          <a:p>
            <a:r>
              <a:rPr lang="en-US" sz="800" dirty="0"/>
              <a:t>-Consider using separate utensils and dishes for making and serving safe foods. Some kitchens choose a different color to identify the safe kitchen tools. </a:t>
            </a:r>
          </a:p>
          <a:p>
            <a:r>
              <a:rPr lang="en-US" sz="800" dirty="0"/>
              <a:t>-If you make a mistake, you cannot just remove an allergen from a meal. Even a small amount of cross-contact makes a food unsafe. The allergen free food product will have to be made again.</a:t>
            </a:r>
          </a:p>
          <a:p>
            <a:r>
              <a:rPr lang="en-US" sz="800" b="1" dirty="0"/>
              <a:t>In the service area:</a:t>
            </a:r>
          </a:p>
          <a:p>
            <a:r>
              <a:rPr lang="en-US" sz="800" dirty="0"/>
              <a:t>-Always identify special allergen free food orders- clearly label, hold separate from other foods , and hand the allergen free food directly to the student it was prepared for.</a:t>
            </a:r>
          </a:p>
          <a:p>
            <a:endParaRPr lang="en-US" sz="800" dirty="0"/>
          </a:p>
          <a:p>
            <a:r>
              <a:rPr lang="en-US" sz="800" b="1" dirty="0"/>
              <a:t>Here are things to always keep in mind when preparing an allergen free food:</a:t>
            </a:r>
          </a:p>
          <a:p>
            <a:endParaRPr lang="en-US" sz="800" dirty="0"/>
          </a:p>
          <a:p>
            <a:r>
              <a:rPr lang="en-US" sz="800" dirty="0"/>
              <a:t>*If you are unsure of anything at all regarding food preparation and service to children with food allergies, always check with your supervisor.</a:t>
            </a:r>
          </a:p>
          <a:p>
            <a:endParaRPr lang="en-US" sz="800" dirty="0"/>
          </a:p>
          <a:p>
            <a:r>
              <a:rPr lang="en-US" sz="800" dirty="0"/>
              <a:t>*Whenever you change tasks while preparing or serving an allergen free food order for a student, be mindful of the risk of cross-contact. </a:t>
            </a:r>
          </a:p>
          <a:p>
            <a:endParaRPr lang="en-US" sz="800" dirty="0"/>
          </a:p>
          <a:p>
            <a:r>
              <a:rPr lang="en-US" sz="800" dirty="0"/>
              <a:t>*If you think there may have been accidental cross-contact by splattering etc., always err on the side of caution and make the allergen free food again.</a:t>
            </a:r>
          </a:p>
          <a:p>
            <a:endParaRPr lang="en-US" sz="800" dirty="0"/>
          </a:p>
          <a:p>
            <a:r>
              <a:rPr lang="en-US" sz="800" dirty="0"/>
              <a:t>*If you have to make a menu change for a student with an allergy, always review the change with your Director or  their designee.</a:t>
            </a:r>
          </a:p>
          <a:p>
            <a:endParaRPr lang="en-US" sz="1100" dirty="0"/>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B7D05FC0-7277-48C4-9679-60C2E4626D9F}" type="slidenum">
              <a:rPr lang="en-US" smtClean="0"/>
              <a:t>11</a:t>
            </a:fld>
            <a:endParaRPr lang="en-US"/>
          </a:p>
        </p:txBody>
      </p:sp>
    </p:spTree>
    <p:extLst>
      <p:ext uri="{BB962C8B-B14F-4D97-AF65-F5344CB8AC3E}">
        <p14:creationId xmlns:p14="http://schemas.microsoft.com/office/powerpoint/2010/main" val="261009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247650"/>
            <a:ext cx="5486400" cy="3086100"/>
          </a:xfrm>
        </p:spPr>
      </p:sp>
      <p:sp>
        <p:nvSpPr>
          <p:cNvPr id="3" name="Notes Placeholder 2"/>
          <p:cNvSpPr>
            <a:spLocks noGrp="1"/>
          </p:cNvSpPr>
          <p:nvPr>
            <p:ph type="body" idx="1"/>
          </p:nvPr>
        </p:nvSpPr>
        <p:spPr>
          <a:xfrm>
            <a:off x="685800" y="3571875"/>
            <a:ext cx="5486400" cy="5210175"/>
          </a:xfrm>
        </p:spPr>
        <p:txBody>
          <a:bodyPr/>
          <a:lstStyle/>
          <a:p>
            <a:r>
              <a:rPr lang="en-US" dirty="0"/>
              <a:t>To summarize, always store allergen containing foods separately and clearly label foods. </a:t>
            </a:r>
          </a:p>
          <a:p>
            <a:endParaRPr lang="en-US" dirty="0"/>
          </a:p>
          <a:p>
            <a:r>
              <a:rPr lang="en-US" dirty="0"/>
              <a:t>Scrub down the counters and tables with soap and water before and after making allergen free food. Always use a new bucket and cloths with wash solution.</a:t>
            </a:r>
          </a:p>
          <a:p>
            <a:endParaRPr lang="en-US" dirty="0"/>
          </a:p>
          <a:p>
            <a:r>
              <a:rPr lang="en-US" dirty="0"/>
              <a:t>You should always wash your hands with soap and water before handling allergen free foods.</a:t>
            </a:r>
          </a:p>
          <a:p>
            <a:endParaRPr lang="en-US" dirty="0"/>
          </a:p>
          <a:p>
            <a:r>
              <a:rPr lang="en-US" dirty="0"/>
              <a:t>If you are making multiple food items, always cook the allergen free foods first and keep foods covered and away from the other food.</a:t>
            </a:r>
          </a:p>
          <a:p>
            <a:endParaRPr lang="en-US" dirty="0"/>
          </a:p>
          <a:p>
            <a:r>
              <a:rPr lang="en-US" dirty="0"/>
              <a:t>Use utensils, cutting boards, and pans that have been thoroughly washed with soap and water or use a separate set of equipment.</a:t>
            </a:r>
          </a:p>
          <a:p>
            <a:endParaRPr lang="en-US" dirty="0"/>
          </a:p>
          <a:p>
            <a:r>
              <a:rPr lang="en-US" dirty="0"/>
              <a:t>If you make a mistake, the allergen free food product will have to be made again. </a:t>
            </a:r>
          </a:p>
          <a:p>
            <a:br>
              <a:rPr lang="en-US" dirty="0"/>
            </a:br>
            <a:r>
              <a:rPr lang="en-US" dirty="0"/>
              <a:t>Always identify special allergen free foods prepared for a student. Always label the food clearly and hold it separate from other foods. </a:t>
            </a:r>
          </a:p>
          <a:p>
            <a:endParaRPr lang="en-US" dirty="0"/>
          </a:p>
          <a:p>
            <a:r>
              <a:rPr lang="en-US" dirty="0"/>
              <a:t>If there is a change in a menu offering for a student with a food allergy, always check with your director or their designee.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7D05FC0-7277-48C4-9679-60C2E4626D9F}" type="slidenum">
              <a:rPr lang="en-US" smtClean="0"/>
              <a:t>12</a:t>
            </a:fld>
            <a:endParaRPr lang="en-US"/>
          </a:p>
        </p:txBody>
      </p:sp>
    </p:spTree>
    <p:extLst>
      <p:ext uri="{BB962C8B-B14F-4D97-AF65-F5344CB8AC3E}">
        <p14:creationId xmlns:p14="http://schemas.microsoft.com/office/powerpoint/2010/main" val="3445670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25" y="123825"/>
            <a:ext cx="5486400" cy="3086100"/>
          </a:xfrm>
        </p:spPr>
      </p:sp>
      <p:sp>
        <p:nvSpPr>
          <p:cNvPr id="3" name="Notes Placeholder 2"/>
          <p:cNvSpPr>
            <a:spLocks noGrp="1"/>
          </p:cNvSpPr>
          <p:nvPr>
            <p:ph type="body" idx="1"/>
          </p:nvPr>
        </p:nvSpPr>
        <p:spPr>
          <a:xfrm>
            <a:off x="685800" y="3448050"/>
            <a:ext cx="5486400" cy="4552950"/>
          </a:xfrm>
        </p:spPr>
        <p:txBody>
          <a:bodyPr/>
          <a:lstStyle/>
          <a:p>
            <a:r>
              <a:rPr lang="en-US" sz="1200" b="0" i="0" kern="1200">
                <a:solidFill>
                  <a:schemeClr val="tx1"/>
                </a:solidFill>
                <a:effectLst/>
                <a:latin typeface="+mn-lt"/>
                <a:ea typeface="+mn-ea"/>
                <a:cs typeface="+mn-cs"/>
              </a:rPr>
              <a:t>Even with strict adherence to policies and protocols, food allergy reactions may occur.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Food allergy symptoms usually develop within a few minutes to two hours after eating the offending food.  This means students may exhibit the first symptoms of a reaction while they are in or near the cafeteria. There is no way to predict how severe a reaction will be.  A very minor reaction may develop into a dangerous situation quickly.  Also remember that past reactions are not  definite predictors of how a future reaction may occur.</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What do School Food Service Employees Need to Know?</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•How to recognize an allergic reaction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  •How to respond to an allergic reaction </a:t>
            </a:r>
          </a:p>
          <a:p>
            <a:endParaRPr lang="en-US"/>
          </a:p>
          <a:p>
            <a:r>
              <a:rPr lang="en-US"/>
              <a:t>Quickly recognizing symptoms is critical and can prevent dangerous health consequences.</a:t>
            </a:r>
          </a:p>
        </p:txBody>
      </p:sp>
      <p:sp>
        <p:nvSpPr>
          <p:cNvPr id="4" name="Slide Number Placeholder 3"/>
          <p:cNvSpPr>
            <a:spLocks noGrp="1"/>
          </p:cNvSpPr>
          <p:nvPr>
            <p:ph type="sldNum" sz="quarter" idx="10"/>
          </p:nvPr>
        </p:nvSpPr>
        <p:spPr/>
        <p:txBody>
          <a:bodyPr/>
          <a:lstStyle/>
          <a:p>
            <a:fld id="{B7D05FC0-7277-48C4-9679-60C2E4626D9F}" type="slidenum">
              <a:rPr lang="en-US" smtClean="0"/>
              <a:t>13</a:t>
            </a:fld>
            <a:endParaRPr lang="en-US"/>
          </a:p>
        </p:txBody>
      </p:sp>
    </p:spTree>
    <p:extLst>
      <p:ext uri="{BB962C8B-B14F-4D97-AF65-F5344CB8AC3E}">
        <p14:creationId xmlns:p14="http://schemas.microsoft.com/office/powerpoint/2010/main" val="55837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0050"/>
            <a:ext cx="5486400" cy="3086100"/>
          </a:xfrm>
        </p:spPr>
      </p:sp>
      <p:sp>
        <p:nvSpPr>
          <p:cNvPr id="3" name="Notes Placeholder 2"/>
          <p:cNvSpPr>
            <a:spLocks noGrp="1"/>
          </p:cNvSpPr>
          <p:nvPr>
            <p:ph type="body" idx="1"/>
          </p:nvPr>
        </p:nvSpPr>
        <p:spPr/>
        <p:txBody>
          <a:bodyPr/>
          <a:lstStyle/>
          <a:p>
            <a:r>
              <a:rPr lang="en-US" dirty="0"/>
              <a:t>Here are common symptoms to be aware of:  </a:t>
            </a:r>
          </a:p>
          <a:p>
            <a:endParaRPr lang="en-US" dirty="0"/>
          </a:p>
          <a:p>
            <a:pPr marL="171450" indent="-171450">
              <a:buFont typeface="Arial" panose="020B0604020202020204" pitchFamily="34" charset="0"/>
              <a:buChar char="•"/>
            </a:pPr>
            <a:r>
              <a:rPr lang="en-US" dirty="0"/>
              <a:t>Skin rash, itching, hives</a:t>
            </a:r>
          </a:p>
          <a:p>
            <a:pPr marL="171450" indent="-171450">
              <a:buFont typeface="Arial" panose="020B0604020202020204" pitchFamily="34" charset="0"/>
              <a:buChar char="•"/>
            </a:pPr>
            <a:r>
              <a:rPr lang="en-US" dirty="0"/>
              <a:t>Swelling of the lips, tongue or throat, trouble swallowing</a:t>
            </a:r>
          </a:p>
          <a:p>
            <a:pPr marL="171450" indent="-171450">
              <a:buFont typeface="Arial" panose="020B0604020202020204" pitchFamily="34" charset="0"/>
              <a:buChar char="•"/>
            </a:pPr>
            <a:r>
              <a:rPr lang="en-US" dirty="0"/>
              <a:t>Shortness of breath, trouble breathing, wheezing</a:t>
            </a:r>
          </a:p>
          <a:p>
            <a:pPr marL="171450" indent="-171450">
              <a:buFont typeface="Arial" panose="020B0604020202020204" pitchFamily="34" charset="0"/>
              <a:buChar char="•"/>
            </a:pPr>
            <a:r>
              <a:rPr lang="en-US" dirty="0"/>
              <a:t>Stomach pain, vomiting, diarrhea</a:t>
            </a:r>
          </a:p>
          <a:p>
            <a:pPr marL="171450" indent="-171450">
              <a:buFont typeface="Arial" panose="020B0604020202020204" pitchFamily="34" charset="0"/>
              <a:buChar char="•"/>
            </a:pPr>
            <a:r>
              <a:rPr lang="en-US" dirty="0"/>
              <a:t>Anxiety and confusion</a:t>
            </a:r>
          </a:p>
          <a:p>
            <a:pPr marL="171450" indent="-171450">
              <a:buFont typeface="Arial" panose="020B0604020202020204" pitchFamily="34" charset="0"/>
              <a:buChar char="•"/>
            </a:pPr>
            <a:r>
              <a:rPr lang="en-US" dirty="0"/>
              <a:t>Dizziness, feeling lightheaded, fainting</a:t>
            </a:r>
          </a:p>
          <a:p>
            <a:endParaRPr lang="en-US" dirty="0"/>
          </a:p>
          <a:p>
            <a:r>
              <a:rPr lang="en-US" dirty="0"/>
              <a:t>Be aware that some students may exhibit symptoms who have never had a reaction in the past and have no documented allergies.</a:t>
            </a:r>
          </a:p>
        </p:txBody>
      </p:sp>
      <p:sp>
        <p:nvSpPr>
          <p:cNvPr id="4" name="Slide Number Placeholder 3"/>
          <p:cNvSpPr>
            <a:spLocks noGrp="1"/>
          </p:cNvSpPr>
          <p:nvPr>
            <p:ph type="sldNum" sz="quarter" idx="10"/>
          </p:nvPr>
        </p:nvSpPr>
        <p:spPr/>
        <p:txBody>
          <a:bodyPr/>
          <a:lstStyle/>
          <a:p>
            <a:fld id="{B7D05FC0-7277-48C4-9679-60C2E4626D9F}" type="slidenum">
              <a:rPr lang="en-US" smtClean="0"/>
              <a:t>14</a:t>
            </a:fld>
            <a:endParaRPr lang="en-US"/>
          </a:p>
        </p:txBody>
      </p:sp>
    </p:spTree>
    <p:extLst>
      <p:ext uri="{BB962C8B-B14F-4D97-AF65-F5344CB8AC3E}">
        <p14:creationId xmlns:p14="http://schemas.microsoft.com/office/powerpoint/2010/main" val="42369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children may not understand what is happening and will describe what they are feeling.  Here are some common descriptions younger children may use:</a:t>
            </a:r>
          </a:p>
          <a:p>
            <a:endParaRPr lang="en-US" dirty="0"/>
          </a:p>
          <a:p>
            <a:pPr marL="171450" indent="-171450">
              <a:buFont typeface="Arial" panose="020B0604020202020204" pitchFamily="34" charset="0"/>
              <a:buChar char="•"/>
            </a:pPr>
            <a:r>
              <a:rPr lang="en-US" dirty="0"/>
              <a:t>My tongue feels big</a:t>
            </a:r>
          </a:p>
          <a:p>
            <a:pPr marL="171450" indent="-171450">
              <a:buFont typeface="Arial" panose="020B0604020202020204" pitchFamily="34" charset="0"/>
              <a:buChar char="•"/>
            </a:pPr>
            <a:r>
              <a:rPr lang="en-US" dirty="0"/>
              <a:t>There is something stuck in my throat</a:t>
            </a:r>
          </a:p>
          <a:p>
            <a:pPr marL="171450" indent="-171450">
              <a:buFont typeface="Arial" panose="020B0604020202020204" pitchFamily="34" charset="0"/>
              <a:buChar char="•"/>
            </a:pPr>
            <a:r>
              <a:rPr lang="en-US" dirty="0"/>
              <a:t>My skin is itching</a:t>
            </a:r>
          </a:p>
          <a:p>
            <a:pPr marL="171450" indent="-171450">
              <a:buFont typeface="Arial" panose="020B0604020202020204" pitchFamily="34" charset="0"/>
              <a:buChar char="•"/>
            </a:pPr>
            <a:r>
              <a:rPr lang="en-US" dirty="0"/>
              <a:t>My tongue is burning or hot</a:t>
            </a:r>
          </a:p>
          <a:p>
            <a:pPr marL="171450" indent="-171450">
              <a:buFont typeface="Arial" panose="020B0604020202020204" pitchFamily="34" charset="0"/>
              <a:buChar char="•"/>
            </a:pPr>
            <a:r>
              <a:rPr lang="en-US" dirty="0"/>
              <a:t>My lips feel tight</a:t>
            </a:r>
          </a:p>
          <a:p>
            <a:pPr marL="171450" indent="-171450">
              <a:buFont typeface="Arial" panose="020B0604020202020204" pitchFamily="34" charset="0"/>
              <a:buChar char="•"/>
            </a:pPr>
            <a:r>
              <a:rPr lang="en-US" dirty="0"/>
              <a:t>My tummy hurts</a:t>
            </a:r>
          </a:p>
          <a:p>
            <a:pPr marL="171450" indent="-171450">
              <a:buFont typeface="Arial" panose="020B0604020202020204" pitchFamily="34" charset="0"/>
              <a:buChar char="•"/>
            </a:pPr>
            <a:r>
              <a:rPr lang="en-US" dirty="0"/>
              <a:t>My eyes are itching or burning</a:t>
            </a:r>
          </a:p>
          <a:p>
            <a:pPr marL="171450" indent="-171450">
              <a:buFont typeface="Arial" panose="020B0604020202020204" pitchFamily="34" charset="0"/>
              <a:buChar char="•"/>
            </a:pPr>
            <a:r>
              <a:rPr lang="en-US" dirty="0"/>
              <a:t>My chest is tight</a:t>
            </a:r>
          </a:p>
          <a:p>
            <a:pPr marL="171450" indent="-171450">
              <a:buFont typeface="Arial" panose="020B0604020202020204" pitchFamily="34" charset="0"/>
              <a:buChar char="•"/>
            </a:pPr>
            <a:r>
              <a:rPr lang="en-US" dirty="0"/>
              <a:t>It feels like something is poking my tongue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“Something is wrong.” or “Something bad is happening.”</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B7D05FC0-7277-48C4-9679-60C2E4626D9F}" type="slidenum">
              <a:rPr lang="en-US" smtClean="0"/>
              <a:t>15</a:t>
            </a:fld>
            <a:endParaRPr lang="en-US"/>
          </a:p>
        </p:txBody>
      </p:sp>
    </p:spTree>
    <p:extLst>
      <p:ext uri="{BB962C8B-B14F-4D97-AF65-F5344CB8AC3E}">
        <p14:creationId xmlns:p14="http://schemas.microsoft.com/office/powerpoint/2010/main" val="106818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25" y="209550"/>
            <a:ext cx="5486400" cy="3086100"/>
          </a:xfrm>
        </p:spPr>
      </p:sp>
      <p:sp>
        <p:nvSpPr>
          <p:cNvPr id="3" name="Notes Placeholder 2"/>
          <p:cNvSpPr>
            <a:spLocks noGrp="1"/>
          </p:cNvSpPr>
          <p:nvPr>
            <p:ph type="body" idx="1"/>
          </p:nvPr>
        </p:nvSpPr>
        <p:spPr>
          <a:xfrm>
            <a:off x="685800" y="3600450"/>
            <a:ext cx="5486400" cy="4400550"/>
          </a:xfrm>
        </p:spPr>
        <p:txBody>
          <a:bodyPr/>
          <a:lstStyle/>
          <a:p>
            <a:r>
              <a:rPr lang="en-US" dirty="0"/>
              <a:t>Recognizing that something is wrong and responding appropriately can save a life.</a:t>
            </a:r>
          </a:p>
          <a:p>
            <a:endParaRPr lang="en-US" dirty="0"/>
          </a:p>
          <a:p>
            <a:r>
              <a:rPr lang="en-US" dirty="0"/>
              <a:t>Ensure you know your school district’s food allergy policies and procedures.</a:t>
            </a:r>
          </a:p>
          <a:p>
            <a:endParaRPr lang="en-US" dirty="0"/>
          </a:p>
          <a:p>
            <a:r>
              <a:rPr lang="en-US" dirty="0"/>
              <a:t>Always call the school nurse or designee and never leave the student alone or send them to the nurse’s office alone.</a:t>
            </a:r>
          </a:p>
          <a:p>
            <a:endParaRPr lang="en-US" dirty="0"/>
          </a:p>
          <a:p>
            <a:r>
              <a:rPr lang="en-US" dirty="0"/>
              <a:t>If you were the first staff to notice symptoms, you will be helpful in describing the reaction to first responders.</a:t>
            </a:r>
          </a:p>
          <a:p>
            <a:endParaRPr lang="en-US" dirty="0"/>
          </a:p>
          <a:p>
            <a:r>
              <a:rPr lang="en-US" dirty="0"/>
              <a:t>Always be available to assist as directed.  For example, if the nurse or designee has to inject epinephrine, they will need someone to call 911, other students may need to be cleared from the area, or first responders may need to be directed to the scene.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B7D05FC0-7277-48C4-9679-60C2E4626D9F}" type="slidenum">
              <a:rPr lang="en-US" smtClean="0"/>
              <a:t>16</a:t>
            </a:fld>
            <a:endParaRPr lang="en-US"/>
          </a:p>
        </p:txBody>
      </p:sp>
    </p:spTree>
    <p:extLst>
      <p:ext uri="{BB962C8B-B14F-4D97-AF65-F5344CB8AC3E}">
        <p14:creationId xmlns:p14="http://schemas.microsoft.com/office/powerpoint/2010/main" val="398316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Thank you.  This concludes Food Allergy Management for School Nutrition Professionals.  Remember to record completion of this training for Annual Professional Standards Training requirements.</a:t>
            </a:r>
          </a:p>
          <a:p>
            <a:endParaRPr lang="en-US" dirty="0"/>
          </a:p>
          <a:p>
            <a:r>
              <a:rPr lang="en-US" dirty="0"/>
              <a:t>If you have any additional questions, please do not hesitate to contact us.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942330-F19B-49BB-AE37-1A9BB45B55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53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Food allergies affect 1 in every 13 children in the U.S. This means roughly two students in every classroom.</a:t>
            </a:r>
          </a:p>
          <a:p>
            <a:endParaRPr lang="en-US"/>
          </a:p>
          <a:p>
            <a:r>
              <a:rPr lang="en-US"/>
              <a:t>Food allergies are on the rise. Just 30 years ago, food allergies were not even on the radar, but now the numbers are climbing.  These numbers increased by approximately 50% between the year 1997-2011.</a:t>
            </a:r>
          </a:p>
          <a:p>
            <a:endParaRPr lang="en-US"/>
          </a:p>
          <a:p>
            <a:r>
              <a:rPr lang="en-US"/>
              <a:t>How common are reactions at school?</a:t>
            </a:r>
          </a:p>
          <a:p>
            <a:endParaRPr lang="en-US"/>
          </a:p>
          <a:p>
            <a:r>
              <a:rPr lang="en-US"/>
              <a:t> One in six children with food allergies will have an allergic reaction while at school.</a:t>
            </a:r>
          </a:p>
          <a:p>
            <a:r>
              <a:rPr lang="en-US"/>
              <a:t>    </a:t>
            </a:r>
          </a:p>
          <a:p>
            <a:r>
              <a:rPr lang="en-US"/>
              <a:t>In addition, one in four students who are given epinephrine, which is the medicine used to treat serious allergic reactions at school, had no previous history of food allergy.</a:t>
            </a:r>
          </a:p>
          <a:p>
            <a:endParaRPr lang="en-US"/>
          </a:p>
          <a:p>
            <a:r>
              <a:rPr lang="en-US"/>
              <a:t>So, what is a food allergy?</a:t>
            </a:r>
          </a:p>
          <a:p>
            <a:endParaRPr lang="en-US"/>
          </a:p>
        </p:txBody>
      </p:sp>
      <p:sp>
        <p:nvSpPr>
          <p:cNvPr id="4" name="Slide Number Placeholder 3"/>
          <p:cNvSpPr>
            <a:spLocks noGrp="1"/>
          </p:cNvSpPr>
          <p:nvPr>
            <p:ph type="sldNum" sz="quarter" idx="10"/>
          </p:nvPr>
        </p:nvSpPr>
        <p:spPr/>
        <p:txBody>
          <a:bodyPr/>
          <a:lstStyle/>
          <a:p>
            <a:fld id="{B7D05FC0-7277-48C4-9679-60C2E4626D9F}" type="slidenum">
              <a:rPr lang="en-US" smtClean="0"/>
              <a:t>2</a:t>
            </a:fld>
            <a:endParaRPr lang="en-US"/>
          </a:p>
        </p:txBody>
      </p:sp>
    </p:spTree>
    <p:extLst>
      <p:ext uri="{BB962C8B-B14F-4D97-AF65-F5344CB8AC3E}">
        <p14:creationId xmlns:p14="http://schemas.microsoft.com/office/powerpoint/2010/main" val="145084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Food allergies are caused when the immune system mistakenly targets a normally harmless food protein as a threat and attacks it.  This normally harmless protein is called an allergen.</a:t>
            </a:r>
            <a:endParaRPr lang="en-US" dirty="0">
              <a:cs typeface="Calibri"/>
            </a:endParaRPr>
          </a:p>
          <a:p>
            <a:endParaRPr lang="en-US" dirty="0"/>
          </a:p>
          <a:p>
            <a:r>
              <a:rPr lang="en-US" dirty="0"/>
              <a:t>A food allergic reaction can be very serious and may even cause death </a:t>
            </a:r>
          </a:p>
          <a:p>
            <a:endParaRPr lang="en-US" dirty="0"/>
          </a:p>
          <a:p>
            <a:r>
              <a:rPr lang="en-US" dirty="0"/>
              <a:t>There is no cure for food allergies. Strict avoidance of food allergens, early recognition, and management of allergic reactions to food are the important measures utilized to prevent serious health consequences.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7D05FC0-7277-48C4-9679-60C2E4626D9F}" type="slidenum">
              <a:rPr lang="en-US" smtClean="0"/>
              <a:t>3</a:t>
            </a:fld>
            <a:endParaRPr lang="en-US"/>
          </a:p>
        </p:txBody>
      </p:sp>
    </p:spTree>
    <p:extLst>
      <p:ext uri="{BB962C8B-B14F-4D97-AF65-F5344CB8AC3E}">
        <p14:creationId xmlns:p14="http://schemas.microsoft.com/office/powerpoint/2010/main" val="19875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People often confuse food </a:t>
            </a:r>
            <a:r>
              <a:rPr lang="en-US" i="1"/>
              <a:t>intolerance </a:t>
            </a:r>
            <a:r>
              <a:rPr lang="en-US"/>
              <a:t>with a food </a:t>
            </a:r>
            <a:r>
              <a:rPr lang="en-US" i="1"/>
              <a:t>allergy</a:t>
            </a:r>
            <a:r>
              <a:rPr lang="en-US"/>
              <a:t>, but they are different.  We have discussed what a food allergy is, so lets see how an allergy differs from an intolerance.  </a:t>
            </a:r>
          </a:p>
          <a:p>
            <a:endParaRPr lang="en-US"/>
          </a:p>
          <a:p>
            <a:r>
              <a:rPr lang="en-US"/>
              <a:t>Food intolerance is when a person cannot digest a certain food. We have all heard of lactose or milk intolerance, right? </a:t>
            </a:r>
          </a:p>
          <a:p>
            <a:endParaRPr lang="en-US"/>
          </a:p>
          <a:p>
            <a:r>
              <a:rPr lang="en-US"/>
              <a:t>An intolerance may cause some of the same symptoms as an allergy, but an</a:t>
            </a:r>
          </a:p>
          <a:p>
            <a:r>
              <a:rPr lang="en-US"/>
              <a:t>intolerance does not involve the immune system and is not considered life-threatening.  </a:t>
            </a:r>
          </a:p>
          <a:p>
            <a:endParaRPr lang="en-US"/>
          </a:p>
          <a:p>
            <a:r>
              <a:rPr lang="en-US"/>
              <a:t>Food allergies involve the immune system and can be life threatening.  We will be reviewing food allergy symptoms later in this presentation.</a:t>
            </a:r>
          </a:p>
          <a:p>
            <a:endParaRPr lang="en-US"/>
          </a:p>
          <a:p>
            <a:r>
              <a:rPr lang="en-US"/>
              <a:t>Physicians test for the indicators of food allergies and diagnose food allergies.</a:t>
            </a:r>
          </a:p>
          <a:p>
            <a:endParaRPr lang="en-US"/>
          </a:p>
          <a:p>
            <a:r>
              <a:rPr lang="en-US"/>
              <a:t>Food allergies and food intolerances need to be taken seriously.</a:t>
            </a:r>
          </a:p>
        </p:txBody>
      </p:sp>
      <p:sp>
        <p:nvSpPr>
          <p:cNvPr id="4" name="Slide Number Placeholder 3"/>
          <p:cNvSpPr>
            <a:spLocks noGrp="1"/>
          </p:cNvSpPr>
          <p:nvPr>
            <p:ph type="sldNum" sz="quarter" idx="10"/>
          </p:nvPr>
        </p:nvSpPr>
        <p:spPr/>
        <p:txBody>
          <a:bodyPr/>
          <a:lstStyle/>
          <a:p>
            <a:fld id="{B7D05FC0-7277-48C4-9679-60C2E4626D9F}" type="slidenum">
              <a:rPr lang="en-US" smtClean="0"/>
              <a:t>4</a:t>
            </a:fld>
            <a:endParaRPr lang="en-US"/>
          </a:p>
        </p:txBody>
      </p:sp>
    </p:spTree>
    <p:extLst>
      <p:ext uri="{BB962C8B-B14F-4D97-AF65-F5344CB8AC3E}">
        <p14:creationId xmlns:p14="http://schemas.microsoft.com/office/powerpoint/2010/main" val="421317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Food Service Professionals should also be familiar with Celiac disease.</a:t>
            </a:r>
          </a:p>
          <a:p>
            <a:endParaRPr lang="en-US"/>
          </a:p>
          <a:p>
            <a:r>
              <a:rPr lang="en-US"/>
              <a:t>Celiac disease is an autoimmune disease. When people with celiac disease eat foods containing gluten, their immune system responds by damaging the delicate lining of the small intestine. Gluten is a protein found in wheat, barley, and rye.  Symptoms vary or there may be no symptoms at all.  Possible symptoms can include: nausea, vomiting, heartburn, diarrhea, gas, cramping, itching, skin rash, fatigue, malnutrition, and weight loss.</a:t>
            </a:r>
          </a:p>
          <a:p>
            <a:endParaRPr lang="en-US"/>
          </a:p>
          <a:p>
            <a:r>
              <a:rPr lang="en-US"/>
              <a:t>It is important to know that other grains may not be gluten free due to being processed on the same machines as wheat, barley, and rye; with the most common grain being oats.  For oats to be gluten free, they have to be Certified Gluten Free.</a:t>
            </a:r>
          </a:p>
          <a:p>
            <a:endParaRPr lang="en-US"/>
          </a:p>
          <a:p>
            <a:r>
              <a:rPr lang="en-US"/>
              <a:t>If left untreated, people with celiac disease are at-risk for serious health consequences. The only treatment for Celiac disease and the inflammation of the small intestine caused by gluten protein exposure is a life long gluten free diet.</a:t>
            </a:r>
          </a:p>
        </p:txBody>
      </p:sp>
      <p:sp>
        <p:nvSpPr>
          <p:cNvPr id="4" name="Slide Number Placeholder 3"/>
          <p:cNvSpPr>
            <a:spLocks noGrp="1"/>
          </p:cNvSpPr>
          <p:nvPr>
            <p:ph type="sldNum" sz="quarter" idx="10"/>
          </p:nvPr>
        </p:nvSpPr>
        <p:spPr/>
        <p:txBody>
          <a:bodyPr/>
          <a:lstStyle/>
          <a:p>
            <a:fld id="{B7D05FC0-7277-48C4-9679-60C2E4626D9F}" type="slidenum">
              <a:rPr lang="en-US" smtClean="0"/>
              <a:t>5</a:t>
            </a:fld>
            <a:endParaRPr lang="en-US"/>
          </a:p>
        </p:txBody>
      </p:sp>
    </p:spTree>
    <p:extLst>
      <p:ext uri="{BB962C8B-B14F-4D97-AF65-F5344CB8AC3E}">
        <p14:creationId xmlns:p14="http://schemas.microsoft.com/office/powerpoint/2010/main" val="2121518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85750"/>
            <a:ext cx="5486400" cy="3086100"/>
          </a:xfrm>
        </p:spPr>
      </p:sp>
      <p:sp>
        <p:nvSpPr>
          <p:cNvPr id="3" name="Notes Placeholder 2"/>
          <p:cNvSpPr>
            <a:spLocks noGrp="1"/>
          </p:cNvSpPr>
          <p:nvPr>
            <p:ph type="body" idx="1"/>
          </p:nvPr>
        </p:nvSpPr>
        <p:spPr/>
        <p:txBody>
          <a:bodyPr/>
          <a:lstStyle/>
          <a:p>
            <a:r>
              <a:rPr lang="en-US"/>
              <a:t>The most dangerous allergic reaction is called anaphylaxis. This is a severe, life threatening allergic reaction which requires immediate response and medical attention.</a:t>
            </a:r>
          </a:p>
          <a:p>
            <a:endParaRPr lang="en-US"/>
          </a:p>
          <a:p>
            <a:pPr marL="0" indent="0">
              <a:buFontTx/>
              <a:buNone/>
            </a:pPr>
            <a:r>
              <a:rPr lang="en-US"/>
              <a:t>We have discussed how common food allergies are and the serious implications these allergies have for the students you serve daily. It is clear that food allergies, and particularly anaphylaxis, are a real threat. So what can we do as food service professionals?</a:t>
            </a:r>
          </a:p>
          <a:p>
            <a:endParaRPr lang="en-US"/>
          </a:p>
          <a:p>
            <a:r>
              <a:rPr lang="en-US"/>
              <a:t>In the next slides we will be discussing allergens and the precautions that you, as a Food Service Professional, will need to utilize when ordering, receiving, storing, preparing, and serving students with food allergies.  It is everyone’s responsibility  to create an environment where students with food allergies can be safe.</a:t>
            </a:r>
          </a:p>
        </p:txBody>
      </p:sp>
      <p:sp>
        <p:nvSpPr>
          <p:cNvPr id="4" name="Slide Number Placeholder 3"/>
          <p:cNvSpPr>
            <a:spLocks noGrp="1"/>
          </p:cNvSpPr>
          <p:nvPr>
            <p:ph type="sldNum" sz="quarter" idx="10"/>
          </p:nvPr>
        </p:nvSpPr>
        <p:spPr/>
        <p:txBody>
          <a:bodyPr/>
          <a:lstStyle/>
          <a:p>
            <a:fld id="{B7D05FC0-7277-48C4-9679-60C2E4626D9F}" type="slidenum">
              <a:rPr lang="en-US" smtClean="0"/>
              <a:t>6</a:t>
            </a:fld>
            <a:endParaRPr lang="en-US"/>
          </a:p>
        </p:txBody>
      </p:sp>
    </p:spTree>
    <p:extLst>
      <p:ext uri="{BB962C8B-B14F-4D97-AF65-F5344CB8AC3E}">
        <p14:creationId xmlns:p14="http://schemas.microsoft.com/office/powerpoint/2010/main" val="24576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123825"/>
            <a:ext cx="5486400" cy="3086100"/>
          </a:xfrm>
        </p:spPr>
      </p:sp>
      <p:sp>
        <p:nvSpPr>
          <p:cNvPr id="3" name="Notes Placeholder 2"/>
          <p:cNvSpPr>
            <a:spLocks noGrp="1"/>
          </p:cNvSpPr>
          <p:nvPr>
            <p:ph type="body" idx="1"/>
          </p:nvPr>
        </p:nvSpPr>
        <p:spPr>
          <a:xfrm>
            <a:off x="685800" y="3371851"/>
            <a:ext cx="5486400" cy="4629150"/>
          </a:xfrm>
        </p:spPr>
        <p:txBody>
          <a:bodyPr/>
          <a:lstStyle/>
          <a:p>
            <a:r>
              <a:rPr lang="en-US"/>
              <a:t>While more than 160 foods can cause allergic reactions in people with food allergies, the law identifies the eight most common allergenic foods. These foods account for 90 percent of food allergic reactions, and are the food sources from which many other ingredients are derived.  “The Big 8” allergenic foods are milk, eggs, peanuts, tree nuts, wheat, soybeans, fish, and shellfish.</a:t>
            </a:r>
          </a:p>
          <a:p>
            <a:endParaRPr lang="en-US"/>
          </a:p>
          <a:p>
            <a:r>
              <a:rPr lang="en-US"/>
              <a:t>To help Americans avoid the health risks posed by food allergens, FDA enforces the Food Allergen Labeling and Consumer Protection Act of 2004 (the Act). The Act applies to the labeling of foods regulated by FDA which includes all foods except poultry, most meats, and certain egg products, which are regulated by other Federal agencies. The Act requires that food labels must clearly identify the food source names of any ingredients that are one of the major food allergens or contain any protein derived from a major food allergen.</a:t>
            </a:r>
          </a:p>
          <a:p>
            <a:endParaRPr lang="en-US"/>
          </a:p>
          <a:p>
            <a:r>
              <a:rPr lang="en-US"/>
              <a:t>As a result, food labels help us identify offending foods or ingredients so they can more easily be avoided by consumers with food allergies.</a:t>
            </a:r>
            <a:endParaRPr lang="en-US">
              <a:cs typeface="Calibri"/>
            </a:endParaRPr>
          </a:p>
          <a:p>
            <a:endParaRPr lang="en-US"/>
          </a:p>
          <a:p>
            <a:r>
              <a:rPr lang="en-US"/>
              <a:t>If a student has a documented allergy to a food other than the foods listed as the “Big 8”,  thorough label reading and knowing each ingredient in the foods on your menu is a must.  If you do not recognize the name of an ingredient in the food product, you should always check with your supervisor.</a:t>
            </a:r>
          </a:p>
          <a:p>
            <a:endParaRPr lang="en-US"/>
          </a:p>
          <a:p>
            <a:r>
              <a:rPr lang="en-US"/>
              <a:t>Now that we understand food allergies; let’s look at the steps you will take to ensure the students you serve are safe.</a:t>
            </a:r>
          </a:p>
          <a:p>
            <a:endParaRPr lang="en-US"/>
          </a:p>
        </p:txBody>
      </p:sp>
      <p:sp>
        <p:nvSpPr>
          <p:cNvPr id="4" name="Slide Number Placeholder 3"/>
          <p:cNvSpPr>
            <a:spLocks noGrp="1"/>
          </p:cNvSpPr>
          <p:nvPr>
            <p:ph type="sldNum" sz="quarter" idx="10"/>
          </p:nvPr>
        </p:nvSpPr>
        <p:spPr/>
        <p:txBody>
          <a:bodyPr/>
          <a:lstStyle/>
          <a:p>
            <a:fld id="{B7D05FC0-7277-48C4-9679-60C2E4626D9F}" type="slidenum">
              <a:rPr lang="en-US" smtClean="0"/>
              <a:t>7</a:t>
            </a:fld>
            <a:endParaRPr lang="en-US"/>
          </a:p>
        </p:txBody>
      </p:sp>
    </p:spTree>
    <p:extLst>
      <p:ext uri="{BB962C8B-B14F-4D97-AF65-F5344CB8AC3E}">
        <p14:creationId xmlns:p14="http://schemas.microsoft.com/office/powerpoint/2010/main" val="38728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The first step in the process is being able to identify students with food allergies and know what food(s) they must avoid. </a:t>
            </a:r>
          </a:p>
          <a:p>
            <a:endParaRPr lang="en-US" sz="1200"/>
          </a:p>
          <a:p>
            <a:r>
              <a:rPr lang="en-US" sz="1200"/>
              <a:t>Any food allergy or food intolerance could be considered a disability.  Accommodations must be made at no additional cost to the student. </a:t>
            </a:r>
          </a:p>
          <a:p>
            <a:endParaRPr lang="en-US" sz="1200"/>
          </a:p>
          <a:p>
            <a:r>
              <a:rPr lang="en-US" sz="1200"/>
              <a:t>Disability must be determined by a State licensed health care professional who is authorized to write prescriptions (a Physician, Physician’s Assistant, or Nurse Practitioner) and a written statement must be provided to the school</a:t>
            </a:r>
            <a:r>
              <a:rPr lang="en-US" sz="1200" b="1"/>
              <a:t>. </a:t>
            </a:r>
            <a:r>
              <a:rPr lang="en-US" sz="1200" b="0"/>
              <a:t>The medical statement must include the food to be avoided (allergen), a brief explanation of how exposure to the food affects the child and recommended substitute(s).  </a:t>
            </a:r>
            <a:r>
              <a:rPr lang="en-US" sz="1200"/>
              <a:t> The school should retain copies of the statement when making meal modifications. Usually the School Nurse maintains copies of medical statements.</a:t>
            </a:r>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the Child’s Individualized Education Program (IEP) or 504 plan includes the information required in the medical statement, or if the school obtains written medical verification of the impairment during the IEP/504 plan process, it is not necessary for the school to also obtain a separate medical statement.  The 504 Plan refers to Section 504 of the Rehabilitation Act of 1973.  This act applies to any entity receiving federal money and it applies to students with various medical conditions, including food allergies.  Schools participating in Child Nutrition Programs receive federal money and must comply with the regulations in this Act and also to the USDA regulation 7 CFR 15b-Non Discrimination on the Basis of Handicap in Programs or Activities Receiving Federal Financial Funds.</a:t>
            </a:r>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the medical statement is provided and does not fully explain the modification needed, the school should immediately contact the child's parent or guardian and ask the family to provide an amended medical statement as soon as possible.  However, clarification of the medical statement should not delay the school from providing the meal modification.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In addition, if the school receives a modification request outside the regular meal pattern before a child’s parent or guardian is able to submit the required medical statement, the school may not unduly delay providing the modification while awaiting the medical statement. Instead, the school should begin providing a reasonable modification to keep the child safe, and request the family provide a medical statement signed by a State licensed healthcare professional to support the meal modification as soon as possible. </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Special Note:  Health concerns or life style choices such as a preference that a child eat a specific diet because the parent believes it is healthier for the child are </a:t>
            </a:r>
            <a:r>
              <a:rPr lang="en-US" sz="1200" b="1"/>
              <a:t>not </a:t>
            </a:r>
            <a:r>
              <a:rPr lang="en-US" sz="1200"/>
              <a:t>considered a disability and do not require the school to make a meal modification.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sz="1200" b="1"/>
              <a:t>Know your school’s procedures for Student Identification and meal modification:</a:t>
            </a:r>
          </a:p>
          <a:p>
            <a:r>
              <a:rPr lang="en-US" sz="1200"/>
              <a:t> </a:t>
            </a:r>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Food Service must obtain up to date lists of all students with allergies and must update the records at the Point of Service.  </a:t>
            </a:r>
            <a:r>
              <a:rPr lang="en-US" sz="1200"/>
              <a:t>One b</a:t>
            </a:r>
            <a:r>
              <a:rPr lang="en-US" sz="1200" b="0" i="0" u="none" strike="noStrike" kern="1200" baseline="0">
                <a:solidFill>
                  <a:schemeClr val="tx1"/>
                </a:solidFill>
                <a:latin typeface="+mn-lt"/>
                <a:ea typeface="+mn-ea"/>
                <a:cs typeface="+mn-cs"/>
              </a:rPr>
              <a:t>est practice is to keep files with pictures of each student so students are easily identifiable.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All staff must be trained on proper procedures, including all substitute aids working in the kitchen and/or cafeteria. Each school will have different procedures developed for their facility’s needs and each student’s modifications will be individual to that particular student.  If you are unsure of a procedure , always ask your supervisor.</a:t>
            </a:r>
            <a:endParaRPr lang="en-US" sz="1200"/>
          </a:p>
          <a:p>
            <a:endParaRPr lang="en-US"/>
          </a:p>
        </p:txBody>
      </p:sp>
      <p:sp>
        <p:nvSpPr>
          <p:cNvPr id="4" name="Slide Number Placeholder 3"/>
          <p:cNvSpPr>
            <a:spLocks noGrp="1"/>
          </p:cNvSpPr>
          <p:nvPr>
            <p:ph type="sldNum" sz="quarter" idx="5"/>
          </p:nvPr>
        </p:nvSpPr>
        <p:spPr/>
        <p:txBody>
          <a:bodyPr/>
          <a:lstStyle/>
          <a:p>
            <a:fld id="{B7D05FC0-7277-48C4-9679-60C2E4626D9F}" type="slidenum">
              <a:rPr lang="en-US" smtClean="0"/>
              <a:t>8</a:t>
            </a:fld>
            <a:endParaRPr lang="en-US"/>
          </a:p>
        </p:txBody>
      </p:sp>
    </p:spTree>
    <p:extLst>
      <p:ext uri="{BB962C8B-B14F-4D97-AF65-F5344CB8AC3E}">
        <p14:creationId xmlns:p14="http://schemas.microsoft.com/office/powerpoint/2010/main" val="83733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25" y="76200"/>
            <a:ext cx="5486400" cy="3086100"/>
          </a:xfrm>
        </p:spPr>
      </p:sp>
      <p:sp>
        <p:nvSpPr>
          <p:cNvPr id="3" name="Notes Placeholder 2"/>
          <p:cNvSpPr>
            <a:spLocks noGrp="1"/>
          </p:cNvSpPr>
          <p:nvPr>
            <p:ph type="body" idx="1"/>
          </p:nvPr>
        </p:nvSpPr>
        <p:spPr>
          <a:xfrm>
            <a:off x="685800" y="3324225"/>
            <a:ext cx="5486400" cy="5267325"/>
          </a:xfrm>
        </p:spPr>
        <p:txBody>
          <a:bodyPr/>
          <a:lstStyle/>
          <a:p>
            <a:r>
              <a:rPr lang="en-US" dirty="0"/>
              <a:t>The next step is to identify known allergens in the inventory of food products within your kitchen.</a:t>
            </a:r>
          </a:p>
          <a:p>
            <a:endParaRPr lang="en-US" b="0" dirty="0"/>
          </a:p>
          <a:p>
            <a:r>
              <a:rPr lang="en-US" b="0" dirty="0"/>
              <a:t>Each student with a food allergy should have a medical statement on file.  The medical statement will list the allergen(s) of concern for each student.  A list of food allergies from each medical statement will identify the allergens which food service staff will have to be aware of when handling food.</a:t>
            </a:r>
          </a:p>
          <a:p>
            <a:endParaRPr lang="en-US" b="1" dirty="0"/>
          </a:p>
          <a:p>
            <a:r>
              <a:rPr lang="en-US" dirty="0"/>
              <a:t>It is important to keep food labels from each food product served to a child with allergies in case a problem is encountered after a child eats a particular food.</a:t>
            </a:r>
          </a:p>
          <a:p>
            <a:endParaRPr lang="en-US" dirty="0"/>
          </a:p>
          <a:p>
            <a:r>
              <a:rPr lang="en-US" dirty="0"/>
              <a:t>The School Food Authority(SFA) should always have a contact person from each food vendor who can readily obtain food ingredient information.</a:t>
            </a:r>
          </a:p>
          <a:p>
            <a:endParaRPr lang="en-US" dirty="0"/>
          </a:p>
          <a:p>
            <a:r>
              <a:rPr lang="en-US" dirty="0"/>
              <a:t>An allergen list will list all foods on the menu and the allergens contained in each food.  The list is a useful and quick reference to use as a starting point but staff must still check labels and ingredient lists for all known allergens and possible hidden sources.  </a:t>
            </a:r>
          </a:p>
          <a:p>
            <a:endParaRPr lang="en-US" dirty="0"/>
          </a:p>
          <a:p>
            <a:r>
              <a:rPr lang="en-US" dirty="0"/>
              <a:t>Allergens from hidden sources are ingredients you would not normally associate with a food.  This is why thorough label reading is so important.   The allergen list will change as food products change.  Always check with your supervisor if you do not recognize the name of an ingredient on a food label.</a:t>
            </a:r>
          </a:p>
          <a:p>
            <a:endParaRPr lang="en-US" dirty="0"/>
          </a:p>
          <a:p>
            <a:r>
              <a:rPr lang="en-US" dirty="0"/>
              <a:t>Now let’s look at a few food labels to see how allergens are noted.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B7D05FC0-7277-48C4-9679-60C2E4626D9F}" type="slidenum">
              <a:rPr lang="en-US" smtClean="0"/>
              <a:t>9</a:t>
            </a:fld>
            <a:endParaRPr lang="en-US"/>
          </a:p>
        </p:txBody>
      </p:sp>
    </p:spTree>
    <p:extLst>
      <p:ext uri="{BB962C8B-B14F-4D97-AF65-F5344CB8AC3E}">
        <p14:creationId xmlns:p14="http://schemas.microsoft.com/office/powerpoint/2010/main" val="314923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21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363821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60221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66483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69908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599353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CD4D9E-FE39-4D12-B927-BBBFC16F86D5}"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876604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CD4D9E-FE39-4D12-B927-BBBFC16F86D5}"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424779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CD4D9E-FE39-4D12-B927-BBBFC16F86D5}"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839853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D4D9E-FE39-4D12-B927-BBBFC16F86D5}"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067343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D4D9E-FE39-4D12-B927-BBBFC16F86D5}"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78492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4019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D4D9E-FE39-4D12-B927-BBBFC16F86D5}"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10995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443868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784137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788">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3094">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1575">
                <a:solidFill>
                  <a:schemeClr val="bg1"/>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ru-RU" dirty="0"/>
          </a:p>
        </p:txBody>
      </p:sp>
    </p:spTree>
    <p:extLst>
      <p:ext uri="{BB962C8B-B14F-4D97-AF65-F5344CB8AC3E}">
        <p14:creationId xmlns:p14="http://schemas.microsoft.com/office/powerpoint/2010/main" val="93806199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dirty="0"/>
          </a:p>
        </p:txBody>
      </p:sp>
      <p:sp>
        <p:nvSpPr>
          <p:cNvPr id="9" name="Picture Placeholder 14">
            <a:extLst>
              <a:ext uri="{FF2B5EF4-FFF2-40B4-BE49-F238E27FC236}">
                <a16:creationId xmlns:a16="http://schemas.microsoft.com/office/drawing/2014/main"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788"/>
            </a:lvl1pPr>
          </a:lstStyle>
          <a:p>
            <a:r>
              <a:rPr lang="en-US"/>
              <a:t>Click icon to add picture</a:t>
            </a:r>
            <a:endParaRPr lang="ru-RU" dirty="0"/>
          </a:p>
        </p:txBody>
      </p:sp>
      <p:sp>
        <p:nvSpPr>
          <p:cNvPr id="18" name="Text Placeholder 14">
            <a:extLst>
              <a:ext uri="{FF2B5EF4-FFF2-40B4-BE49-F238E27FC236}">
                <a16:creationId xmlns:a16="http://schemas.microsoft.com/office/drawing/2014/main" id="{8373CC7F-8644-430C-90D9-B903ED9F612A}"/>
              </a:ext>
            </a:extLst>
          </p:cNvPr>
          <p:cNvSpPr>
            <a:spLocks noGrp="1"/>
          </p:cNvSpPr>
          <p:nvPr>
            <p:ph type="body" sz="quarter" idx="15"/>
          </p:nvPr>
        </p:nvSpPr>
        <p:spPr>
          <a:xfrm>
            <a:off x="458791" y="2028829"/>
            <a:ext cx="4727575" cy="728663"/>
          </a:xfrm>
          <a:solidFill>
            <a:schemeClr val="accent1">
              <a:alpha val="60000"/>
            </a:schemeClr>
          </a:solidFill>
        </p:spPr>
        <p:txBody>
          <a:bodyPr lIns="396000" anchor="ctr" anchorCtr="0">
            <a:noAutofit/>
          </a:bodyPr>
          <a:lstStyle>
            <a:lvl1pPr marL="0" indent="0">
              <a:buNone/>
              <a:defRPr sz="1575">
                <a:solidFill>
                  <a:schemeClr val="bg1"/>
                </a:solidFill>
              </a:defRPr>
            </a:lvl1pPr>
            <a:lvl2pPr marL="257175" indent="0">
              <a:buNone/>
              <a:defRPr sz="1575">
                <a:solidFill>
                  <a:schemeClr val="bg1"/>
                </a:solidFill>
              </a:defRPr>
            </a:lvl2pPr>
            <a:lvl3pPr marL="514350" indent="0">
              <a:buNone/>
              <a:defRPr sz="1575">
                <a:solidFill>
                  <a:schemeClr val="bg1"/>
                </a:solidFill>
              </a:defRPr>
            </a:lvl3pPr>
            <a:lvl4pPr marL="771525" indent="0">
              <a:buNone/>
              <a:defRPr sz="1575">
                <a:solidFill>
                  <a:schemeClr val="bg1"/>
                </a:solidFill>
              </a:defRPr>
            </a:lvl4pPr>
            <a:lvl5pPr marL="1028700" indent="0">
              <a:buNone/>
              <a:defRPr sz="1575">
                <a:solidFill>
                  <a:schemeClr val="bg1"/>
                </a:solidFill>
              </a:defRPr>
            </a:lvl5pPr>
          </a:lstStyle>
          <a:p>
            <a:pPr lvl="0"/>
            <a:r>
              <a:rPr lang="en-US"/>
              <a:t>Click to 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3094"/>
            </a:lvl1pPr>
          </a:lstStyle>
          <a:p>
            <a:r>
              <a:rPr lang="en-US" dirty="0"/>
              <a:t>Click to Edit Title</a:t>
            </a:r>
            <a:endParaRPr lang="ru-RU" dirty="0"/>
          </a:p>
        </p:txBody>
      </p:sp>
    </p:spTree>
    <p:extLst>
      <p:ext uri="{BB962C8B-B14F-4D97-AF65-F5344CB8AC3E}">
        <p14:creationId xmlns:p14="http://schemas.microsoft.com/office/powerpoint/2010/main" val="3543487661"/>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2025"/>
            </a:lvl1pPr>
          </a:lstStyle>
          <a:p>
            <a:r>
              <a:rPr lang="en-US" dirty="0"/>
              <a:t>Click to Edit Title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21460" y="4669674"/>
            <a:ext cx="2642616" cy="1041316"/>
          </a:xfrm>
        </p:spPr>
        <p:txBody>
          <a:bodyPr lIns="36000" tIns="0" rIns="0" bIns="0">
            <a:normAutofit/>
          </a:bodyPr>
          <a:lstStyle>
            <a:lvl1pPr marL="0" indent="0">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A64D1AC1-6FE7-4017-95DB-36424A1016F7}" type="datetime1">
              <a:rPr lang="en-US" smtClean="0"/>
              <a:t>5/13/2021</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3871831" y="4669674"/>
            <a:ext cx="6275471" cy="1041316"/>
          </a:xfrm>
        </p:spPr>
        <p:txBody>
          <a:bodyPr lIns="36000" tIns="0" rIns="0" bIns="0">
            <a:normAutofit/>
          </a:bodyPr>
          <a:lstStyle>
            <a:lvl1pPr marL="0" indent="0">
              <a:buNone/>
              <a:defRPr sz="788">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a:t>Click icon to add picture</a:t>
            </a:r>
            <a:endParaRPr lang="ru-RU" dirty="0"/>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100011241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2" y="457199"/>
            <a:ext cx="5637276" cy="5959476"/>
          </a:xfrm>
        </p:spPr>
        <p:txBody>
          <a:bodyPr anchor="ctr" anchorCtr="0">
            <a:noAutofit/>
          </a:bodyPr>
          <a:lstStyle>
            <a:lvl1pPr marL="0" indent="0" algn="ctr">
              <a:buNone/>
              <a:defRPr/>
            </a:lvl1pPr>
          </a:lstStyle>
          <a:p>
            <a:r>
              <a:rPr lang="en-US"/>
              <a:t>Click icon to add picture</a:t>
            </a:r>
            <a:endParaRPr lang="ru-RU"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2025"/>
            </a:lvl1p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2545450"/>
            <a:ext cx="4584212" cy="540000"/>
          </a:xfrm>
        </p:spPr>
        <p:txBody>
          <a:bodyPr lIns="36000" tIns="0" rIns="0" bIns="0">
            <a:normAutofit/>
          </a:bodyPr>
          <a:lstStyle>
            <a:lvl1pPr marL="0" indent="0">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4BCB39C5-6E5F-494A-A803-4FD0F96332A7}" type="datetime1">
              <a:rPr lang="en-US" smtClean="0"/>
              <a:t>5/13/2021</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30" y="3300065"/>
            <a:ext cx="4584212" cy="1745768"/>
          </a:xfrm>
        </p:spPr>
        <p:txBody>
          <a:bodyPr lIns="36000" tIns="0" rIns="0" bIns="0">
            <a:normAutofit/>
          </a:bodyPr>
          <a:lstStyle>
            <a:lvl1pPr marL="121500" indent="-121500">
              <a:spcBef>
                <a:spcPts val="338"/>
              </a:spcBef>
              <a:buClr>
                <a:schemeClr val="accent1">
                  <a:lumMod val="40000"/>
                  <a:lumOff val="60000"/>
                </a:schemeClr>
              </a:buClr>
              <a:buSzPct val="125000"/>
              <a:buFont typeface="Wingdings" panose="05000000000000000000" pitchFamily="2" charset="2"/>
              <a:buChar char="§"/>
              <a:defRPr sz="788">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352235499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6726215" y="2264012"/>
            <a:ext cx="4584212" cy="540000"/>
          </a:xfrm>
        </p:spPr>
        <p:txBody>
          <a:bodyPr lIns="36000" tIns="0" rIns="0" bIns="0"/>
          <a:lstStyle/>
          <a:p>
            <a:r>
              <a:rPr lang="en-US" dirty="0"/>
              <a:t>Click to edit title style</a:t>
            </a:r>
            <a:endParaRPr lang="ru-RU" dirty="0"/>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a:xfrm>
            <a:off x="10265399" y="5810400"/>
            <a:ext cx="1080000" cy="234000"/>
          </a:xfrm>
        </p:spPr>
        <p:txBody>
          <a:bodyPr/>
          <a:lstStyle/>
          <a:p>
            <a:fld id="{87EB080F-2161-4A6D-9E4A-0FDB6FDFA005}" type="datetime1">
              <a:rPr lang="en-US" smtClean="0"/>
              <a:t>5/13/2021</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35" name="Picture Placeholder 7">
            <a:extLst>
              <a:ext uri="{FF2B5EF4-FFF2-40B4-BE49-F238E27FC236}">
                <a16:creationId xmlns:a16="http://schemas.microsoft.com/office/drawing/2014/main" id="{CD3882F6-C786-40F3-902A-6D4D2E6ED789}"/>
              </a:ext>
            </a:extLst>
          </p:cNvPr>
          <p:cNvSpPr>
            <a:spLocks noGrp="1"/>
          </p:cNvSpPr>
          <p:nvPr>
            <p:ph type="pic" sz="quarter" idx="14"/>
          </p:nvPr>
        </p:nvSpPr>
        <p:spPr>
          <a:xfrm>
            <a:off x="454855" y="457199"/>
            <a:ext cx="5637276" cy="5959476"/>
          </a:xfrm>
        </p:spPr>
        <p:txBody>
          <a:bodyPr anchor="ctr" anchorCtr="0">
            <a:noAutofit/>
          </a:bodyPr>
          <a:lstStyle>
            <a:lvl1pPr marL="0" indent="0" algn="ctr">
              <a:buNone/>
              <a:defRPr/>
            </a:lvl1pPr>
          </a:lstStyle>
          <a:p>
            <a:r>
              <a:rPr lang="en-US"/>
              <a:t>Click icon to add picture</a:t>
            </a:r>
            <a:endParaRPr lang="ru-RU" dirty="0"/>
          </a:p>
        </p:txBody>
      </p:sp>
      <p:sp>
        <p:nvSpPr>
          <p:cNvPr id="37" name="Text Placeholder 2">
            <a:extLst>
              <a:ext uri="{FF2B5EF4-FFF2-40B4-BE49-F238E27FC236}">
                <a16:creationId xmlns:a16="http://schemas.microsoft.com/office/drawing/2014/main" id="{1100B10F-F811-4557-88AB-52E9E7FE0378}"/>
              </a:ext>
            </a:extLst>
          </p:cNvPr>
          <p:cNvSpPr>
            <a:spLocks noGrp="1"/>
          </p:cNvSpPr>
          <p:nvPr>
            <p:ph type="body" idx="13"/>
          </p:nvPr>
        </p:nvSpPr>
        <p:spPr>
          <a:xfrm>
            <a:off x="6726215" y="2990573"/>
            <a:ext cx="4584212" cy="2467690"/>
          </a:xfrm>
        </p:spPr>
        <p:txBody>
          <a:bodyPr lIns="36000" tIns="0" rIns="0" bIns="0">
            <a:normAutofit/>
          </a:bodyPr>
          <a:lstStyle>
            <a:lvl1pPr marL="121500" indent="-121500">
              <a:spcBef>
                <a:spcPts val="338"/>
              </a:spcBef>
              <a:buClr>
                <a:schemeClr val="accent1">
                  <a:lumMod val="40000"/>
                  <a:lumOff val="60000"/>
                </a:schemeClr>
              </a:buClr>
              <a:buSzPct val="125000"/>
              <a:buFont typeface="Wingdings" panose="05000000000000000000" pitchFamily="2" charset="2"/>
              <a:buChar char="§"/>
              <a:defRPr sz="788">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0"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207756748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8"/>
            <a:ext cx="9037320" cy="566931"/>
          </a:xfrm>
        </p:spPr>
        <p:txBody>
          <a:bodyPr lIns="36000" tIns="0" rIns="0" bIns="0"/>
          <a:lstStyle/>
          <a:p>
            <a:r>
              <a:rPr lang="en-US"/>
              <a:t>Click to edit Master title style</a:t>
            </a:r>
            <a:endParaRPr lang="ru-RU" dirty="0"/>
          </a:p>
        </p:txBody>
      </p:sp>
      <p:sp>
        <p:nvSpPr>
          <p:cNvPr id="3" name="Text Placeholder 2">
            <a:extLst>
              <a:ext uri="{FF2B5EF4-FFF2-40B4-BE49-F238E27FC236}">
                <a16:creationId xmlns:a16="http://schemas.microsoft.com/office/drawing/2014/main" id="{8DCD31C4-8140-4486-8E32-7EA32B162A92}"/>
              </a:ext>
            </a:extLst>
          </p:cNvPr>
          <p:cNvSpPr>
            <a:spLocks noGrp="1"/>
          </p:cNvSpPr>
          <p:nvPr>
            <p:ph type="body" idx="1"/>
          </p:nvPr>
        </p:nvSpPr>
        <p:spPr>
          <a:xfrm>
            <a:off x="836614" y="2950868"/>
            <a:ext cx="4866745"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F5EEA9C9-9869-4FF0-971D-6FC0B653654F}" type="datetime1">
              <a:rPr lang="en-US" smtClean="0"/>
              <a:t>5/13/2021</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2" name="Text Placeholder 11">
            <a:extLst>
              <a:ext uri="{FF2B5EF4-FFF2-40B4-BE49-F238E27FC236}">
                <a16:creationId xmlns:a16="http://schemas.microsoft.com/office/drawing/2014/main" id="{801E1CE2-D1DE-4252-B61A-6630E4C2CA05}"/>
              </a:ext>
            </a:extLst>
          </p:cNvPr>
          <p:cNvSpPr>
            <a:spLocks noGrp="1"/>
          </p:cNvSpPr>
          <p:nvPr>
            <p:ph type="body" sz="quarter" idx="13"/>
          </p:nvPr>
        </p:nvSpPr>
        <p:spPr>
          <a:xfrm>
            <a:off x="836614" y="3322311"/>
            <a:ext cx="4866745" cy="540000"/>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p:nvPr>
        </p:nvSpPr>
        <p:spPr>
          <a:xfrm>
            <a:off x="6486749" y="2950868"/>
            <a:ext cx="4866745"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486749" y="3318403"/>
            <a:ext cx="4866745" cy="540000"/>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16" name="Picture Placeholder 15">
            <a:extLst>
              <a:ext uri="{FF2B5EF4-FFF2-40B4-BE49-F238E27FC236}">
                <a16:creationId xmlns:a16="http://schemas.microsoft.com/office/drawing/2014/main"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506"/>
            </a:lvl1pPr>
          </a:lstStyle>
          <a:p>
            <a:r>
              <a:rPr lang="en-US"/>
              <a:t>Click icon to add picture</a:t>
            </a:r>
            <a:endParaRPr lang="ru-RU" dirty="0"/>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7" y="2284186"/>
            <a:ext cx="612648" cy="557784"/>
          </a:xfrm>
        </p:spPr>
        <p:txBody>
          <a:bodyPr anchor="ctr" anchorCtr="0">
            <a:noAutofit/>
          </a:bodyPr>
          <a:lstStyle>
            <a:lvl1pPr marL="0" indent="0" algn="ctr">
              <a:buNone/>
              <a:defRPr sz="506"/>
            </a:lvl1pPr>
          </a:lstStyle>
          <a:p>
            <a:r>
              <a:rPr lang="en-US"/>
              <a:t>Click icon to add picture</a:t>
            </a:r>
            <a:endParaRPr lang="ru-RU" dirty="0"/>
          </a:p>
        </p:txBody>
      </p:sp>
      <p:sp>
        <p:nvSpPr>
          <p:cNvPr id="26" name="Text Placeholder 2">
            <a:extLst>
              <a:ext uri="{FF2B5EF4-FFF2-40B4-BE49-F238E27FC236}">
                <a16:creationId xmlns:a16="http://schemas.microsoft.com/office/drawing/2014/main" id="{797EA708-3A77-4F99-A2EA-0333462ED1F9}"/>
              </a:ext>
            </a:extLst>
          </p:cNvPr>
          <p:cNvSpPr>
            <a:spLocks noGrp="1"/>
          </p:cNvSpPr>
          <p:nvPr>
            <p:ph type="body" idx="18"/>
          </p:nvPr>
        </p:nvSpPr>
        <p:spPr>
          <a:xfrm>
            <a:off x="836614" y="4654845"/>
            <a:ext cx="4866745"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7" name="Text Placeholder 11">
            <a:extLst>
              <a:ext uri="{FF2B5EF4-FFF2-40B4-BE49-F238E27FC236}">
                <a16:creationId xmlns:a16="http://schemas.microsoft.com/office/drawing/2014/main" id="{67207F0C-C876-4E0B-B625-1FDCC3DE6BB8}"/>
              </a:ext>
            </a:extLst>
          </p:cNvPr>
          <p:cNvSpPr>
            <a:spLocks noGrp="1"/>
          </p:cNvSpPr>
          <p:nvPr>
            <p:ph type="body" sz="quarter" idx="19"/>
          </p:nvPr>
        </p:nvSpPr>
        <p:spPr>
          <a:xfrm>
            <a:off x="836614" y="5026287"/>
            <a:ext cx="4866745" cy="540000"/>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28" name="Text Placeholder 2">
            <a:extLst>
              <a:ext uri="{FF2B5EF4-FFF2-40B4-BE49-F238E27FC236}">
                <a16:creationId xmlns:a16="http://schemas.microsoft.com/office/drawing/2014/main" id="{8D53F1E4-6C15-48EA-8342-A2127473F132}"/>
              </a:ext>
            </a:extLst>
          </p:cNvPr>
          <p:cNvSpPr>
            <a:spLocks noGrp="1"/>
          </p:cNvSpPr>
          <p:nvPr>
            <p:ph type="body" idx="20"/>
          </p:nvPr>
        </p:nvSpPr>
        <p:spPr>
          <a:xfrm>
            <a:off x="6486749" y="4654845"/>
            <a:ext cx="4866745"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9" name="Text Placeholder 11">
            <a:extLst>
              <a:ext uri="{FF2B5EF4-FFF2-40B4-BE49-F238E27FC236}">
                <a16:creationId xmlns:a16="http://schemas.microsoft.com/office/drawing/2014/main" id="{F3CFD351-584A-4587-BC54-F35254DC7E24}"/>
              </a:ext>
            </a:extLst>
          </p:cNvPr>
          <p:cNvSpPr>
            <a:spLocks noGrp="1"/>
          </p:cNvSpPr>
          <p:nvPr>
            <p:ph type="body" sz="quarter" idx="21"/>
          </p:nvPr>
        </p:nvSpPr>
        <p:spPr>
          <a:xfrm>
            <a:off x="6486749" y="5022379"/>
            <a:ext cx="4866745" cy="540000"/>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30" name="Picture Placeholder 15">
            <a:extLst>
              <a:ext uri="{FF2B5EF4-FFF2-40B4-BE49-F238E27FC236}">
                <a16:creationId xmlns:a16="http://schemas.microsoft.com/office/drawing/2014/main"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506"/>
            </a:lvl1pPr>
          </a:lstStyle>
          <a:p>
            <a:r>
              <a:rPr lang="en-US"/>
              <a:t>Click icon to add picture</a:t>
            </a:r>
            <a:endParaRPr lang="ru-RU" dirty="0"/>
          </a:p>
        </p:txBody>
      </p:sp>
      <p:sp>
        <p:nvSpPr>
          <p:cNvPr id="31" name="Picture Placeholder 15">
            <a:extLst>
              <a:ext uri="{FF2B5EF4-FFF2-40B4-BE49-F238E27FC236}">
                <a16:creationId xmlns:a16="http://schemas.microsoft.com/office/drawing/2014/main" id="{F994D41E-0FC7-48BC-98E8-C6B199A7B04F}"/>
              </a:ext>
            </a:extLst>
          </p:cNvPr>
          <p:cNvSpPr>
            <a:spLocks noGrp="1"/>
          </p:cNvSpPr>
          <p:nvPr>
            <p:ph type="pic" sz="quarter" idx="23"/>
          </p:nvPr>
        </p:nvSpPr>
        <p:spPr>
          <a:xfrm>
            <a:off x="6486747" y="3988163"/>
            <a:ext cx="612648" cy="557784"/>
          </a:xfrm>
        </p:spPr>
        <p:txBody>
          <a:bodyPr anchor="ctr" anchorCtr="0">
            <a:noAutofit/>
          </a:bodyPr>
          <a:lstStyle>
            <a:lvl1pPr marL="0" indent="0" algn="ctr">
              <a:buNone/>
              <a:defRPr sz="506"/>
            </a:lvl1pPr>
          </a:lstStyle>
          <a:p>
            <a:r>
              <a:rPr lang="en-US"/>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838200" y="1377833"/>
            <a:ext cx="9037320" cy="540000"/>
          </a:xfrm>
        </p:spPr>
        <p:txBody>
          <a:bodyPr lIns="36000" tIns="0" rIns="0" bIns="0">
            <a:normAutofit/>
          </a:bodyPr>
          <a:lstStyle>
            <a:lvl1pPr marL="0" indent="0">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3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198198261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DE44FD2-4D01-4152-92DA-14AD1463CC94}"/>
              </a:ext>
            </a:extLst>
          </p:cNvPr>
          <p:cNvSpPr/>
          <p:nvPr userDrawn="1"/>
        </p:nvSpPr>
        <p:spPr>
          <a:xfrm>
            <a:off x="879147"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p:nvPr>
        </p:nvSpPr>
        <p:spPr>
          <a:xfrm>
            <a:off x="838200" y="742868"/>
            <a:ext cx="9037320" cy="566931"/>
          </a:xfrm>
        </p:spPr>
        <p:txBody>
          <a:bodyPr lIns="36000" tIns="0" rIns="0" bIns="0"/>
          <a:lstStyle/>
          <a:p>
            <a:r>
              <a:rPr lang="en-US"/>
              <a:t>Click to edit Master title style</a:t>
            </a:r>
            <a:endParaRPr lang="ru-RU" dirty="0"/>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7DFE732F-BCA3-4AC9-BF09-031E69AE54E3}" type="datetime1">
              <a:rPr lang="en-US" smtClean="0"/>
              <a:t>5/13/2021</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486749" y="3718884"/>
            <a:ext cx="2089545"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486747" y="4086418"/>
            <a:ext cx="1783080" cy="1271016"/>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486747" y="3069135"/>
            <a:ext cx="612648" cy="557784"/>
          </a:xfrm>
        </p:spPr>
        <p:txBody>
          <a:bodyPr anchor="ctr" anchorCtr="0">
            <a:noAutofit/>
          </a:bodyPr>
          <a:lstStyle>
            <a:lvl1pPr marL="0" indent="0" algn="ctr">
              <a:buNone/>
              <a:defRPr sz="506"/>
            </a:lvl1pPr>
          </a:lstStyle>
          <a:p>
            <a:r>
              <a:rPr lang="en-US"/>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838200" y="1377833"/>
            <a:ext cx="9037320" cy="540000"/>
          </a:xfrm>
        </p:spPr>
        <p:txBody>
          <a:bodyPr lIns="36000" tIns="0" rIns="0" bIns="0">
            <a:normAutofit/>
          </a:bodyPr>
          <a:lstStyle>
            <a:lvl1pPr marL="0" indent="0">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013"/>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9098282" y="3718884"/>
            <a:ext cx="2089545"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9098280" y="4086418"/>
            <a:ext cx="1783080" cy="1271016"/>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506"/>
            </a:lvl1pPr>
          </a:lstStyle>
          <a:p>
            <a:r>
              <a:rPr lang="en-US"/>
              <a:t>Click icon to add picture</a:t>
            </a:r>
            <a:endParaRPr lang="ru-RU"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531576119"/>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478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0BE6A9E8-5DCB-4B8F-B0B3-D223E25CFA99}"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9535687" cy="540000"/>
          </a:xfrm>
        </p:spPr>
        <p:txBody>
          <a:bodyPr lIns="36000" tIns="0" rIns="0" bIns="0">
            <a:normAutofit/>
          </a:bodyPr>
          <a:lstStyle>
            <a:lvl1pPr marL="0" indent="0" algn="l">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395732"/>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19" name="Text Placeholder 7">
            <a:extLst>
              <a:ext uri="{FF2B5EF4-FFF2-40B4-BE49-F238E27FC236}">
                <a16:creationId xmlns:a16="http://schemas.microsoft.com/office/drawing/2014/main" id="{63C66F5D-DEC7-40DB-ACC1-70F67F4C9F4B}"/>
              </a:ext>
            </a:extLst>
          </p:cNvPr>
          <p:cNvSpPr>
            <a:spLocks noGrp="1"/>
          </p:cNvSpPr>
          <p:nvPr>
            <p:ph type="body" sz="quarter" idx="25" hasCustomPrompt="1"/>
          </p:nvPr>
        </p:nvSpPr>
        <p:spPr>
          <a:xfrm>
            <a:off x="838089" y="3012364"/>
            <a:ext cx="1266825" cy="781561"/>
          </a:xfrm>
        </p:spPr>
        <p:txBody>
          <a:bodyPr lIns="0" tIns="0" rIns="0" bIns="0">
            <a:noAutofit/>
          </a:bodyPr>
          <a:lstStyle>
            <a:lvl1pPr marL="0" indent="0" algn="l">
              <a:buNone/>
              <a:defRPr sz="3375"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5" y="4048567"/>
            <a:ext cx="2992279"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5" y="4433661"/>
            <a:ext cx="2992279" cy="1358113"/>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22" name="Text Placeholder 7">
            <a:extLst>
              <a:ext uri="{FF2B5EF4-FFF2-40B4-BE49-F238E27FC236}">
                <a16:creationId xmlns:a16="http://schemas.microsoft.com/office/drawing/2014/main" id="{78844A59-978B-47C0-B59A-F529FA41BF10}"/>
              </a:ext>
            </a:extLst>
          </p:cNvPr>
          <p:cNvSpPr>
            <a:spLocks noGrp="1"/>
          </p:cNvSpPr>
          <p:nvPr>
            <p:ph type="body" sz="quarter" idx="26" hasCustomPrompt="1"/>
          </p:nvPr>
        </p:nvSpPr>
        <p:spPr>
          <a:xfrm>
            <a:off x="8358233" y="3012364"/>
            <a:ext cx="1266825" cy="781561"/>
          </a:xfrm>
        </p:spPr>
        <p:txBody>
          <a:bodyPr lIns="0" tIns="0" rIns="0" bIns="0">
            <a:noAutofit/>
          </a:bodyPr>
          <a:lstStyle>
            <a:lvl1pPr marL="0" indent="0" algn="l">
              <a:buNone/>
              <a:defRPr sz="3375"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dirty="0"/>
              <a:t>3</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8356759" y="4048567"/>
            <a:ext cx="2992279"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8356759" y="4433661"/>
            <a:ext cx="2992279" cy="1358113"/>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25" name="Text Placeholder 7">
            <a:extLst>
              <a:ext uri="{FF2B5EF4-FFF2-40B4-BE49-F238E27FC236}">
                <a16:creationId xmlns:a16="http://schemas.microsoft.com/office/drawing/2014/main" id="{92A70C67-E4B2-45C8-BD5F-DF3679B00C82}"/>
              </a:ext>
            </a:extLst>
          </p:cNvPr>
          <p:cNvSpPr>
            <a:spLocks noGrp="1"/>
          </p:cNvSpPr>
          <p:nvPr>
            <p:ph type="body" sz="quarter" idx="29" hasCustomPrompt="1"/>
          </p:nvPr>
        </p:nvSpPr>
        <p:spPr>
          <a:xfrm>
            <a:off x="4596273" y="3012364"/>
            <a:ext cx="1266825" cy="781561"/>
          </a:xfrm>
        </p:spPr>
        <p:txBody>
          <a:bodyPr lIns="0" tIns="0" rIns="0" bIns="0">
            <a:noAutofit/>
          </a:bodyPr>
          <a:lstStyle>
            <a:lvl1pPr marL="0" indent="0" algn="l">
              <a:buNone/>
              <a:defRPr sz="3375"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ru-RU" dirty="0"/>
              <a:t>2</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594799" y="4048567"/>
            <a:ext cx="2992279"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594799" y="4433661"/>
            <a:ext cx="2992279" cy="1358113"/>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28"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996287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AEA85B5C-D2DE-4229-A8EC-229B456DD14E}"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6" name="Rectangle 5">
            <a:extLst>
              <a:ext uri="{FF2B5EF4-FFF2-40B4-BE49-F238E27FC236}">
                <a16:creationId xmlns:a16="http://schemas.microsoft.com/office/drawing/2014/main" id="{933A2111-9E77-40EF-86DB-0DCF4279EE04}"/>
              </a:ext>
            </a:extLst>
          </p:cNvPr>
          <p:cNvSpPr/>
          <p:nvPr userDrawn="1"/>
        </p:nvSpPr>
        <p:spPr>
          <a:xfrm>
            <a:off x="442915" y="2238233"/>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9535687" cy="540000"/>
          </a:xfrm>
        </p:spPr>
        <p:txBody>
          <a:bodyPr lIns="36000" tIns="0" rIns="0" bIns="0">
            <a:normAutofit/>
          </a:bodyPr>
          <a:lstStyle>
            <a:lvl1pPr marL="0" indent="0" algn="l">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0" name="Text Placeholder 7">
            <a:extLst>
              <a:ext uri="{FF2B5EF4-FFF2-40B4-BE49-F238E27FC236}">
                <a16:creationId xmlns:a16="http://schemas.microsoft.com/office/drawing/2014/main" id="{BB9AC69A-F349-47A4-BC2D-27B0A7514469}"/>
              </a:ext>
            </a:extLst>
          </p:cNvPr>
          <p:cNvSpPr>
            <a:spLocks noGrp="1"/>
          </p:cNvSpPr>
          <p:nvPr>
            <p:ph type="body" sz="quarter" idx="25" hasCustomPrompt="1"/>
          </p:nvPr>
        </p:nvSpPr>
        <p:spPr>
          <a:xfrm>
            <a:off x="874715" y="2623022"/>
            <a:ext cx="2992279" cy="781561"/>
          </a:xfrm>
        </p:spPr>
        <p:txBody>
          <a:bodyPr lIns="0" tIns="0" rIns="0" bIns="0">
            <a:noAutofit/>
          </a:bodyPr>
          <a:lstStyle>
            <a:lvl1pPr marL="0" indent="0" algn="l">
              <a:buNone/>
              <a:defRPr sz="3375"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11" name="Text Placeholder 2">
            <a:extLst>
              <a:ext uri="{FF2B5EF4-FFF2-40B4-BE49-F238E27FC236}">
                <a16:creationId xmlns:a16="http://schemas.microsoft.com/office/drawing/2014/main" id="{CAC4E2DC-6DA0-4F8B-846F-A0B6430B2768}"/>
              </a:ext>
            </a:extLst>
          </p:cNvPr>
          <p:cNvSpPr>
            <a:spLocks noGrp="1"/>
          </p:cNvSpPr>
          <p:nvPr>
            <p:ph type="body" idx="1"/>
          </p:nvPr>
        </p:nvSpPr>
        <p:spPr>
          <a:xfrm>
            <a:off x="836615" y="4048567"/>
            <a:ext cx="2992279"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2" name="Text Placeholder 11">
            <a:extLst>
              <a:ext uri="{FF2B5EF4-FFF2-40B4-BE49-F238E27FC236}">
                <a16:creationId xmlns:a16="http://schemas.microsoft.com/office/drawing/2014/main" id="{F87794B2-6DF5-42E5-A435-F8FADACBCF86}"/>
              </a:ext>
            </a:extLst>
          </p:cNvPr>
          <p:cNvSpPr>
            <a:spLocks noGrp="1"/>
          </p:cNvSpPr>
          <p:nvPr>
            <p:ph type="body" sz="quarter" idx="13"/>
          </p:nvPr>
        </p:nvSpPr>
        <p:spPr>
          <a:xfrm>
            <a:off x="836615" y="4433661"/>
            <a:ext cx="4893567" cy="1358113"/>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13" name="Text Placeholder 7">
            <a:extLst>
              <a:ext uri="{FF2B5EF4-FFF2-40B4-BE49-F238E27FC236}">
                <a16:creationId xmlns:a16="http://schemas.microsoft.com/office/drawing/2014/main" id="{DFC6F434-B720-414A-A92B-EFFC947E69C5}"/>
              </a:ext>
            </a:extLst>
          </p:cNvPr>
          <p:cNvSpPr>
            <a:spLocks noGrp="1"/>
          </p:cNvSpPr>
          <p:nvPr>
            <p:ph type="body" sz="quarter" idx="26" hasCustomPrompt="1"/>
          </p:nvPr>
        </p:nvSpPr>
        <p:spPr>
          <a:xfrm>
            <a:off x="6501651" y="2616714"/>
            <a:ext cx="2992279" cy="781561"/>
          </a:xfrm>
        </p:spPr>
        <p:txBody>
          <a:bodyPr lIns="0" tIns="0" rIns="0" bIns="0">
            <a:noAutofit/>
          </a:bodyPr>
          <a:lstStyle>
            <a:lvl1pPr marL="0" indent="0" algn="l">
              <a:buNone/>
              <a:defRPr sz="3375"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14" name="Text Placeholder 2">
            <a:extLst>
              <a:ext uri="{FF2B5EF4-FFF2-40B4-BE49-F238E27FC236}">
                <a16:creationId xmlns:a16="http://schemas.microsoft.com/office/drawing/2014/main" id="{7DDDFEB1-7872-4940-890E-713981F69C4B}"/>
              </a:ext>
            </a:extLst>
          </p:cNvPr>
          <p:cNvSpPr>
            <a:spLocks noGrp="1"/>
          </p:cNvSpPr>
          <p:nvPr>
            <p:ph type="body" idx="30"/>
          </p:nvPr>
        </p:nvSpPr>
        <p:spPr>
          <a:xfrm>
            <a:off x="6501651" y="4048567"/>
            <a:ext cx="2992279"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5" name="Text Placeholder 11">
            <a:extLst>
              <a:ext uri="{FF2B5EF4-FFF2-40B4-BE49-F238E27FC236}">
                <a16:creationId xmlns:a16="http://schemas.microsoft.com/office/drawing/2014/main" id="{9F54982B-78F2-4014-A84C-F25539C6DC8A}"/>
              </a:ext>
            </a:extLst>
          </p:cNvPr>
          <p:cNvSpPr>
            <a:spLocks noGrp="1"/>
          </p:cNvSpPr>
          <p:nvPr>
            <p:ph type="body" sz="quarter" idx="31"/>
          </p:nvPr>
        </p:nvSpPr>
        <p:spPr>
          <a:xfrm>
            <a:off x="6501653" y="4433661"/>
            <a:ext cx="4853737" cy="1376965"/>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3710112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AA4D017-0A70-4D48-AAEC-419979E13E79}"/>
              </a:ext>
            </a:extLst>
          </p:cNvPr>
          <p:cNvSpPr>
            <a:spLocks noGrp="1"/>
          </p:cNvSpPr>
          <p:nvPr>
            <p:ph type="dt" sz="half" idx="10"/>
          </p:nvPr>
        </p:nvSpPr>
        <p:spPr/>
        <p:txBody>
          <a:bodyPr/>
          <a:lstStyle/>
          <a:p>
            <a:fld id="{A3468CFC-DA01-475E-A89A-749B3A60AE4C}" type="datetime1">
              <a:rPr lang="en-US" smtClean="0"/>
              <a:t>5/13/2021</a:t>
            </a:fld>
            <a:endParaRPr lang="ru-RU" dirty="0"/>
          </a:p>
        </p:txBody>
      </p:sp>
      <p:sp>
        <p:nvSpPr>
          <p:cNvPr id="4" name="Footer Placeholder 3">
            <a:extLst>
              <a:ext uri="{FF2B5EF4-FFF2-40B4-BE49-F238E27FC236}">
                <a16:creationId xmlns:a16="http://schemas.microsoft.com/office/drawing/2014/main" id="{B7BBC7E7-6231-47E3-8EF5-B6940485EEEF}"/>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5FCF16B4-2B81-4254-9C13-836431B5E213}"/>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21" name="Oval 20">
            <a:extLst>
              <a:ext uri="{FF2B5EF4-FFF2-40B4-BE49-F238E27FC236}">
                <a16:creationId xmlns:a16="http://schemas.microsoft.com/office/drawing/2014/main"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2" name="Oval 21">
            <a:extLst>
              <a:ext uri="{FF2B5EF4-FFF2-40B4-BE49-F238E27FC236}">
                <a16:creationId xmlns:a16="http://schemas.microsoft.com/office/drawing/2014/main"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3" name="Oval 22">
            <a:extLst>
              <a:ext uri="{FF2B5EF4-FFF2-40B4-BE49-F238E27FC236}">
                <a16:creationId xmlns:a16="http://schemas.microsoft.com/office/drawing/2014/main" id="{2E9E2742-0CF7-4498-9804-D4E1B556238F}"/>
              </a:ext>
            </a:extLst>
          </p:cNvPr>
          <p:cNvSpPr/>
          <p:nvPr userDrawn="1"/>
        </p:nvSpPr>
        <p:spPr>
          <a:xfrm>
            <a:off x="6869919"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7" name="Text Placeholder 7">
            <a:extLst>
              <a:ext uri="{FF2B5EF4-FFF2-40B4-BE49-F238E27FC236}">
                <a16:creationId xmlns:a16="http://schemas.microsoft.com/office/drawing/2014/main" id="{6BA84852-3669-4ADB-BADA-A7F54196B2BE}"/>
              </a:ext>
            </a:extLst>
          </p:cNvPr>
          <p:cNvSpPr>
            <a:spLocks noGrp="1"/>
          </p:cNvSpPr>
          <p:nvPr>
            <p:ph type="body" sz="quarter" idx="25" hasCustomPrompt="1"/>
          </p:nvPr>
        </p:nvSpPr>
        <p:spPr>
          <a:xfrm>
            <a:off x="2073298" y="3071195"/>
            <a:ext cx="1797559" cy="781561"/>
          </a:xfrm>
        </p:spPr>
        <p:txBody>
          <a:bodyPr lIns="0" tIns="0" rIns="0" bIns="0">
            <a:noAutofit/>
          </a:bodyPr>
          <a:lstStyle>
            <a:lvl1pPr marL="0" indent="0" algn="ctr">
              <a:buNone/>
              <a:defRPr sz="3375"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8" name="Text Placeholder 2">
            <a:extLst>
              <a:ext uri="{FF2B5EF4-FFF2-40B4-BE49-F238E27FC236}">
                <a16:creationId xmlns:a16="http://schemas.microsoft.com/office/drawing/2014/main"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1238" b="0">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29" name="Text Placeholder 11">
            <a:extLst>
              <a:ext uri="{FF2B5EF4-FFF2-40B4-BE49-F238E27FC236}">
                <a16:creationId xmlns:a16="http://schemas.microsoft.com/office/drawing/2014/main"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1575"/>
            </a:lvl1pPr>
            <a:lvl2pPr marL="257175" indent="0">
              <a:buNone/>
              <a:defRPr sz="1575"/>
            </a:lvl2pPr>
          </a:lstStyle>
          <a:p>
            <a:pPr lvl="0"/>
            <a:r>
              <a:rPr lang="en-US" dirty="0"/>
              <a:t>Billion</a:t>
            </a:r>
            <a:endParaRPr lang="ru-RU" dirty="0"/>
          </a:p>
        </p:txBody>
      </p:sp>
      <p:sp>
        <p:nvSpPr>
          <p:cNvPr id="30" name="Text Placeholder 2">
            <a:extLst>
              <a:ext uri="{FF2B5EF4-FFF2-40B4-BE49-F238E27FC236}">
                <a16:creationId xmlns:a16="http://schemas.microsoft.com/office/drawing/2014/main"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1238" b="0">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31" name="Text Placeholder 2">
            <a:extLst>
              <a:ext uri="{FF2B5EF4-FFF2-40B4-BE49-F238E27FC236}">
                <a16:creationId xmlns:a16="http://schemas.microsoft.com/office/drawing/2014/main" id="{9E48A353-E825-43A2-9268-3772DF852C93}"/>
              </a:ext>
            </a:extLst>
          </p:cNvPr>
          <p:cNvSpPr>
            <a:spLocks noGrp="1"/>
          </p:cNvSpPr>
          <p:nvPr>
            <p:ph type="body" idx="33" hasCustomPrompt="1"/>
          </p:nvPr>
        </p:nvSpPr>
        <p:spPr>
          <a:xfrm>
            <a:off x="7383567" y="5656692"/>
            <a:ext cx="2484000" cy="334918"/>
          </a:xfrm>
        </p:spPr>
        <p:txBody>
          <a:bodyPr lIns="36000" tIns="0" rIns="0" bIns="0" anchor="b">
            <a:normAutofit/>
          </a:bodyPr>
          <a:lstStyle>
            <a:lvl1pPr marL="0" indent="0" algn="ctr">
              <a:buNone/>
              <a:defRPr sz="1238" b="0">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32" name="Text Placeholder 7">
            <a:extLst>
              <a:ext uri="{FF2B5EF4-FFF2-40B4-BE49-F238E27FC236}">
                <a16:creationId xmlns:a16="http://schemas.microsoft.com/office/drawing/2014/main" id="{289C6559-A412-4545-8BEA-9C8CF0E92D8D}"/>
              </a:ext>
            </a:extLst>
          </p:cNvPr>
          <p:cNvSpPr>
            <a:spLocks noGrp="1"/>
          </p:cNvSpPr>
          <p:nvPr>
            <p:ph type="body" sz="quarter" idx="34" hasCustomPrompt="1"/>
          </p:nvPr>
        </p:nvSpPr>
        <p:spPr>
          <a:xfrm>
            <a:off x="4602863" y="3068899"/>
            <a:ext cx="1797559" cy="781561"/>
          </a:xfrm>
        </p:spPr>
        <p:txBody>
          <a:bodyPr lIns="0" tIns="0" rIns="0" bIns="0">
            <a:noAutofit/>
          </a:bodyPr>
          <a:lstStyle>
            <a:lvl1pPr marL="0" indent="0" algn="ctr">
              <a:buNone/>
              <a:defRPr sz="3375"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3" name="Text Placeholder 7">
            <a:extLst>
              <a:ext uri="{FF2B5EF4-FFF2-40B4-BE49-F238E27FC236}">
                <a16:creationId xmlns:a16="http://schemas.microsoft.com/office/drawing/2014/main" id="{0B7BFF13-EDBB-45CE-97A5-A148A3ACA7A0}"/>
              </a:ext>
            </a:extLst>
          </p:cNvPr>
          <p:cNvSpPr>
            <a:spLocks noGrp="1"/>
          </p:cNvSpPr>
          <p:nvPr>
            <p:ph type="body" sz="quarter" idx="35" hasCustomPrompt="1"/>
          </p:nvPr>
        </p:nvSpPr>
        <p:spPr>
          <a:xfrm>
            <a:off x="7726789" y="3068899"/>
            <a:ext cx="1797559" cy="781561"/>
          </a:xfrm>
        </p:spPr>
        <p:txBody>
          <a:bodyPr lIns="0" tIns="0" rIns="0" bIns="0">
            <a:noAutofit/>
          </a:bodyPr>
          <a:lstStyle>
            <a:lvl1pPr marL="0" indent="0" algn="ctr">
              <a:buNone/>
              <a:defRPr sz="3375"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4" name="Text Placeholder 11">
            <a:extLst>
              <a:ext uri="{FF2B5EF4-FFF2-40B4-BE49-F238E27FC236}">
                <a16:creationId xmlns:a16="http://schemas.microsoft.com/office/drawing/2014/main"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1575"/>
            </a:lvl1pPr>
            <a:lvl2pPr marL="257175" indent="0">
              <a:buNone/>
              <a:defRPr sz="1575"/>
            </a:lvl2pPr>
          </a:lstStyle>
          <a:p>
            <a:pPr lvl="0"/>
            <a:r>
              <a:rPr lang="en-US" dirty="0"/>
              <a:t>Billion</a:t>
            </a:r>
            <a:endParaRPr lang="ru-RU" dirty="0"/>
          </a:p>
        </p:txBody>
      </p:sp>
      <p:sp>
        <p:nvSpPr>
          <p:cNvPr id="35" name="Text Placeholder 11">
            <a:extLst>
              <a:ext uri="{FF2B5EF4-FFF2-40B4-BE49-F238E27FC236}">
                <a16:creationId xmlns:a16="http://schemas.microsoft.com/office/drawing/2014/main"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1575"/>
            </a:lvl1pPr>
            <a:lvl2pPr marL="257175" indent="0">
              <a:buNone/>
              <a:defRPr sz="1575"/>
            </a:lvl2pPr>
          </a:lstStyle>
          <a:p>
            <a:pPr lvl="0"/>
            <a:r>
              <a:rPr lang="en-US" dirty="0"/>
              <a:t>Billion</a:t>
            </a:r>
            <a:endParaRPr lang="ru-RU" dirty="0"/>
          </a:p>
        </p:txBody>
      </p:sp>
      <p:sp>
        <p:nvSpPr>
          <p:cNvPr id="20" name="Title 1">
            <a:extLst>
              <a:ext uri="{FF2B5EF4-FFF2-40B4-BE49-F238E27FC236}">
                <a16:creationId xmlns:a16="http://schemas.microsoft.com/office/drawing/2014/main" id="{138ED511-212A-DA4E-98FC-496D7B92A73F}"/>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25" name="Text Placeholder 2">
            <a:extLst>
              <a:ext uri="{FF2B5EF4-FFF2-40B4-BE49-F238E27FC236}">
                <a16:creationId xmlns:a16="http://schemas.microsoft.com/office/drawing/2014/main" id="{53F5D1F3-7B20-844A-AD7A-66AA1CAC2557}"/>
              </a:ext>
            </a:extLst>
          </p:cNvPr>
          <p:cNvSpPr>
            <a:spLocks noGrp="1"/>
          </p:cNvSpPr>
          <p:nvPr>
            <p:ph type="body" idx="24"/>
          </p:nvPr>
        </p:nvSpPr>
        <p:spPr>
          <a:xfrm>
            <a:off x="836615" y="1377833"/>
            <a:ext cx="9535687" cy="540000"/>
          </a:xfrm>
        </p:spPr>
        <p:txBody>
          <a:bodyPr lIns="36000" tIns="0" rIns="0" bIns="0">
            <a:normAutofit/>
          </a:bodyPr>
          <a:lstStyle>
            <a:lvl1pPr marL="0" indent="0" algn="l">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3329525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F6EDA808-45EA-4C9F-98B2-7F9818E466BD}"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9535687" cy="909018"/>
          </a:xfrm>
        </p:spPr>
        <p:txBody>
          <a:bodyPr lIns="36000" tIns="0" rIns="0" bIns="0">
            <a:normAutofit/>
          </a:bodyPr>
          <a:lstStyle>
            <a:lvl1pPr marL="0" indent="0" algn="l">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3278541"/>
            <a:ext cx="4820533"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2" y="3663631"/>
            <a:ext cx="4820533" cy="1618232"/>
          </a:xfrm>
        </p:spPr>
        <p:txBody>
          <a:bodyPr lIns="36000" tIns="0" rIns="0" bIns="0">
            <a:normAutofit/>
          </a:bodyPr>
          <a:lstStyle>
            <a:lvl1pPr marL="96441" indent="-96441">
              <a:spcBef>
                <a:spcPts val="338"/>
              </a:spcBef>
              <a:buClr>
                <a:schemeClr val="accent1">
                  <a:lumMod val="40000"/>
                  <a:lumOff val="60000"/>
                </a:schemeClr>
              </a:buClr>
              <a:buSzPct val="125000"/>
              <a:buFont typeface="Wingdings" panose="05000000000000000000" pitchFamily="2" charset="2"/>
              <a:buChar char="§"/>
              <a:defRPr sz="788"/>
            </a:lvl1pPr>
            <a:lvl2pPr marL="353616" indent="-96441">
              <a:spcBef>
                <a:spcPts val="338"/>
              </a:spcBef>
              <a:buClr>
                <a:schemeClr val="accent1">
                  <a:lumMod val="40000"/>
                  <a:lumOff val="60000"/>
                </a:schemeClr>
              </a:buClr>
              <a:buSzPct val="125000"/>
              <a:buFont typeface="Wingdings" panose="05000000000000000000" pitchFamily="2" charset="2"/>
              <a:buChar char="§"/>
              <a:defRPr sz="788"/>
            </a:lvl2pPr>
          </a:lstStyle>
          <a:p>
            <a:pPr lvl="0"/>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2" y="3278541"/>
            <a:ext cx="4820533"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6495792" y="3663631"/>
            <a:ext cx="4820533" cy="1618232"/>
          </a:xfrm>
        </p:spPr>
        <p:txBody>
          <a:bodyPr lIns="36000" tIns="0" rIns="0" bIns="0">
            <a:normAutofit/>
          </a:bodyPr>
          <a:lstStyle>
            <a:lvl1pPr marL="96441" indent="-96441">
              <a:spcBef>
                <a:spcPts val="338"/>
              </a:spcBef>
              <a:buClr>
                <a:schemeClr val="bg2">
                  <a:lumMod val="40000"/>
                  <a:lumOff val="60000"/>
                </a:schemeClr>
              </a:buClr>
              <a:buSzPct val="125000"/>
              <a:buFont typeface="Wingdings" panose="05000000000000000000" pitchFamily="2" charset="2"/>
              <a:buChar char="§"/>
              <a:defRPr sz="788"/>
            </a:lvl1pPr>
            <a:lvl2pPr marL="353616" indent="-96441">
              <a:spcBef>
                <a:spcPts val="338"/>
              </a:spcBef>
              <a:buClr>
                <a:schemeClr val="bg2">
                  <a:lumMod val="40000"/>
                  <a:lumOff val="60000"/>
                </a:schemeClr>
              </a:buClr>
              <a:buSzPct val="125000"/>
              <a:buFont typeface="Wingdings" panose="05000000000000000000" pitchFamily="2" charset="2"/>
              <a:buChar char="§"/>
              <a:defRPr sz="788"/>
            </a:lvl2pPr>
          </a:lstStyle>
          <a:p>
            <a:pPr lvl="0"/>
            <a:r>
              <a:rPr lang="en-US"/>
              <a:t>Click to edit Master text styles</a:t>
            </a:r>
          </a:p>
          <a:p>
            <a:pPr lvl="1"/>
            <a:r>
              <a:rPr lang="en-US"/>
              <a:t>Second level</a:t>
            </a:r>
          </a:p>
        </p:txBody>
      </p:sp>
      <p:sp>
        <p:nvSpPr>
          <p:cNvPr id="14"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167860473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a:xfrm>
            <a:off x="10265399" y="5810623"/>
            <a:ext cx="1080000" cy="234000"/>
          </a:xfrm>
        </p:spPr>
        <p:txBody>
          <a:bodyPr/>
          <a:lstStyle/>
          <a:p>
            <a:fld id="{AD828930-66DE-4D0A-BD0A-4D47549744B6}"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2" name="Picture Placeholder 11" descr="Competitors logos quadrant">
            <a:extLst>
              <a:ext uri="{FF2B5EF4-FFF2-40B4-BE49-F238E27FC236}">
                <a16:creationId xmlns:a16="http://schemas.microsoft.com/office/drawing/2014/main" id="{AA265DB5-0ACC-4872-94A9-E59194B1A497}"/>
              </a:ext>
            </a:extLst>
          </p:cNvPr>
          <p:cNvSpPr>
            <a:spLocks noGrp="1"/>
          </p:cNvSpPr>
          <p:nvPr>
            <p:ph type="pic" sz="quarter" idx="39" hasCustomPrompt="1"/>
          </p:nvPr>
        </p:nvSpPr>
        <p:spPr>
          <a:xfrm>
            <a:off x="3271218" y="2800279"/>
            <a:ext cx="1772153" cy="777240"/>
          </a:xfrm>
          <a:solidFill>
            <a:schemeClr val="bg1">
              <a:alpha val="50000"/>
            </a:schemeClr>
          </a:solidFill>
        </p:spPr>
        <p:txBody>
          <a:bodyPr anchor="ctr" anchorCtr="0">
            <a:noAutofit/>
          </a:bodyPr>
          <a:lstStyle>
            <a:lvl1pPr marL="0" indent="0" algn="ctr">
              <a:buNone/>
              <a:defRPr sz="1125" i="1"/>
            </a:lvl1pPr>
          </a:lstStyle>
          <a:p>
            <a:r>
              <a:rPr lang="en-US" dirty="0"/>
              <a:t>Competitor 2</a:t>
            </a:r>
          </a:p>
          <a:p>
            <a:r>
              <a:rPr lang="en-US" dirty="0"/>
              <a:t>Logo</a:t>
            </a:r>
            <a:endParaRPr lang="ru-RU" dirty="0"/>
          </a:p>
        </p:txBody>
      </p:sp>
      <p:sp>
        <p:nvSpPr>
          <p:cNvPr id="23" name="Picture Placeholder 11" descr="Competitors logos quadrant">
            <a:extLst>
              <a:ext uri="{FF2B5EF4-FFF2-40B4-BE49-F238E27FC236}">
                <a16:creationId xmlns:a16="http://schemas.microsoft.com/office/drawing/2014/main" id="{D93F8F87-5281-4F40-82FC-A4B985EAFE89}"/>
              </a:ext>
            </a:extLst>
          </p:cNvPr>
          <p:cNvSpPr>
            <a:spLocks noGrp="1"/>
          </p:cNvSpPr>
          <p:nvPr>
            <p:ph type="pic" sz="quarter" idx="40" hasCustomPrompt="1"/>
          </p:nvPr>
        </p:nvSpPr>
        <p:spPr>
          <a:xfrm>
            <a:off x="1366170" y="2237506"/>
            <a:ext cx="1772153" cy="777240"/>
          </a:xfrm>
          <a:solidFill>
            <a:schemeClr val="bg1">
              <a:alpha val="50000"/>
            </a:schemeClr>
          </a:solidFill>
        </p:spPr>
        <p:txBody>
          <a:bodyPr anchor="ctr" anchorCtr="0">
            <a:noAutofit/>
          </a:bodyPr>
          <a:lstStyle>
            <a:lvl1pPr marL="0" indent="0" algn="ctr">
              <a:buNone/>
              <a:defRPr sz="1125" i="1"/>
            </a:lvl1pPr>
          </a:lstStyle>
          <a:p>
            <a:r>
              <a:rPr lang="en-US" dirty="0"/>
              <a:t>Competitor </a:t>
            </a:r>
            <a:r>
              <a:rPr lang="ru-RU" dirty="0"/>
              <a:t>1</a:t>
            </a:r>
            <a:endParaRPr lang="en-US" dirty="0"/>
          </a:p>
          <a:p>
            <a:r>
              <a:rPr lang="en-US" dirty="0"/>
              <a:t>Logo</a:t>
            </a:r>
            <a:endParaRPr lang="ru-RU" dirty="0"/>
          </a:p>
        </p:txBody>
      </p:sp>
      <p:sp>
        <p:nvSpPr>
          <p:cNvPr id="24" name="Picture Placeholder 11" descr="Competitors logos quadrant">
            <a:extLst>
              <a:ext uri="{FF2B5EF4-FFF2-40B4-BE49-F238E27FC236}">
                <a16:creationId xmlns:a16="http://schemas.microsoft.com/office/drawing/2014/main" id="{DEEA12AF-CE7B-41C2-8A17-EC693ECF8C38}"/>
              </a:ext>
            </a:extLst>
          </p:cNvPr>
          <p:cNvSpPr>
            <a:spLocks noGrp="1"/>
          </p:cNvSpPr>
          <p:nvPr>
            <p:ph type="pic" sz="quarter" idx="41" hasCustomPrompt="1"/>
          </p:nvPr>
        </p:nvSpPr>
        <p:spPr>
          <a:xfrm>
            <a:off x="1872686" y="4678392"/>
            <a:ext cx="1772153" cy="777240"/>
          </a:xfrm>
          <a:solidFill>
            <a:schemeClr val="bg1">
              <a:alpha val="50000"/>
            </a:schemeClr>
          </a:solidFill>
        </p:spPr>
        <p:txBody>
          <a:bodyPr anchor="ctr" anchorCtr="0">
            <a:noAutofit/>
          </a:bodyPr>
          <a:lstStyle>
            <a:lvl1pPr marL="0" indent="0" algn="ctr">
              <a:buNone/>
              <a:defRPr sz="1125" i="1"/>
            </a:lvl1pPr>
          </a:lstStyle>
          <a:p>
            <a:r>
              <a:rPr lang="en-US" dirty="0"/>
              <a:t>Competitor </a:t>
            </a:r>
            <a:r>
              <a:rPr lang="ru-RU" dirty="0"/>
              <a:t>3</a:t>
            </a:r>
            <a:endParaRPr lang="en-US" dirty="0"/>
          </a:p>
          <a:p>
            <a:r>
              <a:rPr lang="en-US" dirty="0"/>
              <a:t>Logo</a:t>
            </a:r>
            <a:endParaRPr lang="ru-RU" dirty="0"/>
          </a:p>
        </p:txBody>
      </p:sp>
      <p:sp>
        <p:nvSpPr>
          <p:cNvPr id="25" name="Picture Placeholder 11" descr="Competitors logos quadrant">
            <a:extLst>
              <a:ext uri="{FF2B5EF4-FFF2-40B4-BE49-F238E27FC236}">
                <a16:creationId xmlns:a16="http://schemas.microsoft.com/office/drawing/2014/main" id="{5F18F8B8-2496-4093-BFC7-531592943EB3}"/>
              </a:ext>
            </a:extLst>
          </p:cNvPr>
          <p:cNvSpPr>
            <a:spLocks noGrp="1"/>
          </p:cNvSpPr>
          <p:nvPr>
            <p:ph type="pic" sz="quarter" idx="42" hasCustomPrompt="1"/>
          </p:nvPr>
        </p:nvSpPr>
        <p:spPr>
          <a:xfrm>
            <a:off x="6636594" y="2856931"/>
            <a:ext cx="1772153" cy="777240"/>
          </a:xfrm>
          <a:solidFill>
            <a:schemeClr val="bg1">
              <a:alpha val="50000"/>
            </a:schemeClr>
          </a:solidFill>
        </p:spPr>
        <p:txBody>
          <a:bodyPr anchor="ctr" anchorCtr="0">
            <a:noAutofit/>
          </a:bodyPr>
          <a:lstStyle>
            <a:lvl1pPr marL="0" indent="0" algn="ctr">
              <a:buNone/>
              <a:defRPr sz="1125" i="1"/>
            </a:lvl1pPr>
          </a:lstStyle>
          <a:p>
            <a:r>
              <a:rPr lang="en-US" dirty="0"/>
              <a:t>Competitor </a:t>
            </a:r>
            <a:r>
              <a:rPr lang="ru-RU" dirty="0"/>
              <a:t>4</a:t>
            </a:r>
            <a:endParaRPr lang="en-US" dirty="0"/>
          </a:p>
          <a:p>
            <a:r>
              <a:rPr lang="en-US" dirty="0"/>
              <a:t>Logo</a:t>
            </a:r>
            <a:r>
              <a:rPr lang="ru-RU" dirty="0"/>
              <a:t>я</a:t>
            </a:r>
          </a:p>
        </p:txBody>
      </p:sp>
      <p:sp>
        <p:nvSpPr>
          <p:cNvPr id="28" name="Picture Placeholder 11" descr="Competitors logos quadrant">
            <a:extLst>
              <a:ext uri="{FF2B5EF4-FFF2-40B4-BE49-F238E27FC236}">
                <a16:creationId xmlns:a16="http://schemas.microsoft.com/office/drawing/2014/main" id="{7FA1C20D-8A7C-4FF1-8DFB-ECACC4C2BC63}"/>
              </a:ext>
            </a:extLst>
          </p:cNvPr>
          <p:cNvSpPr>
            <a:spLocks noGrp="1"/>
          </p:cNvSpPr>
          <p:nvPr>
            <p:ph type="pic" sz="quarter" idx="43" hasCustomPrompt="1"/>
          </p:nvPr>
        </p:nvSpPr>
        <p:spPr>
          <a:xfrm>
            <a:off x="6458030" y="4783318"/>
            <a:ext cx="1772153" cy="777240"/>
          </a:xfrm>
          <a:solidFill>
            <a:schemeClr val="bg1">
              <a:alpha val="50000"/>
            </a:schemeClr>
          </a:solidFill>
        </p:spPr>
        <p:txBody>
          <a:bodyPr anchor="ctr" anchorCtr="0">
            <a:noAutofit/>
          </a:bodyPr>
          <a:lstStyle>
            <a:lvl1pPr marL="0" indent="0" algn="ctr">
              <a:buNone/>
              <a:defRPr sz="1125" i="1"/>
            </a:lvl1pPr>
          </a:lstStyle>
          <a:p>
            <a:r>
              <a:rPr lang="en-US" dirty="0"/>
              <a:t>Competitor </a:t>
            </a:r>
            <a:r>
              <a:rPr lang="ru-RU" dirty="0"/>
              <a:t>5</a:t>
            </a:r>
            <a:endParaRPr lang="en-US" dirty="0"/>
          </a:p>
          <a:p>
            <a:r>
              <a:rPr lang="en-US" dirty="0"/>
              <a:t>Logo</a:t>
            </a:r>
            <a:endParaRPr lang="ru-RU" dirty="0"/>
          </a:p>
        </p:txBody>
      </p:sp>
      <p:sp>
        <p:nvSpPr>
          <p:cNvPr id="29" name="Picture Placeholder 11" descr="Competitors logos quadrant">
            <a:extLst>
              <a:ext uri="{FF2B5EF4-FFF2-40B4-BE49-F238E27FC236}">
                <a16:creationId xmlns:a16="http://schemas.microsoft.com/office/drawing/2014/main" id="{62CD1D6A-EBAA-473C-A87B-407D209FA4F0}"/>
              </a:ext>
            </a:extLst>
          </p:cNvPr>
          <p:cNvSpPr>
            <a:spLocks noGrp="1"/>
          </p:cNvSpPr>
          <p:nvPr>
            <p:ph type="pic" sz="quarter" idx="44" hasCustomPrompt="1"/>
          </p:nvPr>
        </p:nvSpPr>
        <p:spPr>
          <a:xfrm>
            <a:off x="9155218" y="4546154"/>
            <a:ext cx="1772153" cy="777240"/>
          </a:xfrm>
          <a:solidFill>
            <a:schemeClr val="bg1">
              <a:alpha val="50000"/>
            </a:schemeClr>
          </a:solidFill>
        </p:spPr>
        <p:txBody>
          <a:bodyPr anchor="ctr" anchorCtr="0">
            <a:noAutofit/>
          </a:bodyPr>
          <a:lstStyle>
            <a:lvl1pPr marL="0" indent="0" algn="ctr">
              <a:buNone/>
              <a:defRPr sz="1125" i="1"/>
            </a:lvl1pPr>
          </a:lstStyle>
          <a:p>
            <a:r>
              <a:rPr lang="en-US" dirty="0"/>
              <a:t>Competitor </a:t>
            </a:r>
            <a:r>
              <a:rPr lang="ru-RU" dirty="0"/>
              <a:t>6</a:t>
            </a:r>
            <a:endParaRPr lang="en-US" dirty="0"/>
          </a:p>
          <a:p>
            <a:r>
              <a:rPr lang="en-US" dirty="0"/>
              <a:t>Logo</a:t>
            </a:r>
            <a:endParaRPr lang="ru-RU" dirty="0"/>
          </a:p>
        </p:txBody>
      </p:sp>
      <p:sp>
        <p:nvSpPr>
          <p:cNvPr id="33" name="Text Placeholder 7">
            <a:extLst>
              <a:ext uri="{FF2B5EF4-FFF2-40B4-BE49-F238E27FC236}">
                <a16:creationId xmlns:a16="http://schemas.microsoft.com/office/drawing/2014/main" id="{07B05968-4C1C-466A-8E74-060D9E16DA9F}"/>
              </a:ext>
            </a:extLst>
          </p:cNvPr>
          <p:cNvSpPr>
            <a:spLocks noGrp="1"/>
          </p:cNvSpPr>
          <p:nvPr>
            <p:ph type="body" sz="quarter" idx="46" hasCustomPrompt="1"/>
          </p:nvPr>
        </p:nvSpPr>
        <p:spPr>
          <a:xfrm>
            <a:off x="836615" y="3922337"/>
            <a:ext cx="2741612" cy="248888"/>
          </a:xfrm>
        </p:spPr>
        <p:txBody>
          <a:bodyPr>
            <a:noAutofit/>
          </a:bodyPr>
          <a:lstStyle>
            <a:lvl1pPr marL="0" indent="0">
              <a:buNone/>
              <a:defRPr sz="675" b="1"/>
            </a:lvl1pPr>
            <a:lvl2pPr marL="257175" indent="0">
              <a:buNone/>
              <a:defRPr sz="675" b="1"/>
            </a:lvl2pPr>
            <a:lvl3pPr>
              <a:defRPr sz="675" b="1"/>
            </a:lvl3pPr>
            <a:lvl4pPr>
              <a:defRPr sz="675" b="1"/>
            </a:lvl4pPr>
            <a:lvl5pPr>
              <a:defRPr sz="675" b="1"/>
            </a:lvl5pPr>
          </a:lstStyle>
          <a:p>
            <a:pPr lvl="0"/>
            <a:r>
              <a:rPr lang="en-US" dirty="0"/>
              <a:t>More expensive</a:t>
            </a:r>
          </a:p>
        </p:txBody>
      </p:sp>
      <p:cxnSp>
        <p:nvCxnSpPr>
          <p:cNvPr id="34" name="Straight Arrow Connector 33">
            <a:extLst>
              <a:ext uri="{FF2B5EF4-FFF2-40B4-BE49-F238E27FC236}">
                <a16:creationId xmlns:a16="http://schemas.microsoft.com/office/drawing/2014/main"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788"/>
            </a:lvl1pPr>
          </a:lstStyle>
          <a:p>
            <a:r>
              <a:rPr lang="en-US"/>
              <a:t>Click icon to add picture</a:t>
            </a:r>
            <a:endParaRPr lang="ru-RU" dirty="0"/>
          </a:p>
        </p:txBody>
      </p:sp>
      <p:sp>
        <p:nvSpPr>
          <p:cNvPr id="39" name="Text Placeholder 7">
            <a:extLst>
              <a:ext uri="{FF2B5EF4-FFF2-40B4-BE49-F238E27FC236}">
                <a16:creationId xmlns:a16="http://schemas.microsoft.com/office/drawing/2014/main"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675" b="1"/>
            </a:lvl1pPr>
            <a:lvl2pPr marL="257175" indent="0">
              <a:buNone/>
              <a:defRPr sz="675" b="1"/>
            </a:lvl2pPr>
            <a:lvl3pPr>
              <a:defRPr sz="675" b="1"/>
            </a:lvl3pPr>
            <a:lvl4pPr>
              <a:defRPr sz="675" b="1"/>
            </a:lvl4pPr>
            <a:lvl5pPr>
              <a:defRPr sz="675" b="1"/>
            </a:lvl5pPr>
          </a:lstStyle>
          <a:p>
            <a:pPr lvl="0"/>
            <a:r>
              <a:rPr lang="en-US" dirty="0"/>
              <a:t>Less expensive</a:t>
            </a:r>
          </a:p>
        </p:txBody>
      </p:sp>
      <p:sp>
        <p:nvSpPr>
          <p:cNvPr id="40" name="Text Placeholder 7">
            <a:extLst>
              <a:ext uri="{FF2B5EF4-FFF2-40B4-BE49-F238E27FC236}">
                <a16:creationId xmlns:a16="http://schemas.microsoft.com/office/drawing/2014/main" id="{5900A478-228D-4DD3-985B-4DF3CC82896C}"/>
              </a:ext>
            </a:extLst>
          </p:cNvPr>
          <p:cNvSpPr>
            <a:spLocks noGrp="1"/>
          </p:cNvSpPr>
          <p:nvPr>
            <p:ph type="body" sz="quarter" idx="48" hasCustomPrompt="1"/>
          </p:nvPr>
        </p:nvSpPr>
        <p:spPr>
          <a:xfrm>
            <a:off x="4718847" y="5880592"/>
            <a:ext cx="2741612" cy="248888"/>
          </a:xfrm>
        </p:spPr>
        <p:txBody>
          <a:bodyPr>
            <a:noAutofit/>
          </a:bodyPr>
          <a:lstStyle>
            <a:lvl1pPr marL="0" indent="0" algn="ctr">
              <a:buNone/>
              <a:defRPr sz="675" b="1"/>
            </a:lvl1pPr>
            <a:lvl2pPr marL="257175" indent="0">
              <a:buNone/>
              <a:defRPr sz="675" b="1"/>
            </a:lvl2pPr>
            <a:lvl3pPr>
              <a:defRPr sz="675" b="1"/>
            </a:lvl3pPr>
            <a:lvl4pPr>
              <a:defRPr sz="675" b="1"/>
            </a:lvl4pPr>
            <a:lvl5pPr>
              <a:defRPr sz="675" b="1"/>
            </a:lvl5pPr>
          </a:lstStyle>
          <a:p>
            <a:pPr lvl="0"/>
            <a:r>
              <a:rPr lang="en-US" dirty="0"/>
              <a:t>Less convenient</a:t>
            </a:r>
          </a:p>
        </p:txBody>
      </p:sp>
      <p:sp>
        <p:nvSpPr>
          <p:cNvPr id="42" name="Text Placeholder 7">
            <a:extLst>
              <a:ext uri="{FF2B5EF4-FFF2-40B4-BE49-F238E27FC236}">
                <a16:creationId xmlns:a16="http://schemas.microsoft.com/office/drawing/2014/main" id="{34D00100-49AA-43BE-AF2F-0E9CEC49EAC1}"/>
              </a:ext>
            </a:extLst>
          </p:cNvPr>
          <p:cNvSpPr>
            <a:spLocks noGrp="1"/>
          </p:cNvSpPr>
          <p:nvPr>
            <p:ph type="body" sz="quarter" idx="49" hasCustomPrompt="1"/>
          </p:nvPr>
        </p:nvSpPr>
        <p:spPr>
          <a:xfrm>
            <a:off x="4731546" y="1640745"/>
            <a:ext cx="2741612" cy="248888"/>
          </a:xfrm>
        </p:spPr>
        <p:txBody>
          <a:bodyPr>
            <a:noAutofit/>
          </a:bodyPr>
          <a:lstStyle>
            <a:lvl1pPr marL="0" indent="0" algn="ctr">
              <a:buNone/>
              <a:defRPr sz="675" b="1"/>
            </a:lvl1pPr>
            <a:lvl2pPr marL="257175" indent="0">
              <a:buNone/>
              <a:defRPr sz="675" b="1"/>
            </a:lvl2pPr>
            <a:lvl3pPr>
              <a:defRPr sz="675" b="1"/>
            </a:lvl3pPr>
            <a:lvl4pPr>
              <a:defRPr sz="675" b="1"/>
            </a:lvl4pPr>
            <a:lvl5pPr>
              <a:defRPr sz="675" b="1"/>
            </a:lvl5pPr>
          </a:lstStyle>
          <a:p>
            <a:pPr lvl="0"/>
            <a:r>
              <a:rPr lang="en-US" dirty="0"/>
              <a:t>More convenient</a:t>
            </a:r>
          </a:p>
        </p:txBody>
      </p:sp>
      <p:sp>
        <p:nvSpPr>
          <p:cNvPr id="2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
        <p:nvSpPr>
          <p:cNvPr id="26"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Tree>
    <p:extLst>
      <p:ext uri="{BB962C8B-B14F-4D97-AF65-F5344CB8AC3E}">
        <p14:creationId xmlns:p14="http://schemas.microsoft.com/office/powerpoint/2010/main" val="261406779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16" name="Rectangle 15">
            <a:extLst>
              <a:ext uri="{FF2B5EF4-FFF2-40B4-BE49-F238E27FC236}">
                <a16:creationId xmlns:a16="http://schemas.microsoft.com/office/drawing/2014/main"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746717BC-D5DE-47AC-8AC3-51D089EE8BC6}"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5" y="2954554"/>
            <a:ext cx="2992279"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5" y="3339648"/>
            <a:ext cx="2992279" cy="334919"/>
          </a:xfrm>
        </p:spPr>
        <p:txBody>
          <a:bodyPr lIns="36000" tIns="0" rIns="0" bIns="0">
            <a:normAutofit/>
          </a:bodyPr>
          <a:lstStyle>
            <a:lvl1pPr marL="0" indent="0">
              <a:buNone/>
              <a:defRPr sz="788">
                <a:solidFill>
                  <a:schemeClr val="tx2"/>
                </a:solidFill>
              </a:defRPr>
            </a:lvl1pPr>
            <a:lvl2pPr marL="257175" indent="0">
              <a:buNone/>
              <a:defRPr sz="788">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D09F31D3-FC19-4A61-A915-5F11C6F7EBD8}"/>
              </a:ext>
            </a:extLst>
          </p:cNvPr>
          <p:cNvSpPr>
            <a:spLocks noGrp="1"/>
          </p:cNvSpPr>
          <p:nvPr>
            <p:ph type="body" idx="27"/>
          </p:nvPr>
        </p:nvSpPr>
        <p:spPr>
          <a:xfrm>
            <a:off x="8356759" y="2078801"/>
            <a:ext cx="2992279"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4" name="Text Placeholder 11">
            <a:extLst>
              <a:ext uri="{FF2B5EF4-FFF2-40B4-BE49-F238E27FC236}">
                <a16:creationId xmlns:a16="http://schemas.microsoft.com/office/drawing/2014/main" id="{6AA97C78-ABC3-4559-8EFA-1F24C3A6E3FE}"/>
              </a:ext>
            </a:extLst>
          </p:cNvPr>
          <p:cNvSpPr>
            <a:spLocks noGrp="1"/>
          </p:cNvSpPr>
          <p:nvPr>
            <p:ph type="body" sz="quarter" idx="28"/>
          </p:nvPr>
        </p:nvSpPr>
        <p:spPr>
          <a:xfrm>
            <a:off x="8356759" y="2463895"/>
            <a:ext cx="2992279" cy="334919"/>
          </a:xfrm>
        </p:spPr>
        <p:txBody>
          <a:bodyPr lIns="36000" tIns="0" rIns="0" bIns="0">
            <a:normAutofit/>
          </a:bodyPr>
          <a:lstStyle>
            <a:lvl1pPr marL="0" indent="0">
              <a:buNone/>
              <a:defRPr sz="788">
                <a:solidFill>
                  <a:schemeClr val="tx2"/>
                </a:solidFill>
              </a:defRPr>
            </a:lvl1pPr>
            <a:lvl2pPr marL="257175" indent="0">
              <a:buNone/>
              <a:defRPr sz="788">
                <a:solidFill>
                  <a:schemeClr val="tx2"/>
                </a:solidFill>
              </a:defRPr>
            </a:lvl2pPr>
          </a:lstStyle>
          <a:p>
            <a:pPr lvl="0"/>
            <a:r>
              <a:rPr lang="en-US"/>
              <a:t>Click to 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4594799" y="2512808"/>
            <a:ext cx="2992279"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7" name="Text Placeholder 11">
            <a:extLst>
              <a:ext uri="{FF2B5EF4-FFF2-40B4-BE49-F238E27FC236}">
                <a16:creationId xmlns:a16="http://schemas.microsoft.com/office/drawing/2014/main" id="{62E97E9F-0DAA-48F4-90F4-640195EAD7DA}"/>
              </a:ext>
            </a:extLst>
          </p:cNvPr>
          <p:cNvSpPr>
            <a:spLocks noGrp="1"/>
          </p:cNvSpPr>
          <p:nvPr>
            <p:ph type="body" sz="quarter" idx="31"/>
          </p:nvPr>
        </p:nvSpPr>
        <p:spPr>
          <a:xfrm>
            <a:off x="4594799" y="2897902"/>
            <a:ext cx="2992279" cy="334919"/>
          </a:xfrm>
        </p:spPr>
        <p:txBody>
          <a:bodyPr lIns="36000" tIns="0" rIns="0" bIns="0">
            <a:normAutofit/>
          </a:bodyPr>
          <a:lstStyle>
            <a:lvl1pPr marL="0" indent="0">
              <a:buNone/>
              <a:defRPr sz="788">
                <a:solidFill>
                  <a:schemeClr val="tx2"/>
                </a:solidFill>
              </a:defRPr>
            </a:lvl1pPr>
            <a:lvl2pPr marL="257175" indent="0">
              <a:buNone/>
              <a:defRPr sz="788">
                <a:solidFill>
                  <a:schemeClr val="tx2"/>
                </a:solidFill>
              </a:defRPr>
            </a:lvl2pPr>
          </a:lstStyle>
          <a:p>
            <a:pPr lvl="0"/>
            <a:r>
              <a:rPr lang="en-US"/>
              <a:t>Click to edit Master text styles</a:t>
            </a:r>
          </a:p>
        </p:txBody>
      </p:sp>
      <p:sp>
        <p:nvSpPr>
          <p:cNvPr id="28" name="Text Placeholder 11">
            <a:extLst>
              <a:ext uri="{FF2B5EF4-FFF2-40B4-BE49-F238E27FC236}">
                <a16:creationId xmlns:a16="http://schemas.microsoft.com/office/drawing/2014/main" id="{A49833F3-6413-44EC-8040-149163251707}"/>
              </a:ext>
            </a:extLst>
          </p:cNvPr>
          <p:cNvSpPr>
            <a:spLocks noGrp="1"/>
          </p:cNvSpPr>
          <p:nvPr>
            <p:ph type="body" sz="quarter" idx="32"/>
          </p:nvPr>
        </p:nvSpPr>
        <p:spPr>
          <a:xfrm>
            <a:off x="836615" y="3750523"/>
            <a:ext cx="2992279" cy="2175910"/>
          </a:xfrm>
        </p:spPr>
        <p:txBody>
          <a:bodyPr lIns="36000" tIns="0" rIns="0" bIns="0">
            <a:noAutofit/>
          </a:bodyPr>
          <a:lstStyle>
            <a:lvl1pPr marL="101250" indent="-101250">
              <a:spcBef>
                <a:spcPts val="338"/>
              </a:spcBef>
              <a:buClr>
                <a:schemeClr val="bg2">
                  <a:lumMod val="40000"/>
                  <a:lumOff val="60000"/>
                </a:schemeClr>
              </a:buClr>
              <a:buSzPct val="125000"/>
              <a:buFont typeface="Wingdings" panose="05000000000000000000" pitchFamily="2" charset="2"/>
              <a:buChar char="§"/>
              <a:defRPr sz="788">
                <a:solidFill>
                  <a:schemeClr val="tx1"/>
                </a:solidFill>
              </a:defRPr>
            </a:lvl1pPr>
            <a:lvl2pPr marL="254497" indent="-160735">
              <a:spcBef>
                <a:spcPts val="338"/>
              </a:spcBef>
              <a:buClr>
                <a:schemeClr val="bg2">
                  <a:lumMod val="40000"/>
                  <a:lumOff val="60000"/>
                </a:schemeClr>
              </a:buClr>
              <a:buSzPct val="125000"/>
              <a:buFont typeface="Wingdings" panose="05000000000000000000" pitchFamily="2" charset="2"/>
              <a:buChar char="§"/>
              <a:defRPr sz="788">
                <a:solidFill>
                  <a:schemeClr val="tx1"/>
                </a:solidFill>
              </a:defRPr>
            </a:lvl2pPr>
            <a:lvl3pPr marL="254497" indent="-160735">
              <a:defRPr lang="en-US" sz="788" kern="1200" dirty="0">
                <a:solidFill>
                  <a:schemeClr val="tx1"/>
                </a:solidFill>
                <a:latin typeface="+mn-lt"/>
                <a:ea typeface="+mn-ea"/>
                <a:cs typeface="+mn-cs"/>
              </a:defRPr>
            </a:lvl3pPr>
          </a:lstStyle>
          <a:p>
            <a:pPr lvl="0"/>
            <a:r>
              <a:rPr lang="en-US"/>
              <a:t>Click to edit Master text styles</a:t>
            </a:r>
          </a:p>
          <a:p>
            <a:pPr lvl="1"/>
            <a:r>
              <a:rPr lang="en-US"/>
              <a:t>Second level</a:t>
            </a:r>
          </a:p>
        </p:txBody>
      </p:sp>
      <p:sp>
        <p:nvSpPr>
          <p:cNvPr id="29" name="Text Placeholder 11">
            <a:extLst>
              <a:ext uri="{FF2B5EF4-FFF2-40B4-BE49-F238E27FC236}">
                <a16:creationId xmlns:a16="http://schemas.microsoft.com/office/drawing/2014/main" id="{CED92B51-6B31-41E1-908C-1D392F31AA4C}"/>
              </a:ext>
            </a:extLst>
          </p:cNvPr>
          <p:cNvSpPr>
            <a:spLocks noGrp="1"/>
          </p:cNvSpPr>
          <p:nvPr>
            <p:ph type="body" sz="quarter" idx="33"/>
          </p:nvPr>
        </p:nvSpPr>
        <p:spPr>
          <a:xfrm>
            <a:off x="8356759" y="2874770"/>
            <a:ext cx="2992279" cy="2175910"/>
          </a:xfrm>
        </p:spPr>
        <p:txBody>
          <a:bodyPr lIns="36000" tIns="0" rIns="0" bIns="0">
            <a:noAutofit/>
          </a:bodyPr>
          <a:lstStyle>
            <a:lvl1pPr marL="101250" indent="-101250">
              <a:spcBef>
                <a:spcPts val="338"/>
              </a:spcBef>
              <a:buClr>
                <a:schemeClr val="bg2">
                  <a:lumMod val="40000"/>
                  <a:lumOff val="60000"/>
                </a:schemeClr>
              </a:buClr>
              <a:buSzPct val="125000"/>
              <a:buFont typeface="Wingdings" panose="05000000000000000000" pitchFamily="2" charset="2"/>
              <a:buChar char="§"/>
              <a:defRPr sz="788">
                <a:solidFill>
                  <a:schemeClr val="tx1"/>
                </a:solidFill>
              </a:defRPr>
            </a:lvl1pPr>
            <a:lvl2pPr marL="101250" indent="-101250">
              <a:spcBef>
                <a:spcPts val="338"/>
              </a:spcBef>
              <a:buClr>
                <a:schemeClr val="bg2">
                  <a:lumMod val="40000"/>
                  <a:lumOff val="60000"/>
                </a:schemeClr>
              </a:buClr>
              <a:buSzPct val="125000"/>
              <a:buFont typeface="Wingdings" panose="05000000000000000000" pitchFamily="2" charset="2"/>
              <a:buChar char="§"/>
              <a:defRPr sz="788">
                <a:solidFill>
                  <a:schemeClr val="tx1"/>
                </a:solidFill>
              </a:defRPr>
            </a:lvl2pPr>
            <a:lvl3pPr marL="222350" indent="-128588">
              <a:buClr>
                <a:schemeClr val="bg2">
                  <a:lumMod val="40000"/>
                  <a:lumOff val="60000"/>
                </a:schemeClr>
              </a:buClr>
              <a:buSzPct val="100000"/>
              <a:buFont typeface="Wingdings" panose="05000000000000000000" pitchFamily="2" charset="2"/>
              <a:buChar char="§"/>
              <a:defRPr sz="788"/>
            </a:lvl3pPr>
          </a:lstStyle>
          <a:p>
            <a:pPr lvl="0"/>
            <a:r>
              <a:rPr lang="en-US"/>
              <a:t>Click to edit Master text styles</a:t>
            </a:r>
          </a:p>
          <a:p>
            <a:pPr lvl="1"/>
            <a:r>
              <a:rPr lang="en-US"/>
              <a:t>Second level</a:t>
            </a:r>
          </a:p>
        </p:txBody>
      </p:sp>
      <p:sp>
        <p:nvSpPr>
          <p:cNvPr id="30" name="Text Placeholder 11">
            <a:extLst>
              <a:ext uri="{FF2B5EF4-FFF2-40B4-BE49-F238E27FC236}">
                <a16:creationId xmlns:a16="http://schemas.microsoft.com/office/drawing/2014/main" id="{521B8C30-3AD9-43DC-A76C-342C3CD53A26}"/>
              </a:ext>
            </a:extLst>
          </p:cNvPr>
          <p:cNvSpPr>
            <a:spLocks noGrp="1"/>
          </p:cNvSpPr>
          <p:nvPr>
            <p:ph type="body" sz="quarter" idx="34"/>
          </p:nvPr>
        </p:nvSpPr>
        <p:spPr>
          <a:xfrm>
            <a:off x="4594799" y="3308777"/>
            <a:ext cx="2992279" cy="2175910"/>
          </a:xfrm>
        </p:spPr>
        <p:txBody>
          <a:bodyPr lIns="36000" tIns="0" rIns="0" bIns="0">
            <a:noAutofit/>
          </a:bodyPr>
          <a:lstStyle>
            <a:lvl1pPr marL="101250" indent="-101250">
              <a:spcBef>
                <a:spcPts val="338"/>
              </a:spcBef>
              <a:buClr>
                <a:schemeClr val="accent1">
                  <a:lumMod val="40000"/>
                  <a:lumOff val="60000"/>
                </a:schemeClr>
              </a:buClr>
              <a:buSzPct val="125000"/>
              <a:buFont typeface="Wingdings" panose="05000000000000000000" pitchFamily="2" charset="2"/>
              <a:buChar char="§"/>
              <a:defRPr sz="788">
                <a:solidFill>
                  <a:schemeClr val="tx1"/>
                </a:solidFill>
              </a:defRPr>
            </a:lvl1pPr>
            <a:lvl2pPr marL="191096" indent="-100906">
              <a:spcBef>
                <a:spcPts val="338"/>
              </a:spcBef>
              <a:buClr>
                <a:schemeClr val="accent1">
                  <a:lumMod val="40000"/>
                  <a:lumOff val="60000"/>
                </a:schemeClr>
              </a:buClr>
              <a:buSzPct val="100000"/>
              <a:buFont typeface="Wingdings" panose="05000000000000000000" pitchFamily="2" charset="2"/>
              <a:buChar char="§"/>
              <a:defRPr sz="788">
                <a:solidFill>
                  <a:schemeClr val="tx1"/>
                </a:solidFill>
              </a:defRPr>
            </a:lvl2pPr>
          </a:lstStyle>
          <a:p>
            <a:pPr lvl="0"/>
            <a:r>
              <a:rPr lang="en-US"/>
              <a:t>Click to edit Master text styles</a:t>
            </a:r>
          </a:p>
          <a:p>
            <a:pPr lvl="1"/>
            <a:r>
              <a:rPr lang="en-US"/>
              <a:t>Second level</a:t>
            </a:r>
          </a:p>
        </p:txBody>
      </p:sp>
      <p:sp>
        <p:nvSpPr>
          <p:cNvPr id="22" name="Title 1">
            <a:extLst>
              <a:ext uri="{FF2B5EF4-FFF2-40B4-BE49-F238E27FC236}">
                <a16:creationId xmlns:a16="http://schemas.microsoft.com/office/drawing/2014/main" id="{7BF6E52A-5DC5-8A44-8397-829FF33C5A6F}"/>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25" name="Text Placeholder 2">
            <a:extLst>
              <a:ext uri="{FF2B5EF4-FFF2-40B4-BE49-F238E27FC236}">
                <a16:creationId xmlns:a16="http://schemas.microsoft.com/office/drawing/2014/main" id="{CE3B0746-B135-6943-B0F2-D32EF8E8B428}"/>
              </a:ext>
            </a:extLst>
          </p:cNvPr>
          <p:cNvSpPr>
            <a:spLocks noGrp="1"/>
          </p:cNvSpPr>
          <p:nvPr>
            <p:ph type="body" idx="24"/>
          </p:nvPr>
        </p:nvSpPr>
        <p:spPr>
          <a:xfrm>
            <a:off x="836615" y="1377833"/>
            <a:ext cx="9535687" cy="489694"/>
          </a:xfrm>
        </p:spPr>
        <p:txBody>
          <a:bodyPr lIns="36000" tIns="0" rIns="0" bIns="0">
            <a:normAutofit/>
          </a:bodyPr>
          <a:lstStyle>
            <a:lvl1pPr marL="0" indent="0" algn="l">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31"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241624231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D3F77FB3-B17B-4800-A4FA-21F26ABC838D}"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9535687" cy="693014"/>
          </a:xfrm>
        </p:spPr>
        <p:txBody>
          <a:bodyPr lIns="36000" tIns="0" rIns="0" bIns="0">
            <a:normAutofit/>
          </a:bodyPr>
          <a:lstStyle>
            <a:lvl1pPr marL="0" indent="0" algn="l">
              <a:buFont typeface="Arial" panose="020B0604020202020204" pitchFamily="34" charset="0"/>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2323804"/>
            <a:ext cx="4820533"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2" y="2323804"/>
            <a:ext cx="4820533"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836613" y="2811998"/>
            <a:ext cx="4821237" cy="2660650"/>
          </a:xfrm>
        </p:spPr>
        <p:txBody>
          <a:bodyPr lIns="36000" tIns="0" rIns="0" bIns="0">
            <a:normAutofit/>
          </a:bodyPr>
          <a:lstStyle>
            <a:lvl1pPr marL="0" indent="0" algn="l">
              <a:buNone/>
              <a:defRPr sz="1125"/>
            </a:lvl1pPr>
            <a:lvl2pPr marL="257175" indent="0" algn="l">
              <a:buNone/>
              <a:defRPr sz="1013"/>
            </a:lvl2pPr>
          </a:lstStyle>
          <a:p>
            <a:pPr lvl="0"/>
            <a:r>
              <a:rPr lang="en-US"/>
              <a:t>Click to 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6495088" y="2811998"/>
            <a:ext cx="4821237" cy="2660650"/>
          </a:xfrm>
        </p:spPr>
        <p:txBody>
          <a:bodyPr lIns="36000" tIns="0" rIns="0" bIns="0">
            <a:normAutofit/>
          </a:bodyPr>
          <a:lstStyle>
            <a:lvl1pPr marL="0" indent="0" algn="l">
              <a:buNone/>
              <a:defRPr sz="1125"/>
            </a:lvl1pPr>
            <a:lvl2pPr marL="257175" indent="0" algn="l">
              <a:buNone/>
              <a:defRPr sz="1013"/>
            </a:lvl2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127852345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C0C5BBE0-EB24-4012-AA8A-D3726B135ECF}"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9535687" cy="618880"/>
          </a:xfrm>
        </p:spPr>
        <p:txBody>
          <a:bodyPr lIns="36000" tIns="0" rIns="0" bIns="0">
            <a:normAutofit/>
          </a:bodyPr>
          <a:lstStyle>
            <a:lvl1pPr marL="0" indent="0" algn="l">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836615" y="3891527"/>
            <a:ext cx="1728216"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836615" y="4276621"/>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675"/>
            </a:lvl1pPr>
            <a:lvl2pPr marL="257175" indent="0">
              <a:buClr>
                <a:schemeClr val="tx2"/>
              </a:buClr>
              <a:buSzPct val="125000"/>
              <a:buFont typeface="Wingdings" panose="05000000000000000000" pitchFamily="2" charset="2"/>
              <a:buNone/>
              <a:defRPr sz="675"/>
            </a:lvl2pPr>
          </a:lstStyle>
          <a:p>
            <a:pPr lvl="0"/>
            <a:r>
              <a:rPr lang="en-US"/>
              <a:t>Click to edit Master text styles</a:t>
            </a:r>
          </a:p>
          <a:p>
            <a:pPr lvl="1"/>
            <a:r>
              <a:rPr lang="en-US"/>
              <a:t>Second level</a:t>
            </a:r>
          </a:p>
        </p:txBody>
      </p:sp>
      <p:sp>
        <p:nvSpPr>
          <p:cNvPr id="16" name="Text Placeholder 7">
            <a:extLst>
              <a:ext uri="{FF2B5EF4-FFF2-40B4-BE49-F238E27FC236}">
                <a16:creationId xmlns:a16="http://schemas.microsoft.com/office/drawing/2014/main" id="{EEAB0330-0960-495D-9FAC-850DB0CAFFE5}"/>
              </a:ext>
            </a:extLst>
          </p:cNvPr>
          <p:cNvSpPr>
            <a:spLocks noGrp="1"/>
          </p:cNvSpPr>
          <p:nvPr>
            <p:ph type="body" sz="quarter" idx="25" hasCustomPrompt="1"/>
          </p:nvPr>
        </p:nvSpPr>
        <p:spPr>
          <a:xfrm>
            <a:off x="836615" y="2507927"/>
            <a:ext cx="1728216" cy="604730"/>
          </a:xfrm>
        </p:spPr>
        <p:txBody>
          <a:bodyPr lIns="36000" tIns="0" rIns="0" bIns="0" anchor="t" anchorCtr="0">
            <a:noAutofit/>
          </a:bodyPr>
          <a:lstStyle>
            <a:lvl1pPr marL="0" indent="0" algn="l">
              <a:buNone/>
              <a:defRPr sz="2813"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836615" y="3136120"/>
            <a:ext cx="1728216" cy="228986"/>
          </a:xfrm>
        </p:spPr>
        <p:txBody>
          <a:bodyPr lIns="36000" tIns="0" rIns="0" bIns="0" anchor="t" anchorCtr="0">
            <a:normAutofit/>
          </a:bodyPr>
          <a:lstStyle>
            <a:lvl1pPr marL="0" indent="0">
              <a:buNone/>
              <a:defRPr sz="788" b="0">
                <a:solidFill>
                  <a:schemeClr val="tx2"/>
                </a:solidFill>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Month</a:t>
            </a:r>
          </a:p>
        </p:txBody>
      </p:sp>
      <p:sp>
        <p:nvSpPr>
          <p:cNvPr id="8" name="Rectangle 7">
            <a:extLst>
              <a:ext uri="{FF2B5EF4-FFF2-40B4-BE49-F238E27FC236}">
                <a16:creationId xmlns:a16="http://schemas.microsoft.com/office/drawing/2014/main"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11" name="Oval 10">
            <a:extLst>
              <a:ext uri="{FF2B5EF4-FFF2-40B4-BE49-F238E27FC236}">
                <a16:creationId xmlns:a16="http://schemas.microsoft.com/office/drawing/2014/main"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23" name="Text Placeholder 2">
            <a:extLst>
              <a:ext uri="{FF2B5EF4-FFF2-40B4-BE49-F238E27FC236}">
                <a16:creationId xmlns:a16="http://schemas.microsoft.com/office/drawing/2014/main"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24" name="Text Placeholder 11">
            <a:extLst>
              <a:ext uri="{FF2B5EF4-FFF2-40B4-BE49-F238E27FC236}">
                <a16:creationId xmlns:a16="http://schemas.microsoft.com/office/drawing/2014/main" id="{FB58FA02-066D-4A4D-BFEA-4ABCF3B550BE}"/>
              </a:ext>
            </a:extLst>
          </p:cNvPr>
          <p:cNvSpPr>
            <a:spLocks noGrp="1"/>
          </p:cNvSpPr>
          <p:nvPr>
            <p:ph type="body" sz="quarter" idx="34"/>
          </p:nvPr>
        </p:nvSpPr>
        <p:spPr>
          <a:xfrm>
            <a:off x="9588108" y="4276621"/>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675"/>
            </a:lvl1pPr>
            <a:lvl2pPr marL="257175" indent="0">
              <a:buClr>
                <a:schemeClr val="tx2"/>
              </a:buClr>
              <a:buSzPct val="125000"/>
              <a:buFont typeface="Wingdings" panose="05000000000000000000" pitchFamily="2" charset="2"/>
              <a:buNone/>
              <a:defRPr sz="675"/>
            </a:lvl2pPr>
          </a:lstStyle>
          <a:p>
            <a:pPr lvl="0"/>
            <a:r>
              <a:rPr lang="en-US"/>
              <a:t>Click to edit Master text styles</a:t>
            </a:r>
          </a:p>
          <a:p>
            <a:pPr lvl="1"/>
            <a:r>
              <a:rPr lang="en-US"/>
              <a:t>Second level</a:t>
            </a:r>
          </a:p>
        </p:txBody>
      </p:sp>
      <p:sp>
        <p:nvSpPr>
          <p:cNvPr id="25" name="Text Placeholder 7">
            <a:extLst>
              <a:ext uri="{FF2B5EF4-FFF2-40B4-BE49-F238E27FC236}">
                <a16:creationId xmlns:a16="http://schemas.microsoft.com/office/drawing/2014/main"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2813"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28" name="Text Placeholder 2">
            <a:extLst>
              <a:ext uri="{FF2B5EF4-FFF2-40B4-BE49-F238E27FC236}">
                <a16:creationId xmlns:a16="http://schemas.microsoft.com/office/drawing/2014/main"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788" b="0">
                <a:solidFill>
                  <a:schemeClr val="tx2"/>
                </a:solidFill>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Month</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3024487" y="4276621"/>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675"/>
            </a:lvl1pPr>
            <a:lvl2pPr marL="257175" indent="0">
              <a:buClr>
                <a:schemeClr val="tx2"/>
              </a:buClr>
              <a:buSzPct val="125000"/>
              <a:buFont typeface="Wingdings" panose="05000000000000000000" pitchFamily="2" charset="2"/>
              <a:buNone/>
              <a:defRPr sz="675"/>
            </a:lvl2pPr>
          </a:lstStyle>
          <a:p>
            <a:pPr lvl="0"/>
            <a:r>
              <a:rPr lang="en-US"/>
              <a:t>Click to edit Master text styles</a:t>
            </a:r>
          </a:p>
          <a:p>
            <a:pPr lvl="1"/>
            <a:r>
              <a:rPr lang="en-US"/>
              <a:t>Second level</a:t>
            </a:r>
          </a:p>
        </p:txBody>
      </p:sp>
      <p:sp>
        <p:nvSpPr>
          <p:cNvPr id="31" name="Text Placeholder 7">
            <a:extLst>
              <a:ext uri="{FF2B5EF4-FFF2-40B4-BE49-F238E27FC236}">
                <a16:creationId xmlns:a16="http://schemas.microsoft.com/office/drawing/2014/main"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2813"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788" b="0">
                <a:solidFill>
                  <a:schemeClr val="tx2"/>
                </a:solidFill>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Month</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5212360" y="4276621"/>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675"/>
            </a:lvl1pPr>
            <a:lvl2pPr marL="257175" indent="0">
              <a:buClr>
                <a:schemeClr val="tx2"/>
              </a:buClr>
              <a:buSzPct val="125000"/>
              <a:buFont typeface="Wingdings" panose="05000000000000000000" pitchFamily="2" charset="2"/>
              <a:buNone/>
              <a:defRPr sz="675"/>
            </a:lvl2pPr>
          </a:lstStyle>
          <a:p>
            <a:pPr lvl="0"/>
            <a:r>
              <a:rPr lang="en-US"/>
              <a:t>Click to edit Master text styles</a:t>
            </a:r>
          </a:p>
          <a:p>
            <a:pPr lvl="1"/>
            <a:r>
              <a:rPr lang="en-US"/>
              <a:t>Second level</a:t>
            </a:r>
          </a:p>
        </p:txBody>
      </p:sp>
      <p:sp>
        <p:nvSpPr>
          <p:cNvPr id="35" name="Text Placeholder 7">
            <a:extLst>
              <a:ext uri="{FF2B5EF4-FFF2-40B4-BE49-F238E27FC236}">
                <a16:creationId xmlns:a16="http://schemas.microsoft.com/office/drawing/2014/main"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2813"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788" b="0">
                <a:solidFill>
                  <a:schemeClr val="tx2"/>
                </a:solidFill>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Month</a:t>
            </a:r>
          </a:p>
        </p:txBody>
      </p:sp>
      <p:sp>
        <p:nvSpPr>
          <p:cNvPr id="37" name="Text Placeholder 2">
            <a:extLst>
              <a:ext uri="{FF2B5EF4-FFF2-40B4-BE49-F238E27FC236}">
                <a16:creationId xmlns:a16="http://schemas.microsoft.com/office/drawing/2014/main" id="{D613D924-E33A-4DAE-B253-E9668378EC73}"/>
              </a:ext>
            </a:extLst>
          </p:cNvPr>
          <p:cNvSpPr>
            <a:spLocks noGrp="1"/>
          </p:cNvSpPr>
          <p:nvPr>
            <p:ph type="body" idx="45" hasCustomPrompt="1"/>
          </p:nvPr>
        </p:nvSpPr>
        <p:spPr>
          <a:xfrm>
            <a:off x="7400235" y="3891527"/>
            <a:ext cx="1728216"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38" name="Text Placeholder 11">
            <a:extLst>
              <a:ext uri="{FF2B5EF4-FFF2-40B4-BE49-F238E27FC236}">
                <a16:creationId xmlns:a16="http://schemas.microsoft.com/office/drawing/2014/main" id="{4C346CE6-85D2-4744-ABBA-4EB5E51EB80F}"/>
              </a:ext>
            </a:extLst>
          </p:cNvPr>
          <p:cNvSpPr>
            <a:spLocks noGrp="1"/>
          </p:cNvSpPr>
          <p:nvPr>
            <p:ph type="body" sz="quarter" idx="46"/>
          </p:nvPr>
        </p:nvSpPr>
        <p:spPr>
          <a:xfrm>
            <a:off x="7400235" y="4276621"/>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675"/>
            </a:lvl1pPr>
            <a:lvl2pPr marL="257175" indent="0">
              <a:buClr>
                <a:schemeClr val="tx2"/>
              </a:buClr>
              <a:buSzPct val="125000"/>
              <a:buFont typeface="Wingdings" panose="05000000000000000000" pitchFamily="2" charset="2"/>
              <a:buNone/>
              <a:defRPr sz="675"/>
            </a:lvl2pPr>
          </a:lstStyle>
          <a:p>
            <a:pPr lvl="0"/>
            <a:r>
              <a:rPr lang="en-US"/>
              <a:t>Click to edit Master text styles</a:t>
            </a:r>
          </a:p>
          <a:p>
            <a:pPr lvl="1"/>
            <a:r>
              <a:rPr lang="en-US"/>
              <a:t>Second level</a:t>
            </a:r>
          </a:p>
        </p:txBody>
      </p:sp>
      <p:sp>
        <p:nvSpPr>
          <p:cNvPr id="39" name="Text Placeholder 7">
            <a:extLst>
              <a:ext uri="{FF2B5EF4-FFF2-40B4-BE49-F238E27FC236}">
                <a16:creationId xmlns:a16="http://schemas.microsoft.com/office/drawing/2014/main" id="{0D7E5C35-923C-473E-8BB9-F2F1AB3A2BB4}"/>
              </a:ext>
            </a:extLst>
          </p:cNvPr>
          <p:cNvSpPr>
            <a:spLocks noGrp="1"/>
          </p:cNvSpPr>
          <p:nvPr>
            <p:ph type="body" sz="quarter" idx="47" hasCustomPrompt="1"/>
          </p:nvPr>
        </p:nvSpPr>
        <p:spPr>
          <a:xfrm>
            <a:off x="7400235" y="2507927"/>
            <a:ext cx="1728216" cy="604730"/>
          </a:xfrm>
        </p:spPr>
        <p:txBody>
          <a:bodyPr lIns="36000" tIns="0" rIns="0" bIns="0" anchor="t" anchorCtr="0">
            <a:noAutofit/>
          </a:bodyPr>
          <a:lstStyle>
            <a:lvl1pPr marL="0" indent="0" algn="l">
              <a:buNone/>
              <a:defRPr sz="2813"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20XX</a:t>
            </a:r>
            <a:endParaRPr lang="ru-RU" dirty="0"/>
          </a:p>
        </p:txBody>
      </p:sp>
      <p:sp>
        <p:nvSpPr>
          <p:cNvPr id="40" name="Text Placeholder 2">
            <a:extLst>
              <a:ext uri="{FF2B5EF4-FFF2-40B4-BE49-F238E27FC236}">
                <a16:creationId xmlns:a16="http://schemas.microsoft.com/office/drawing/2014/main" id="{756DD156-6646-433D-ABE8-CB244D53D6C1}"/>
              </a:ext>
            </a:extLst>
          </p:cNvPr>
          <p:cNvSpPr>
            <a:spLocks noGrp="1"/>
          </p:cNvSpPr>
          <p:nvPr>
            <p:ph type="body" idx="48" hasCustomPrompt="1"/>
          </p:nvPr>
        </p:nvSpPr>
        <p:spPr>
          <a:xfrm>
            <a:off x="7400235" y="3136120"/>
            <a:ext cx="1728216" cy="228986"/>
          </a:xfrm>
        </p:spPr>
        <p:txBody>
          <a:bodyPr lIns="36000" tIns="0" rIns="0" bIns="0" anchor="t" anchorCtr="0">
            <a:normAutofit/>
          </a:bodyPr>
          <a:lstStyle>
            <a:lvl1pPr marL="0" indent="0">
              <a:buNone/>
              <a:defRPr sz="788" b="0">
                <a:solidFill>
                  <a:schemeClr val="tx2"/>
                </a:solidFill>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Month</a:t>
            </a:r>
          </a:p>
        </p:txBody>
      </p:sp>
      <p:sp>
        <p:nvSpPr>
          <p:cNvPr id="41" name="Oval 40">
            <a:extLst>
              <a:ext uri="{FF2B5EF4-FFF2-40B4-BE49-F238E27FC236}">
                <a16:creationId xmlns:a16="http://schemas.microsoft.com/office/drawing/2014/main"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42" name="Oval 41">
            <a:extLst>
              <a:ext uri="{FF2B5EF4-FFF2-40B4-BE49-F238E27FC236}">
                <a16:creationId xmlns:a16="http://schemas.microsoft.com/office/drawing/2014/main"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43" name="Oval 42">
            <a:extLst>
              <a:ext uri="{FF2B5EF4-FFF2-40B4-BE49-F238E27FC236}">
                <a16:creationId xmlns:a16="http://schemas.microsoft.com/office/drawing/2014/main" id="{D7D3B90E-8FC3-4B84-A2BB-8862D5EC070B}"/>
              </a:ext>
            </a:extLst>
          </p:cNvPr>
          <p:cNvSpPr/>
          <p:nvPr userDrawn="1"/>
        </p:nvSpPr>
        <p:spPr>
          <a:xfrm>
            <a:off x="7414403"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44" name="Oval 43">
            <a:extLst>
              <a:ext uri="{FF2B5EF4-FFF2-40B4-BE49-F238E27FC236}">
                <a16:creationId xmlns:a16="http://schemas.microsoft.com/office/drawing/2014/main"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45" name="Picture Placeholder 11">
            <a:extLst>
              <a:ext uri="{FF2B5EF4-FFF2-40B4-BE49-F238E27FC236}">
                <a16:creationId xmlns:a16="http://schemas.microsoft.com/office/drawing/2014/main"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362927115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hasCustomPrompt="1"/>
          </p:nvPr>
        </p:nvSpPr>
        <p:spPr>
          <a:xfrm>
            <a:off x="836617" y="740998"/>
            <a:ext cx="2759105" cy="568800"/>
          </a:xfrm>
        </p:spPr>
        <p:txBody>
          <a:bodyPr lIns="36000" tIns="0" rIns="0" bIns="0">
            <a:noAutofit/>
          </a:bodyPr>
          <a:lstStyle/>
          <a:p>
            <a:r>
              <a:rPr lang="en-US" dirty="0"/>
              <a:t>Title Here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9BE5D2A7-0BDC-411C-9F46-E7263316936D}"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2760828" cy="1630062"/>
          </a:xfrm>
        </p:spPr>
        <p:txBody>
          <a:bodyPr lIns="36000" tIns="0" rIns="0" bIns="0">
            <a:normAutofit/>
          </a:bodyPr>
          <a:lstStyle>
            <a:lvl1pPr marL="0" indent="0" algn="l">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0" name="Table Placeholder 9">
            <a:extLst>
              <a:ext uri="{FF2B5EF4-FFF2-40B4-BE49-F238E27FC236}">
                <a16:creationId xmlns:a16="http://schemas.microsoft.com/office/drawing/2014/main" id="{36EC64A7-7FE6-41B3-B27F-E6B0C0BAA1FD}"/>
              </a:ext>
            </a:extLst>
          </p:cNvPr>
          <p:cNvSpPr>
            <a:spLocks noGrp="1"/>
          </p:cNvSpPr>
          <p:nvPr>
            <p:ph type="tbl" sz="quarter" idx="25"/>
          </p:nvPr>
        </p:nvSpPr>
        <p:spPr>
          <a:xfrm>
            <a:off x="3983041" y="740998"/>
            <a:ext cx="6159583" cy="4650632"/>
          </a:xfrm>
        </p:spPr>
        <p:txBody>
          <a:bodyPr anchor="ctr" anchorCtr="0">
            <a:noAutofit/>
          </a:bodyPr>
          <a:lstStyle>
            <a:lvl1pPr marL="0" indent="0" algn="ctr">
              <a:buNone/>
              <a:defRPr sz="1013"/>
            </a:lvl1pPr>
          </a:lstStyle>
          <a:p>
            <a:r>
              <a:rPr lang="en-US"/>
              <a:t>Click icon to add table</a:t>
            </a:r>
            <a:endParaRPr lang="ru-RU" dirty="0"/>
          </a:p>
        </p:txBody>
      </p:sp>
      <p:sp>
        <p:nvSpPr>
          <p:cNvPr id="11" name="Picture Placeholder 11">
            <a:extLst>
              <a:ext uri="{FF2B5EF4-FFF2-40B4-BE49-F238E27FC236}">
                <a16:creationId xmlns:a16="http://schemas.microsoft.com/office/drawing/2014/main"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192506059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12" name="Picture Placeholder 11">
            <a:extLst>
              <a:ext uri="{FF2B5EF4-FFF2-40B4-BE49-F238E27FC236}">
                <a16:creationId xmlns:a16="http://schemas.microsoft.com/office/drawing/2014/main"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013"/>
            </a:lvl1pPr>
          </a:lstStyle>
          <a:p>
            <a:r>
              <a:rPr lang="en-US"/>
              <a:t>Click icon to add picture</a:t>
            </a:r>
            <a:endParaRPr lang="ru-RU" dirty="0"/>
          </a:p>
        </p:txBody>
      </p:sp>
      <p:sp>
        <p:nvSpPr>
          <p:cNvPr id="42" name="Picture Placeholder 11">
            <a:extLst>
              <a:ext uri="{FF2B5EF4-FFF2-40B4-BE49-F238E27FC236}">
                <a16:creationId xmlns:a16="http://schemas.microsoft.com/office/drawing/2014/main"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013"/>
            </a:lvl1pPr>
          </a:lstStyle>
          <a:p>
            <a:r>
              <a:rPr lang="en-US"/>
              <a:t>Click icon to add picture</a:t>
            </a:r>
            <a:endParaRPr lang="ru-RU" dirty="0"/>
          </a:p>
        </p:txBody>
      </p:sp>
      <p:sp>
        <p:nvSpPr>
          <p:cNvPr id="43" name="Picture Placeholder 11">
            <a:extLst>
              <a:ext uri="{FF2B5EF4-FFF2-40B4-BE49-F238E27FC236}">
                <a16:creationId xmlns:a16="http://schemas.microsoft.com/office/drawing/2014/main"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013"/>
            </a:lvl1pPr>
          </a:lstStyle>
          <a:p>
            <a:r>
              <a:rPr lang="en-US"/>
              <a:t>Click icon to add picture</a:t>
            </a:r>
            <a:endParaRPr lang="ru-RU"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53517724-E740-4D5A-8455-33123A1AAF08}"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21" name="Text Placeholder 11">
            <a:extLst>
              <a:ext uri="{FF2B5EF4-FFF2-40B4-BE49-F238E27FC236}">
                <a16:creationId xmlns:a16="http://schemas.microsoft.com/office/drawing/2014/main" id="{4A6CBB7D-3142-4CED-98BE-68B4F7C14E52}"/>
              </a:ext>
            </a:extLst>
          </p:cNvPr>
          <p:cNvSpPr>
            <a:spLocks noGrp="1"/>
          </p:cNvSpPr>
          <p:nvPr>
            <p:ph type="body" sz="quarter" idx="13"/>
          </p:nvPr>
        </p:nvSpPr>
        <p:spPr>
          <a:xfrm>
            <a:off x="2398800" y="4878062"/>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788">
                <a:solidFill>
                  <a:schemeClr val="tx2"/>
                </a:solidFill>
              </a:defRPr>
            </a:lvl1pPr>
            <a:lvl2pPr marL="257175" indent="0" algn="ctr">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p:txBody>
      </p:sp>
      <p:sp>
        <p:nvSpPr>
          <p:cNvPr id="19" name="Text Placeholder 2">
            <a:extLst>
              <a:ext uri="{FF2B5EF4-FFF2-40B4-BE49-F238E27FC236}">
                <a16:creationId xmlns:a16="http://schemas.microsoft.com/office/drawing/2014/main"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675" b="0">
                <a:solidFill>
                  <a:schemeClr val="tx1"/>
                </a:solidFill>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a:t>
            </a:r>
          </a:p>
        </p:txBody>
      </p:sp>
      <p:sp>
        <p:nvSpPr>
          <p:cNvPr id="29" name="Text Placeholder 2">
            <a:extLst>
              <a:ext uri="{FF2B5EF4-FFF2-40B4-BE49-F238E27FC236}">
                <a16:creationId xmlns:a16="http://schemas.microsoft.com/office/drawing/2014/main"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30" name="Text Placeholder 11">
            <a:extLst>
              <a:ext uri="{FF2B5EF4-FFF2-40B4-BE49-F238E27FC236}">
                <a16:creationId xmlns:a16="http://schemas.microsoft.com/office/drawing/2014/main" id="{993B8732-2AA4-40C3-A4A3-44C5803BDA1C}"/>
              </a:ext>
            </a:extLst>
          </p:cNvPr>
          <p:cNvSpPr>
            <a:spLocks noGrp="1"/>
          </p:cNvSpPr>
          <p:nvPr>
            <p:ph type="body" sz="quarter" idx="38"/>
          </p:nvPr>
        </p:nvSpPr>
        <p:spPr>
          <a:xfrm>
            <a:off x="5142000" y="4878062"/>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788">
                <a:solidFill>
                  <a:schemeClr val="tx2"/>
                </a:solidFill>
              </a:defRPr>
            </a:lvl1pPr>
            <a:lvl2pPr marL="257175" indent="0" algn="ctr">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p:txBody>
      </p:sp>
      <p:sp>
        <p:nvSpPr>
          <p:cNvPr id="32" name="Text Placeholder 2">
            <a:extLst>
              <a:ext uri="{FF2B5EF4-FFF2-40B4-BE49-F238E27FC236}">
                <a16:creationId xmlns:a16="http://schemas.microsoft.com/office/drawing/2014/main"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675" b="0">
                <a:solidFill>
                  <a:schemeClr val="tx1"/>
                </a:solidFill>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a:t>
            </a:r>
          </a:p>
        </p:txBody>
      </p:sp>
      <p:sp>
        <p:nvSpPr>
          <p:cNvPr id="33" name="Text Placeholder 2">
            <a:extLst>
              <a:ext uri="{FF2B5EF4-FFF2-40B4-BE49-F238E27FC236}">
                <a16:creationId xmlns:a16="http://schemas.microsoft.com/office/drawing/2014/main"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34" name="Text Placeholder 11">
            <a:extLst>
              <a:ext uri="{FF2B5EF4-FFF2-40B4-BE49-F238E27FC236}">
                <a16:creationId xmlns:a16="http://schemas.microsoft.com/office/drawing/2014/main" id="{051BF3E5-DBCA-46BD-A139-755813ECCCCA}"/>
              </a:ext>
            </a:extLst>
          </p:cNvPr>
          <p:cNvSpPr>
            <a:spLocks noGrp="1"/>
          </p:cNvSpPr>
          <p:nvPr>
            <p:ph type="body" sz="quarter" idx="42"/>
          </p:nvPr>
        </p:nvSpPr>
        <p:spPr>
          <a:xfrm>
            <a:off x="7900579" y="4878062"/>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788">
                <a:solidFill>
                  <a:schemeClr val="tx2"/>
                </a:solidFill>
              </a:defRPr>
            </a:lvl1pPr>
            <a:lvl2pPr marL="257175" indent="0" algn="ctr">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p:txBody>
      </p:sp>
      <p:sp>
        <p:nvSpPr>
          <p:cNvPr id="36" name="Text Placeholder 2">
            <a:extLst>
              <a:ext uri="{FF2B5EF4-FFF2-40B4-BE49-F238E27FC236}">
                <a16:creationId xmlns:a16="http://schemas.microsoft.com/office/drawing/2014/main"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675" b="0">
                <a:solidFill>
                  <a:schemeClr val="tx1"/>
                </a:solidFill>
                <a:latin typeface="+mn-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a:t>
            </a:r>
          </a:p>
        </p:txBody>
      </p:sp>
      <p:sp>
        <p:nvSpPr>
          <p:cNvPr id="2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16466435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804684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7FBC6F9F-8A6F-4DB2-B37C-6E51C7390D31}"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9535687" cy="618880"/>
          </a:xfrm>
        </p:spPr>
        <p:txBody>
          <a:bodyPr lIns="36000" tIns="0" rIns="0" bIns="0">
            <a:normAutofit/>
          </a:bodyPr>
          <a:lstStyle>
            <a:lvl1pPr marL="0" indent="0" algn="l">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1975467" y="2564315"/>
            <a:ext cx="2271681" cy="334918"/>
          </a:xfrm>
        </p:spPr>
        <p:txBody>
          <a:bodyPr lIns="36000" tIns="0" rIns="0" bIns="0" anchor="b">
            <a:normAutofit/>
          </a:bodyPr>
          <a:lstStyle>
            <a:lvl1pPr marL="0" indent="0" algn="l">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1975467" y="2949410"/>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836615" y="2647025"/>
            <a:ext cx="960120" cy="961200"/>
          </a:xfrm>
        </p:spPr>
        <p:txBody>
          <a:bodyPr anchor="ctr" anchorCtr="0">
            <a:noAutofit/>
          </a:bodyPr>
          <a:lstStyle>
            <a:lvl1pPr marL="0" indent="0" algn="ctr">
              <a:buNone/>
              <a:defRPr sz="1013">
                <a:solidFill>
                  <a:schemeClr val="tx1"/>
                </a:solidFill>
              </a:defRPr>
            </a:lvl1pPr>
          </a:lstStyle>
          <a:p>
            <a:r>
              <a:rPr lang="en-US"/>
              <a:t>Click icon to add picture</a:t>
            </a:r>
            <a:endParaRPr lang="ru-RU" dirty="0"/>
          </a:p>
        </p:txBody>
      </p:sp>
      <p:sp>
        <p:nvSpPr>
          <p:cNvPr id="47" name="Text Placeholder 2">
            <a:extLst>
              <a:ext uri="{FF2B5EF4-FFF2-40B4-BE49-F238E27FC236}">
                <a16:creationId xmlns:a16="http://schemas.microsoft.com/office/drawing/2014/main" id="{D21D8720-648F-4748-B19E-15B596D77B9F}"/>
              </a:ext>
            </a:extLst>
          </p:cNvPr>
          <p:cNvSpPr>
            <a:spLocks noGrp="1"/>
          </p:cNvSpPr>
          <p:nvPr>
            <p:ph type="body" idx="26" hasCustomPrompt="1"/>
          </p:nvPr>
        </p:nvSpPr>
        <p:spPr>
          <a:xfrm>
            <a:off x="1975467" y="4130482"/>
            <a:ext cx="2271681" cy="334918"/>
          </a:xfrm>
        </p:spPr>
        <p:txBody>
          <a:bodyPr lIns="36000" tIns="0" rIns="0" bIns="0" anchor="b">
            <a:normAutofit/>
          </a:bodyPr>
          <a:lstStyle>
            <a:lvl1pPr marL="0" indent="0" algn="l">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48" name="Text Placeholder 11">
            <a:extLst>
              <a:ext uri="{FF2B5EF4-FFF2-40B4-BE49-F238E27FC236}">
                <a16:creationId xmlns:a16="http://schemas.microsoft.com/office/drawing/2014/main" id="{E31B211B-885A-40F6-A25D-6EDF68FBD3A5}"/>
              </a:ext>
            </a:extLst>
          </p:cNvPr>
          <p:cNvSpPr>
            <a:spLocks noGrp="1"/>
          </p:cNvSpPr>
          <p:nvPr>
            <p:ph type="body" sz="quarter" idx="27"/>
          </p:nvPr>
        </p:nvSpPr>
        <p:spPr>
          <a:xfrm>
            <a:off x="1975467" y="4515577"/>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a:p>
            <a:pPr lvl="1"/>
            <a:r>
              <a:rPr lang="en-US"/>
              <a:t>Second level</a:t>
            </a:r>
          </a:p>
        </p:txBody>
      </p:sp>
      <p:sp>
        <p:nvSpPr>
          <p:cNvPr id="49" name="Picture Placeholder 11">
            <a:extLst>
              <a:ext uri="{FF2B5EF4-FFF2-40B4-BE49-F238E27FC236}">
                <a16:creationId xmlns:a16="http://schemas.microsoft.com/office/drawing/2014/main" id="{C2F4D19D-CC90-455D-8947-5DCD00EA921C}"/>
              </a:ext>
            </a:extLst>
          </p:cNvPr>
          <p:cNvSpPr>
            <a:spLocks noGrp="1"/>
          </p:cNvSpPr>
          <p:nvPr>
            <p:ph type="pic" sz="quarter" idx="28"/>
          </p:nvPr>
        </p:nvSpPr>
        <p:spPr>
          <a:xfrm>
            <a:off x="836615" y="4213192"/>
            <a:ext cx="960120" cy="961200"/>
          </a:xfrm>
        </p:spPr>
        <p:txBody>
          <a:bodyPr anchor="ctr" anchorCtr="0">
            <a:noAutofit/>
          </a:bodyPr>
          <a:lstStyle>
            <a:lvl1pPr marL="0" indent="0" algn="ctr">
              <a:buNone/>
              <a:defRPr sz="1013">
                <a:solidFill>
                  <a:schemeClr val="tx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5532114" y="2564315"/>
            <a:ext cx="2271681" cy="334918"/>
          </a:xfrm>
        </p:spPr>
        <p:txBody>
          <a:bodyPr lIns="36000" tIns="0" rIns="0" bIns="0" anchor="b">
            <a:normAutofit/>
          </a:bodyPr>
          <a:lstStyle>
            <a:lvl1pPr marL="0" indent="0" algn="l">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5532114" y="2949410"/>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013">
                <a:solidFill>
                  <a:schemeClr val="tx1"/>
                </a:solidFill>
              </a:defRPr>
            </a:lvl1pPr>
          </a:lstStyle>
          <a:p>
            <a:r>
              <a:rPr lang="en-US"/>
              <a:t>Click icon to add picture</a:t>
            </a:r>
            <a:endParaRPr lang="ru-RU" dirty="0"/>
          </a:p>
        </p:txBody>
      </p:sp>
      <p:sp>
        <p:nvSpPr>
          <p:cNvPr id="53" name="Text Placeholder 2">
            <a:extLst>
              <a:ext uri="{FF2B5EF4-FFF2-40B4-BE49-F238E27FC236}">
                <a16:creationId xmlns:a16="http://schemas.microsoft.com/office/drawing/2014/main" id="{FE2C9DE6-67CA-4E0C-8A51-B7AC8BD5AE98}"/>
              </a:ext>
            </a:extLst>
          </p:cNvPr>
          <p:cNvSpPr>
            <a:spLocks noGrp="1"/>
          </p:cNvSpPr>
          <p:nvPr>
            <p:ph type="body" idx="32" hasCustomPrompt="1"/>
          </p:nvPr>
        </p:nvSpPr>
        <p:spPr>
          <a:xfrm>
            <a:off x="5532114" y="4130482"/>
            <a:ext cx="2271681" cy="334918"/>
          </a:xfrm>
        </p:spPr>
        <p:txBody>
          <a:bodyPr lIns="36000" tIns="0" rIns="0" bIns="0" anchor="b">
            <a:normAutofit/>
          </a:bodyPr>
          <a:lstStyle>
            <a:lvl1pPr marL="0" indent="0" algn="l">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54" name="Text Placeholder 11">
            <a:extLst>
              <a:ext uri="{FF2B5EF4-FFF2-40B4-BE49-F238E27FC236}">
                <a16:creationId xmlns:a16="http://schemas.microsoft.com/office/drawing/2014/main" id="{052A6B3A-E7C7-42AC-A91D-7921E2DCA42A}"/>
              </a:ext>
            </a:extLst>
          </p:cNvPr>
          <p:cNvSpPr>
            <a:spLocks noGrp="1"/>
          </p:cNvSpPr>
          <p:nvPr>
            <p:ph type="body" sz="quarter" idx="33"/>
          </p:nvPr>
        </p:nvSpPr>
        <p:spPr>
          <a:xfrm>
            <a:off x="5532114" y="4515577"/>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a:p>
            <a:pPr lvl="1"/>
            <a:r>
              <a:rPr lang="en-US"/>
              <a:t>Second level</a:t>
            </a:r>
          </a:p>
        </p:txBody>
      </p:sp>
      <p:sp>
        <p:nvSpPr>
          <p:cNvPr id="55" name="Picture Placeholder 11">
            <a:extLst>
              <a:ext uri="{FF2B5EF4-FFF2-40B4-BE49-F238E27FC236}">
                <a16:creationId xmlns:a16="http://schemas.microsoft.com/office/drawing/2014/main"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013">
                <a:solidFill>
                  <a:schemeClr val="tx1"/>
                </a:solidFill>
              </a:defRPr>
            </a:lvl1pPr>
          </a:lstStyle>
          <a:p>
            <a:r>
              <a:rPr lang="en-US"/>
              <a:t>Click icon to add picture</a:t>
            </a:r>
            <a:endParaRPr lang="ru-RU" dirty="0"/>
          </a:p>
        </p:txBody>
      </p:sp>
      <p:sp>
        <p:nvSpPr>
          <p:cNvPr id="56" name="Text Placeholder 2">
            <a:extLst>
              <a:ext uri="{FF2B5EF4-FFF2-40B4-BE49-F238E27FC236}">
                <a16:creationId xmlns:a16="http://schemas.microsoft.com/office/drawing/2014/main" id="{DF658B1C-69F4-44D8-97E9-5536A307168D}"/>
              </a:ext>
            </a:extLst>
          </p:cNvPr>
          <p:cNvSpPr>
            <a:spLocks noGrp="1"/>
          </p:cNvSpPr>
          <p:nvPr>
            <p:ph type="body" idx="35" hasCustomPrompt="1"/>
          </p:nvPr>
        </p:nvSpPr>
        <p:spPr>
          <a:xfrm>
            <a:off x="9088762" y="2564315"/>
            <a:ext cx="2271681" cy="334918"/>
          </a:xfrm>
        </p:spPr>
        <p:txBody>
          <a:bodyPr lIns="36000" tIns="0" rIns="0" bIns="0" anchor="b">
            <a:normAutofit/>
          </a:bodyPr>
          <a:lstStyle>
            <a:lvl1pPr marL="0" indent="0" algn="l">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57" name="Text Placeholder 11">
            <a:extLst>
              <a:ext uri="{FF2B5EF4-FFF2-40B4-BE49-F238E27FC236}">
                <a16:creationId xmlns:a16="http://schemas.microsoft.com/office/drawing/2014/main" id="{E49F5D3C-52A4-4CF3-9C76-8E7F4AD06745}"/>
              </a:ext>
            </a:extLst>
          </p:cNvPr>
          <p:cNvSpPr>
            <a:spLocks noGrp="1"/>
          </p:cNvSpPr>
          <p:nvPr>
            <p:ph type="body" sz="quarter" idx="36"/>
          </p:nvPr>
        </p:nvSpPr>
        <p:spPr>
          <a:xfrm>
            <a:off x="9088762" y="2949410"/>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a:p>
            <a:pPr lvl="1"/>
            <a:r>
              <a:rPr lang="en-US"/>
              <a:t>Second level</a:t>
            </a:r>
          </a:p>
        </p:txBody>
      </p:sp>
      <p:sp>
        <p:nvSpPr>
          <p:cNvPr id="58" name="Picture Placeholder 11">
            <a:extLst>
              <a:ext uri="{FF2B5EF4-FFF2-40B4-BE49-F238E27FC236}">
                <a16:creationId xmlns:a16="http://schemas.microsoft.com/office/drawing/2014/main"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013">
                <a:solidFill>
                  <a:schemeClr val="tx1"/>
                </a:solidFill>
              </a:defRPr>
            </a:lvl1pPr>
          </a:lstStyle>
          <a:p>
            <a:r>
              <a:rPr lang="en-US"/>
              <a:t>Click icon to add picture</a:t>
            </a:r>
            <a:endParaRPr lang="ru-RU" dirty="0"/>
          </a:p>
        </p:txBody>
      </p:sp>
      <p:sp>
        <p:nvSpPr>
          <p:cNvPr id="59" name="Text Placeholder 2">
            <a:extLst>
              <a:ext uri="{FF2B5EF4-FFF2-40B4-BE49-F238E27FC236}">
                <a16:creationId xmlns:a16="http://schemas.microsoft.com/office/drawing/2014/main" id="{1A890E15-BFA6-4C98-BF47-CD2501130937}"/>
              </a:ext>
            </a:extLst>
          </p:cNvPr>
          <p:cNvSpPr>
            <a:spLocks noGrp="1"/>
          </p:cNvSpPr>
          <p:nvPr>
            <p:ph type="body" idx="38" hasCustomPrompt="1"/>
          </p:nvPr>
        </p:nvSpPr>
        <p:spPr>
          <a:xfrm>
            <a:off x="9088762" y="4130482"/>
            <a:ext cx="2271681" cy="334918"/>
          </a:xfrm>
        </p:spPr>
        <p:txBody>
          <a:bodyPr lIns="36000" tIns="0" rIns="0" bIns="0" anchor="b">
            <a:normAutofit/>
          </a:bodyPr>
          <a:lstStyle>
            <a:lvl1pPr marL="0" indent="0" algn="l">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60" name="Text Placeholder 11">
            <a:extLst>
              <a:ext uri="{FF2B5EF4-FFF2-40B4-BE49-F238E27FC236}">
                <a16:creationId xmlns:a16="http://schemas.microsoft.com/office/drawing/2014/main" id="{65EAB51A-2C46-46D9-9E90-A9C9D9770648}"/>
              </a:ext>
            </a:extLst>
          </p:cNvPr>
          <p:cNvSpPr>
            <a:spLocks noGrp="1"/>
          </p:cNvSpPr>
          <p:nvPr>
            <p:ph type="body" sz="quarter" idx="39"/>
          </p:nvPr>
        </p:nvSpPr>
        <p:spPr>
          <a:xfrm>
            <a:off x="9088762" y="4515577"/>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a:p>
            <a:pPr lvl="1"/>
            <a:r>
              <a:rPr lang="en-US"/>
              <a:t>Second level</a:t>
            </a:r>
          </a:p>
        </p:txBody>
      </p:sp>
      <p:sp>
        <p:nvSpPr>
          <p:cNvPr id="61" name="Picture Placeholder 11">
            <a:extLst>
              <a:ext uri="{FF2B5EF4-FFF2-40B4-BE49-F238E27FC236}">
                <a16:creationId xmlns:a16="http://schemas.microsoft.com/office/drawing/2014/main"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013">
                <a:solidFill>
                  <a:schemeClr val="tx1"/>
                </a:solidFill>
              </a:defRPr>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424784112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6298520" cy="568800"/>
          </a:xfrm>
        </p:spPr>
        <p:txBody>
          <a:bodyPr lIns="36000" tIns="0" rIns="0" bIns="0">
            <a:noAutofit/>
          </a:bodyPr>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EC97DF26-7FEE-48CF-BB64-F504B8D58A23}"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9" name="Text Placeholder 2">
            <a:extLst>
              <a:ext uri="{FF2B5EF4-FFF2-40B4-BE49-F238E27FC236}">
                <a16:creationId xmlns:a16="http://schemas.microsoft.com/office/drawing/2014/main" id="{1C91FD06-686C-4DAB-8F12-FBDE6BBF3144}"/>
              </a:ext>
            </a:extLst>
          </p:cNvPr>
          <p:cNvSpPr>
            <a:spLocks noGrp="1"/>
          </p:cNvSpPr>
          <p:nvPr>
            <p:ph type="body" idx="24"/>
          </p:nvPr>
        </p:nvSpPr>
        <p:spPr>
          <a:xfrm>
            <a:off x="836615" y="1377833"/>
            <a:ext cx="2497428" cy="1630062"/>
          </a:xfrm>
        </p:spPr>
        <p:txBody>
          <a:bodyPr lIns="36000" tIns="0" rIns="0" bIns="0">
            <a:normAutofit/>
          </a:bodyPr>
          <a:lstStyle>
            <a:lvl1pPr marL="0" indent="0" algn="l">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1" name="Chart Placeholder 7">
            <a:extLst>
              <a:ext uri="{FF2B5EF4-FFF2-40B4-BE49-F238E27FC236}">
                <a16:creationId xmlns:a16="http://schemas.microsoft.com/office/drawing/2014/main" id="{1E42105A-8901-45BF-9233-D1C9076AA50C}"/>
              </a:ext>
            </a:extLst>
          </p:cNvPr>
          <p:cNvSpPr>
            <a:spLocks noGrp="1"/>
          </p:cNvSpPr>
          <p:nvPr>
            <p:ph type="chart" sz="quarter" idx="26"/>
          </p:nvPr>
        </p:nvSpPr>
        <p:spPr>
          <a:xfrm>
            <a:off x="3404386" y="1377836"/>
            <a:ext cx="3730751" cy="3782007"/>
          </a:xfrm>
        </p:spPr>
        <p:txBody>
          <a:bodyPr anchor="ctr" anchorCtr="0">
            <a:noAutofit/>
          </a:bodyPr>
          <a:lstStyle>
            <a:lvl1pPr marL="0" indent="0" algn="ctr">
              <a:buNone/>
              <a:defRPr sz="1013"/>
            </a:lvl1pPr>
          </a:lstStyle>
          <a:p>
            <a:r>
              <a:rPr lang="en-US"/>
              <a:t>Click icon to add chart</a:t>
            </a:r>
            <a:endParaRPr lang="ru-RU" dirty="0"/>
          </a:p>
        </p:txBody>
      </p:sp>
      <p:sp>
        <p:nvSpPr>
          <p:cNvPr id="13" name="Rectangle 12">
            <a:extLst>
              <a:ext uri="{FF2B5EF4-FFF2-40B4-BE49-F238E27FC236}">
                <a16:creationId xmlns:a16="http://schemas.microsoft.com/office/drawing/2014/main"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15" name="Rectangle 14">
            <a:extLst>
              <a:ext uri="{FF2B5EF4-FFF2-40B4-BE49-F238E27FC236}">
                <a16:creationId xmlns:a16="http://schemas.microsoft.com/office/drawing/2014/main"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16" name="Rectangle 15">
            <a:extLst>
              <a:ext uri="{FF2B5EF4-FFF2-40B4-BE49-F238E27FC236}">
                <a16:creationId xmlns:a16="http://schemas.microsoft.com/office/drawing/2014/main"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17" name="Rectangle 16">
            <a:extLst>
              <a:ext uri="{FF2B5EF4-FFF2-40B4-BE49-F238E27FC236}">
                <a16:creationId xmlns:a16="http://schemas.microsoft.com/office/drawing/2014/main"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18" name="Rectangle 17">
            <a:extLst>
              <a:ext uri="{FF2B5EF4-FFF2-40B4-BE49-F238E27FC236}">
                <a16:creationId xmlns:a16="http://schemas.microsoft.com/office/drawing/2014/main"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19" name="Rectangle 18">
            <a:extLst>
              <a:ext uri="{FF2B5EF4-FFF2-40B4-BE49-F238E27FC236}">
                <a16:creationId xmlns:a16="http://schemas.microsoft.com/office/drawing/2014/main"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20" name="Text Placeholder 2">
            <a:extLst>
              <a:ext uri="{FF2B5EF4-FFF2-40B4-BE49-F238E27FC236}">
                <a16:creationId xmlns:a16="http://schemas.microsoft.com/office/drawing/2014/main"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1238" b="0">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$ 1,500,000</a:t>
            </a:r>
          </a:p>
        </p:txBody>
      </p:sp>
      <p:sp>
        <p:nvSpPr>
          <p:cNvPr id="21" name="Text Placeholder 11">
            <a:extLst>
              <a:ext uri="{FF2B5EF4-FFF2-40B4-BE49-F238E27FC236}">
                <a16:creationId xmlns:a16="http://schemas.microsoft.com/office/drawing/2014/main" id="{FE4100F4-A1CC-43D0-96D1-E78EC88BAC6E}"/>
              </a:ext>
            </a:extLst>
          </p:cNvPr>
          <p:cNvSpPr>
            <a:spLocks noGrp="1"/>
          </p:cNvSpPr>
          <p:nvPr>
            <p:ph type="body" sz="quarter" idx="13" hasCustomPrompt="1"/>
          </p:nvPr>
        </p:nvSpPr>
        <p:spPr>
          <a:xfrm>
            <a:off x="7230599" y="2253729"/>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dirty="0"/>
              <a:t>Category Description</a:t>
            </a:r>
            <a:endParaRPr lang="ru-RU" dirty="0"/>
          </a:p>
        </p:txBody>
      </p:sp>
      <p:sp>
        <p:nvSpPr>
          <p:cNvPr id="22" name="Text Placeholder 2">
            <a:extLst>
              <a:ext uri="{FF2B5EF4-FFF2-40B4-BE49-F238E27FC236}">
                <a16:creationId xmlns:a16="http://schemas.microsoft.com/office/drawing/2014/main"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1238" b="0">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$ 1,500,000</a:t>
            </a:r>
          </a:p>
        </p:txBody>
      </p:sp>
      <p:sp>
        <p:nvSpPr>
          <p:cNvPr id="23" name="Text Placeholder 11">
            <a:extLst>
              <a:ext uri="{FF2B5EF4-FFF2-40B4-BE49-F238E27FC236}">
                <a16:creationId xmlns:a16="http://schemas.microsoft.com/office/drawing/2014/main" id="{130B9E51-E0C5-4A35-BEE4-403EC90B9495}"/>
              </a:ext>
            </a:extLst>
          </p:cNvPr>
          <p:cNvSpPr>
            <a:spLocks noGrp="1"/>
          </p:cNvSpPr>
          <p:nvPr>
            <p:ph type="body" sz="quarter" idx="28" hasCustomPrompt="1"/>
          </p:nvPr>
        </p:nvSpPr>
        <p:spPr>
          <a:xfrm>
            <a:off x="7230599" y="3517934"/>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dirty="0"/>
              <a:t>Category Description</a:t>
            </a:r>
            <a:endParaRPr lang="ru-RU" dirty="0"/>
          </a:p>
        </p:txBody>
      </p:sp>
      <p:sp>
        <p:nvSpPr>
          <p:cNvPr id="24" name="Text Placeholder 2">
            <a:extLst>
              <a:ext uri="{FF2B5EF4-FFF2-40B4-BE49-F238E27FC236}">
                <a16:creationId xmlns:a16="http://schemas.microsoft.com/office/drawing/2014/main"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1238" b="0">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$ 1,500,000</a:t>
            </a:r>
          </a:p>
        </p:txBody>
      </p:sp>
      <p:sp>
        <p:nvSpPr>
          <p:cNvPr id="25" name="Text Placeholder 11">
            <a:extLst>
              <a:ext uri="{FF2B5EF4-FFF2-40B4-BE49-F238E27FC236}">
                <a16:creationId xmlns:a16="http://schemas.microsoft.com/office/drawing/2014/main" id="{7F998711-69B2-43A8-A7D8-E7A288289C37}"/>
              </a:ext>
            </a:extLst>
          </p:cNvPr>
          <p:cNvSpPr>
            <a:spLocks noGrp="1"/>
          </p:cNvSpPr>
          <p:nvPr>
            <p:ph type="body" sz="quarter" idx="30" hasCustomPrompt="1"/>
          </p:nvPr>
        </p:nvSpPr>
        <p:spPr>
          <a:xfrm>
            <a:off x="7230599" y="4767504"/>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dirty="0"/>
              <a:t>Category Description</a:t>
            </a:r>
            <a:endParaRPr lang="ru-RU" dirty="0"/>
          </a:p>
        </p:txBody>
      </p:sp>
      <p:sp>
        <p:nvSpPr>
          <p:cNvPr id="26" name="Text Placeholder 2">
            <a:extLst>
              <a:ext uri="{FF2B5EF4-FFF2-40B4-BE49-F238E27FC236}">
                <a16:creationId xmlns:a16="http://schemas.microsoft.com/office/drawing/2014/main"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1238" b="0">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$ 1,500,000</a:t>
            </a:r>
          </a:p>
        </p:txBody>
      </p:sp>
      <p:sp>
        <p:nvSpPr>
          <p:cNvPr id="27" name="Text Placeholder 11">
            <a:extLst>
              <a:ext uri="{FF2B5EF4-FFF2-40B4-BE49-F238E27FC236}">
                <a16:creationId xmlns:a16="http://schemas.microsoft.com/office/drawing/2014/main" id="{ED948BF1-3892-42AB-AEF7-4A687A9AE9F7}"/>
              </a:ext>
            </a:extLst>
          </p:cNvPr>
          <p:cNvSpPr>
            <a:spLocks noGrp="1"/>
          </p:cNvSpPr>
          <p:nvPr>
            <p:ph type="body" sz="quarter" idx="32" hasCustomPrompt="1"/>
          </p:nvPr>
        </p:nvSpPr>
        <p:spPr>
          <a:xfrm>
            <a:off x="9664979" y="2253729"/>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dirty="0"/>
              <a:t>Category Description</a:t>
            </a:r>
            <a:endParaRPr lang="ru-RU" dirty="0"/>
          </a:p>
        </p:txBody>
      </p:sp>
      <p:sp>
        <p:nvSpPr>
          <p:cNvPr id="28" name="Text Placeholder 2">
            <a:extLst>
              <a:ext uri="{FF2B5EF4-FFF2-40B4-BE49-F238E27FC236}">
                <a16:creationId xmlns:a16="http://schemas.microsoft.com/office/drawing/2014/main"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1238" b="0">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$ 1,500,000</a:t>
            </a:r>
          </a:p>
        </p:txBody>
      </p:sp>
      <p:sp>
        <p:nvSpPr>
          <p:cNvPr id="29" name="Text Placeholder 11">
            <a:extLst>
              <a:ext uri="{FF2B5EF4-FFF2-40B4-BE49-F238E27FC236}">
                <a16:creationId xmlns:a16="http://schemas.microsoft.com/office/drawing/2014/main" id="{7C32AD82-37DD-4D41-8921-3CBF761FEB0F}"/>
              </a:ext>
            </a:extLst>
          </p:cNvPr>
          <p:cNvSpPr>
            <a:spLocks noGrp="1"/>
          </p:cNvSpPr>
          <p:nvPr>
            <p:ph type="body" sz="quarter" idx="34" hasCustomPrompt="1"/>
          </p:nvPr>
        </p:nvSpPr>
        <p:spPr>
          <a:xfrm>
            <a:off x="9664979" y="3517934"/>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dirty="0"/>
              <a:t>Category Description</a:t>
            </a:r>
            <a:endParaRPr lang="ru-RU" dirty="0"/>
          </a:p>
        </p:txBody>
      </p:sp>
      <p:sp>
        <p:nvSpPr>
          <p:cNvPr id="30" name="Text Placeholder 2">
            <a:extLst>
              <a:ext uri="{FF2B5EF4-FFF2-40B4-BE49-F238E27FC236}">
                <a16:creationId xmlns:a16="http://schemas.microsoft.com/office/drawing/2014/main"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1238" b="0">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$ 1,500,000</a:t>
            </a:r>
          </a:p>
        </p:txBody>
      </p:sp>
      <p:sp>
        <p:nvSpPr>
          <p:cNvPr id="31" name="Text Placeholder 11">
            <a:extLst>
              <a:ext uri="{FF2B5EF4-FFF2-40B4-BE49-F238E27FC236}">
                <a16:creationId xmlns:a16="http://schemas.microsoft.com/office/drawing/2014/main" id="{A753B197-EDD7-45BA-A120-4C3343A3FC58}"/>
              </a:ext>
            </a:extLst>
          </p:cNvPr>
          <p:cNvSpPr>
            <a:spLocks noGrp="1"/>
          </p:cNvSpPr>
          <p:nvPr>
            <p:ph type="body" sz="quarter" idx="36" hasCustomPrompt="1"/>
          </p:nvPr>
        </p:nvSpPr>
        <p:spPr>
          <a:xfrm>
            <a:off x="9664979" y="4767504"/>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dirty="0"/>
              <a:t>Category Description</a:t>
            </a:r>
            <a:endParaRPr lang="ru-RU" dirty="0"/>
          </a:p>
        </p:txBody>
      </p:sp>
      <p:sp>
        <p:nvSpPr>
          <p:cNvPr id="3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208600335"/>
      </p:ext>
    </p:extLst>
  </p:cSld>
  <p:clrMapOvr>
    <a:masterClrMapping/>
  </p:clrMapOvr>
  <p:extLst>
    <p:ext uri="{DCECCB84-F9BA-43D5-87BE-67443E8EF086}">
      <p15:sldGuideLst xmlns:p15="http://schemas.microsoft.com/office/powerpoint/2012/main">
        <p15:guide id="1" orient="horz" pos="2387">
          <p15:clr>
            <a:srgbClr val="FBAE40"/>
          </p15:clr>
        </p15:guide>
        <p15:guide id="2" pos="372">
          <p15:clr>
            <a:srgbClr val="FBAE40"/>
          </p15:clr>
        </p15:guide>
        <p15:guide id="3" pos="9505">
          <p15:clr>
            <a:srgbClr val="FBAE40"/>
          </p15:clr>
        </p15:guide>
        <p15:guide id="4" pos="9868">
          <p15:clr>
            <a:srgbClr val="FBAE40"/>
          </p15:clr>
        </p15:guide>
        <p15:guide id="5" orient="horz" pos="2115">
          <p15:clr>
            <a:srgbClr val="FBAE40"/>
          </p15:clr>
        </p15:guide>
        <p15:guide id="6" orient="horz" pos="45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2" y="457199"/>
            <a:ext cx="5637276" cy="5959476"/>
          </a:xfrm>
        </p:spPr>
        <p:txBody>
          <a:bodyPr anchor="ctr" anchorCtr="0">
            <a:noAutofit/>
          </a:bodyPr>
          <a:lstStyle>
            <a:lvl1pPr marL="0" indent="0" algn="ctr">
              <a:buNone/>
              <a:defRPr/>
            </a:lvl1pPr>
          </a:lstStyle>
          <a:p>
            <a:r>
              <a:rPr lang="en-US"/>
              <a:t>Click icon to add picture</a:t>
            </a:r>
            <a:endParaRPr lang="ru-RU"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2025"/>
            </a:lvl1p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2545450"/>
            <a:ext cx="4584212" cy="540000"/>
          </a:xfrm>
        </p:spPr>
        <p:txBody>
          <a:bodyPr lIns="36000" tIns="0" rIns="0" bIns="0">
            <a:normAutofit/>
          </a:bodyPr>
          <a:lstStyle>
            <a:lvl1pPr marL="0" indent="0">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4F11D9B9-4CF6-4182-BBF7-2F0F9B4C0063}" type="datetime1">
              <a:rPr lang="en-US" smtClean="0"/>
              <a:t>5/13/2021</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30" y="3300065"/>
            <a:ext cx="4584212" cy="1745768"/>
          </a:xfrm>
        </p:spPr>
        <p:txBody>
          <a:bodyPr lIns="36000" tIns="0" rIns="0" bIns="0">
            <a:noAutofit/>
          </a:bodyPr>
          <a:lstStyle>
            <a:lvl1pPr marL="121500" indent="-121500">
              <a:spcBef>
                <a:spcPts val="338"/>
              </a:spcBef>
              <a:buClr>
                <a:schemeClr val="tx2">
                  <a:lumMod val="40000"/>
                  <a:lumOff val="60000"/>
                </a:schemeClr>
              </a:buClr>
              <a:buSzPct val="125000"/>
              <a:buFont typeface="Wingdings" panose="05000000000000000000" pitchFamily="2" charset="2"/>
              <a:buChar char="§"/>
              <a:defRPr sz="788">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1250004943"/>
      </p:ext>
    </p:extLst>
  </p:cSld>
  <p:clrMapOvr>
    <a:masterClrMapping/>
  </p:clrMapOvr>
  <p:extLst>
    <p:ext uri="{DCECCB84-F9BA-43D5-87BE-67443E8EF086}">
      <p15:sldGuideLst xmlns:p15="http://schemas.microsoft.com/office/powerpoint/2012/main">
        <p15:guide id="5" pos="51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788"/>
            </a:lvl1pPr>
          </a:lstStyle>
          <a:p>
            <a:r>
              <a:rPr lang="en-US"/>
              <a:t>Click icon to add picture</a:t>
            </a:r>
            <a:endParaRPr lang="ru-RU" dirty="0"/>
          </a:p>
        </p:txBody>
      </p:sp>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3094"/>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1575">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ru-RU" dirty="0"/>
          </a:p>
        </p:txBody>
      </p:sp>
      <p:sp>
        <p:nvSpPr>
          <p:cNvPr id="16" name="Text Placeholder 12">
            <a:extLst>
              <a:ext uri="{FF2B5EF4-FFF2-40B4-BE49-F238E27FC236}">
                <a16:creationId xmlns:a16="http://schemas.microsoft.com/office/drawing/2014/main" id="{06F64230-8502-4625-8B46-56604589314C}"/>
              </a:ext>
            </a:extLst>
          </p:cNvPr>
          <p:cNvSpPr>
            <a:spLocks noGrp="1"/>
          </p:cNvSpPr>
          <p:nvPr>
            <p:ph type="body" sz="quarter" idx="15" hasCustomPrompt="1"/>
          </p:nvPr>
        </p:nvSpPr>
        <p:spPr>
          <a:xfrm>
            <a:off x="1926770" y="5400675"/>
            <a:ext cx="1800225" cy="280988"/>
          </a:xfrm>
        </p:spPr>
        <p:txBody>
          <a:bodyPr lIns="0" tIns="0" rIns="0" bIns="0" anchor="ctr" anchorCtr="0">
            <a:noAutofit/>
          </a:bodyPr>
          <a:lstStyle>
            <a:lvl1pPr marL="0" indent="0" algn="ctr">
              <a:buNone/>
              <a:defRPr sz="1013">
                <a:solidFill>
                  <a:schemeClr val="bg2">
                    <a:lumMod val="60000"/>
                    <a:lumOff val="40000"/>
                  </a:schemeClr>
                </a:solidFill>
              </a:defRPr>
            </a:lvl1pPr>
            <a:lvl2pPr>
              <a:defRPr sz="1013">
                <a:solidFill>
                  <a:schemeClr val="bg2">
                    <a:lumMod val="40000"/>
                    <a:lumOff val="60000"/>
                  </a:schemeClr>
                </a:solidFill>
              </a:defRPr>
            </a:lvl2pPr>
            <a:lvl3pPr>
              <a:defRPr sz="1013">
                <a:solidFill>
                  <a:schemeClr val="bg2">
                    <a:lumMod val="40000"/>
                    <a:lumOff val="60000"/>
                  </a:schemeClr>
                </a:solidFill>
              </a:defRPr>
            </a:lvl3pPr>
            <a:lvl4pPr>
              <a:defRPr sz="1013">
                <a:solidFill>
                  <a:schemeClr val="bg2">
                    <a:lumMod val="40000"/>
                    <a:lumOff val="60000"/>
                  </a:schemeClr>
                </a:solidFill>
              </a:defRPr>
            </a:lvl4pPr>
            <a:lvl5pPr>
              <a:defRPr sz="1013">
                <a:solidFill>
                  <a:schemeClr val="bg2">
                    <a:lumMod val="40000"/>
                    <a:lumOff val="60000"/>
                  </a:schemeClr>
                </a:solidFill>
              </a:defRPr>
            </a:lvl5pPr>
          </a:lstStyle>
          <a:p>
            <a:pPr lvl="0"/>
            <a:r>
              <a:rPr lang="en-US" dirty="0"/>
              <a:t>Email:</a:t>
            </a:r>
            <a:endParaRPr lang="ru-RU" dirty="0"/>
          </a:p>
        </p:txBody>
      </p:sp>
      <p:sp>
        <p:nvSpPr>
          <p:cNvPr id="18" name="Text Placeholder 16">
            <a:extLst>
              <a:ext uri="{FF2B5EF4-FFF2-40B4-BE49-F238E27FC236}">
                <a16:creationId xmlns:a16="http://schemas.microsoft.com/office/drawing/2014/main"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1238">
                <a:solidFill>
                  <a:schemeClr val="bg1"/>
                </a:solidFill>
                <a:latin typeface="+mj-lt"/>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r>
              <a:rPr lang="en-US" dirty="0" err="1"/>
              <a:t>victoria@fabrikam.com</a:t>
            </a:r>
            <a:endParaRPr lang="ru-RU" dirty="0"/>
          </a:p>
        </p:txBody>
      </p:sp>
      <p:sp>
        <p:nvSpPr>
          <p:cNvPr id="21" name="Text Placeholder 12">
            <a:extLst>
              <a:ext uri="{FF2B5EF4-FFF2-40B4-BE49-F238E27FC236}">
                <a16:creationId xmlns:a16="http://schemas.microsoft.com/office/drawing/2014/main" id="{5C49BB1D-A8D4-4E41-8A43-F84FDE9EE624}"/>
              </a:ext>
            </a:extLst>
          </p:cNvPr>
          <p:cNvSpPr>
            <a:spLocks noGrp="1"/>
          </p:cNvSpPr>
          <p:nvPr>
            <p:ph type="body" sz="quarter" idx="17" hasCustomPrompt="1"/>
          </p:nvPr>
        </p:nvSpPr>
        <p:spPr>
          <a:xfrm>
            <a:off x="5312306" y="5400284"/>
            <a:ext cx="1800225" cy="280988"/>
          </a:xfrm>
        </p:spPr>
        <p:txBody>
          <a:bodyPr lIns="0" tIns="0" rIns="0" bIns="0" anchor="ctr" anchorCtr="0">
            <a:noAutofit/>
          </a:bodyPr>
          <a:lstStyle>
            <a:lvl1pPr marL="0" indent="0" algn="ctr">
              <a:buNone/>
              <a:defRPr sz="1013">
                <a:solidFill>
                  <a:schemeClr val="bg2">
                    <a:lumMod val="60000"/>
                    <a:lumOff val="40000"/>
                  </a:schemeClr>
                </a:solidFill>
              </a:defRPr>
            </a:lvl1pPr>
            <a:lvl2pPr>
              <a:defRPr sz="1013">
                <a:solidFill>
                  <a:schemeClr val="bg2">
                    <a:lumMod val="40000"/>
                    <a:lumOff val="60000"/>
                  </a:schemeClr>
                </a:solidFill>
              </a:defRPr>
            </a:lvl2pPr>
            <a:lvl3pPr>
              <a:defRPr sz="1013">
                <a:solidFill>
                  <a:schemeClr val="bg2">
                    <a:lumMod val="40000"/>
                    <a:lumOff val="60000"/>
                  </a:schemeClr>
                </a:solidFill>
              </a:defRPr>
            </a:lvl3pPr>
            <a:lvl4pPr>
              <a:defRPr sz="1013">
                <a:solidFill>
                  <a:schemeClr val="bg2">
                    <a:lumMod val="40000"/>
                    <a:lumOff val="60000"/>
                  </a:schemeClr>
                </a:solidFill>
              </a:defRPr>
            </a:lvl4pPr>
            <a:lvl5pPr>
              <a:defRPr sz="1013">
                <a:solidFill>
                  <a:schemeClr val="bg2">
                    <a:lumMod val="40000"/>
                    <a:lumOff val="60000"/>
                  </a:schemeClr>
                </a:solidFill>
              </a:defRPr>
            </a:lvl5pPr>
          </a:lstStyle>
          <a:p>
            <a:pPr lvl="0"/>
            <a:r>
              <a:rPr lang="en-US" dirty="0"/>
              <a:t>Phone:</a:t>
            </a:r>
            <a:endParaRPr lang="ru-RU" dirty="0"/>
          </a:p>
        </p:txBody>
      </p:sp>
      <p:sp>
        <p:nvSpPr>
          <p:cNvPr id="22" name="Text Placeholder 16">
            <a:extLst>
              <a:ext uri="{FF2B5EF4-FFF2-40B4-BE49-F238E27FC236}">
                <a16:creationId xmlns:a16="http://schemas.microsoft.com/office/drawing/2014/main"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1238">
                <a:solidFill>
                  <a:schemeClr val="bg1"/>
                </a:solidFill>
                <a:latin typeface="+mj-lt"/>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r>
              <a:rPr lang="en-US" dirty="0"/>
              <a:t>404-555-0115</a:t>
            </a:r>
            <a:endParaRPr lang="ru-RU" dirty="0"/>
          </a:p>
        </p:txBody>
      </p:sp>
      <p:sp>
        <p:nvSpPr>
          <p:cNvPr id="11" name="Text Placeholder 12">
            <a:extLst>
              <a:ext uri="{FF2B5EF4-FFF2-40B4-BE49-F238E27FC236}">
                <a16:creationId xmlns:a16="http://schemas.microsoft.com/office/drawing/2014/main" id="{EF7B6245-3D6D-418F-83D6-C8DE0293CCED}"/>
              </a:ext>
            </a:extLst>
          </p:cNvPr>
          <p:cNvSpPr>
            <a:spLocks noGrp="1"/>
          </p:cNvSpPr>
          <p:nvPr>
            <p:ph type="body" sz="quarter" idx="19" hasCustomPrompt="1"/>
          </p:nvPr>
        </p:nvSpPr>
        <p:spPr>
          <a:xfrm>
            <a:off x="8456574" y="5400284"/>
            <a:ext cx="1800225" cy="280988"/>
          </a:xfrm>
        </p:spPr>
        <p:txBody>
          <a:bodyPr lIns="0" tIns="0" rIns="0" bIns="0" anchor="ctr" anchorCtr="0">
            <a:noAutofit/>
          </a:bodyPr>
          <a:lstStyle>
            <a:lvl1pPr marL="0" indent="0" algn="ctr">
              <a:buNone/>
              <a:defRPr sz="1013">
                <a:solidFill>
                  <a:schemeClr val="bg2">
                    <a:lumMod val="60000"/>
                    <a:lumOff val="40000"/>
                  </a:schemeClr>
                </a:solidFill>
              </a:defRPr>
            </a:lvl1pPr>
            <a:lvl2pPr>
              <a:defRPr sz="1013">
                <a:solidFill>
                  <a:schemeClr val="bg2">
                    <a:lumMod val="40000"/>
                    <a:lumOff val="60000"/>
                  </a:schemeClr>
                </a:solidFill>
              </a:defRPr>
            </a:lvl2pPr>
            <a:lvl3pPr>
              <a:defRPr sz="1013">
                <a:solidFill>
                  <a:schemeClr val="bg2">
                    <a:lumMod val="40000"/>
                    <a:lumOff val="60000"/>
                  </a:schemeClr>
                </a:solidFill>
              </a:defRPr>
            </a:lvl3pPr>
            <a:lvl4pPr>
              <a:defRPr sz="1013">
                <a:solidFill>
                  <a:schemeClr val="bg2">
                    <a:lumMod val="40000"/>
                    <a:lumOff val="60000"/>
                  </a:schemeClr>
                </a:solidFill>
              </a:defRPr>
            </a:lvl4pPr>
            <a:lvl5pPr>
              <a:defRPr sz="1013">
                <a:solidFill>
                  <a:schemeClr val="bg2">
                    <a:lumMod val="40000"/>
                    <a:lumOff val="60000"/>
                  </a:schemeClr>
                </a:solidFill>
              </a:defRPr>
            </a:lvl5pPr>
          </a:lstStyle>
          <a:p>
            <a:pPr lvl="0"/>
            <a:r>
              <a:rPr lang="en-US" dirty="0"/>
              <a:t>Website:</a:t>
            </a:r>
            <a:endParaRPr lang="ru-RU" dirty="0"/>
          </a:p>
        </p:txBody>
      </p:sp>
      <p:sp>
        <p:nvSpPr>
          <p:cNvPr id="12" name="Text Placeholder 16">
            <a:extLst>
              <a:ext uri="{FF2B5EF4-FFF2-40B4-BE49-F238E27FC236}">
                <a16:creationId xmlns:a16="http://schemas.microsoft.com/office/drawing/2014/main"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1238">
                <a:solidFill>
                  <a:schemeClr val="bg1"/>
                </a:solidFill>
                <a:latin typeface="+mj-lt"/>
              </a:defRPr>
            </a:lvl1pPr>
            <a:lvl2pPr>
              <a:defRPr sz="788">
                <a:solidFill>
                  <a:schemeClr val="bg1"/>
                </a:solidFill>
              </a:defRPr>
            </a:lvl2pPr>
            <a:lvl3pPr>
              <a:defRPr sz="788">
                <a:solidFill>
                  <a:schemeClr val="bg1"/>
                </a:solidFill>
              </a:defRPr>
            </a:lvl3pPr>
            <a:lvl4pPr>
              <a:defRPr sz="788">
                <a:solidFill>
                  <a:schemeClr val="bg1"/>
                </a:solidFill>
              </a:defRPr>
            </a:lvl4pPr>
            <a:lvl5pPr>
              <a:defRPr sz="788">
                <a:solidFill>
                  <a:schemeClr val="bg1"/>
                </a:solidFill>
              </a:defRPr>
            </a:lvl5pPr>
          </a:lstStyle>
          <a:p>
            <a:pPr lvl="0"/>
            <a:r>
              <a:rPr lang="en-US" dirty="0"/>
              <a:t>www.fabrikam.com</a:t>
            </a:r>
            <a:endParaRPr lang="ru-RU" dirty="0"/>
          </a:p>
        </p:txBody>
      </p:sp>
    </p:spTree>
    <p:extLst>
      <p:ext uri="{BB962C8B-B14F-4D97-AF65-F5344CB8AC3E}">
        <p14:creationId xmlns:p14="http://schemas.microsoft.com/office/powerpoint/2010/main" val="3592507618"/>
      </p:ext>
    </p:extLst>
  </p:cSld>
  <p:clrMapOvr>
    <a:masterClrMapping/>
  </p:clrMapOvr>
  <p:extLst>
    <p:ext uri="{DCECCB84-F9BA-43D5-87BE-67443E8EF086}">
      <p15:sldGuideLst xmlns:p15="http://schemas.microsoft.com/office/powerpoint/2012/main">
        <p15:guide id="2" pos="51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99E0FDC-7174-4CCC-8759-832F13BB97E3}"/>
              </a:ext>
            </a:extLst>
          </p:cNvPr>
          <p:cNvSpPr/>
          <p:nvPr userDrawn="1"/>
        </p:nvSpPr>
        <p:spPr>
          <a:xfrm>
            <a:off x="6120458" y="2371154"/>
            <a:ext cx="5165455"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8" name="Rectangle 27">
            <a:extLst>
              <a:ext uri="{FF2B5EF4-FFF2-40B4-BE49-F238E27FC236}">
                <a16:creationId xmlns:a16="http://schemas.microsoft.com/office/drawing/2014/main" id="{42C8867A-E08C-4237-858A-8806988D6BFB}"/>
              </a:ext>
            </a:extLst>
          </p:cNvPr>
          <p:cNvSpPr/>
          <p:nvPr userDrawn="1"/>
        </p:nvSpPr>
        <p:spPr>
          <a:xfrm>
            <a:off x="906091"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A8868EC6-0F31-4383-B010-99BD321B66EA}"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45" name="Text Placeholder 2">
            <a:extLst>
              <a:ext uri="{FF2B5EF4-FFF2-40B4-BE49-F238E27FC236}">
                <a16:creationId xmlns:a16="http://schemas.microsoft.com/office/drawing/2014/main" id="{E6BA5EAA-9D1F-41A8-B061-8C18B61C4F65}"/>
              </a:ext>
            </a:extLst>
          </p:cNvPr>
          <p:cNvSpPr>
            <a:spLocks noGrp="1"/>
          </p:cNvSpPr>
          <p:nvPr>
            <p:ph type="body" idx="1" hasCustomPrompt="1"/>
          </p:nvPr>
        </p:nvSpPr>
        <p:spPr>
          <a:xfrm>
            <a:off x="2046857" y="4156051"/>
            <a:ext cx="3276000" cy="385091"/>
          </a:xfrm>
        </p:spPr>
        <p:txBody>
          <a:bodyPr lIns="36000" tIns="0" rIns="0" bIns="0" anchor="b">
            <a:normAutofit/>
          </a:bodyPr>
          <a:lstStyle>
            <a:lvl1pPr marL="0" indent="0" algn="l">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46" name="Text Placeholder 11">
            <a:extLst>
              <a:ext uri="{FF2B5EF4-FFF2-40B4-BE49-F238E27FC236}">
                <a16:creationId xmlns:a16="http://schemas.microsoft.com/office/drawing/2014/main" id="{60E8EB22-EE54-4319-BFD9-B51D4D584ADF}"/>
              </a:ext>
            </a:extLst>
          </p:cNvPr>
          <p:cNvSpPr>
            <a:spLocks noGrp="1"/>
          </p:cNvSpPr>
          <p:nvPr>
            <p:ph type="body" sz="quarter" idx="13"/>
          </p:nvPr>
        </p:nvSpPr>
        <p:spPr>
          <a:xfrm>
            <a:off x="2046857" y="4541142"/>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a:p>
            <a:pPr lvl="1"/>
            <a:r>
              <a:rPr lang="en-US"/>
              <a:t>Second level</a:t>
            </a:r>
          </a:p>
        </p:txBody>
      </p:sp>
      <p:sp>
        <p:nvSpPr>
          <p:cNvPr id="12" name="Picture Placeholder 11">
            <a:extLst>
              <a:ext uri="{FF2B5EF4-FFF2-40B4-BE49-F238E27FC236}">
                <a16:creationId xmlns:a16="http://schemas.microsoft.com/office/drawing/2014/main" id="{50604DC3-2547-4A5A-8AF8-1051ADC267D3}"/>
              </a:ext>
            </a:extLst>
          </p:cNvPr>
          <p:cNvSpPr>
            <a:spLocks noGrp="1"/>
          </p:cNvSpPr>
          <p:nvPr>
            <p:ph type="pic" sz="quarter" idx="25"/>
          </p:nvPr>
        </p:nvSpPr>
        <p:spPr>
          <a:xfrm>
            <a:off x="908007" y="4238758"/>
            <a:ext cx="960120" cy="961200"/>
          </a:xfrm>
        </p:spPr>
        <p:txBody>
          <a:bodyPr anchor="ctr" anchorCtr="0">
            <a:noAutofit/>
          </a:bodyPr>
          <a:lstStyle>
            <a:lvl1pPr marL="0" indent="0" algn="ctr">
              <a:buNone/>
              <a:defRPr sz="1013">
                <a:solidFill>
                  <a:schemeClr val="tx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D5CAA23C-172B-4B6C-BB10-4F4DB6CFD19B}"/>
              </a:ext>
            </a:extLst>
          </p:cNvPr>
          <p:cNvSpPr>
            <a:spLocks noGrp="1"/>
          </p:cNvSpPr>
          <p:nvPr>
            <p:ph type="body" idx="29" hasCustomPrompt="1"/>
          </p:nvPr>
        </p:nvSpPr>
        <p:spPr>
          <a:xfrm>
            <a:off x="7259308" y="4156051"/>
            <a:ext cx="3276000" cy="334919"/>
          </a:xfrm>
        </p:spPr>
        <p:txBody>
          <a:bodyPr lIns="36000" tIns="0" rIns="0" bIns="0" anchor="b">
            <a:normAutofit/>
          </a:bodyPr>
          <a:lstStyle>
            <a:lvl1pPr marL="0" indent="0" algn="l">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51" name="Text Placeholder 11">
            <a:extLst>
              <a:ext uri="{FF2B5EF4-FFF2-40B4-BE49-F238E27FC236}">
                <a16:creationId xmlns:a16="http://schemas.microsoft.com/office/drawing/2014/main" id="{5873C0A4-108E-4DD1-A604-311D061489DF}"/>
              </a:ext>
            </a:extLst>
          </p:cNvPr>
          <p:cNvSpPr>
            <a:spLocks noGrp="1"/>
          </p:cNvSpPr>
          <p:nvPr>
            <p:ph type="body" sz="quarter" idx="30"/>
          </p:nvPr>
        </p:nvSpPr>
        <p:spPr>
          <a:xfrm>
            <a:off x="7259308" y="4541142"/>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788">
                <a:solidFill>
                  <a:schemeClr val="tx2"/>
                </a:solidFill>
              </a:defRPr>
            </a:lvl1pPr>
            <a:lvl2pPr marL="257175" indent="0" algn="l">
              <a:buClr>
                <a:schemeClr val="tx2"/>
              </a:buClr>
              <a:buSzPct val="125000"/>
              <a:buFont typeface="Wingdings" panose="05000000000000000000" pitchFamily="2" charset="2"/>
              <a:buNone/>
              <a:defRPr sz="788">
                <a:solidFill>
                  <a:schemeClr val="tx2"/>
                </a:solidFill>
              </a:defRPr>
            </a:lvl2pPr>
          </a:lstStyle>
          <a:p>
            <a:pPr lvl="0"/>
            <a:r>
              <a:rPr lang="en-US"/>
              <a:t>Click to edit Master text styles</a:t>
            </a:r>
          </a:p>
          <a:p>
            <a:pPr lvl="1"/>
            <a:r>
              <a:rPr lang="en-US"/>
              <a:t>Second level</a:t>
            </a:r>
          </a:p>
        </p:txBody>
      </p:sp>
      <p:sp>
        <p:nvSpPr>
          <p:cNvPr id="52" name="Picture Placeholder 11">
            <a:extLst>
              <a:ext uri="{FF2B5EF4-FFF2-40B4-BE49-F238E27FC236}">
                <a16:creationId xmlns:a16="http://schemas.microsoft.com/office/drawing/2014/main"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013">
                <a:solidFill>
                  <a:schemeClr val="tx1"/>
                </a:solidFill>
              </a:defRPr>
            </a:lvl1pPr>
          </a:lstStyle>
          <a:p>
            <a:r>
              <a:rPr lang="en-US"/>
              <a:t>Click icon to add picture</a:t>
            </a:r>
            <a:endParaRPr lang="ru-RU" dirty="0"/>
          </a:p>
        </p:txBody>
      </p:sp>
      <p:sp>
        <p:nvSpPr>
          <p:cNvPr id="29" name="Text Placeholder 11">
            <a:extLst>
              <a:ext uri="{FF2B5EF4-FFF2-40B4-BE49-F238E27FC236}">
                <a16:creationId xmlns:a16="http://schemas.microsoft.com/office/drawing/2014/main" id="{0601F736-3A21-4DC5-AFCA-F1729A2547A0}"/>
              </a:ext>
            </a:extLst>
          </p:cNvPr>
          <p:cNvSpPr>
            <a:spLocks noGrp="1"/>
          </p:cNvSpPr>
          <p:nvPr>
            <p:ph type="body" sz="quarter" idx="32"/>
          </p:nvPr>
        </p:nvSpPr>
        <p:spPr>
          <a:xfrm>
            <a:off x="1299283" y="2177705"/>
            <a:ext cx="4403527" cy="1315520"/>
          </a:xfrm>
        </p:spPr>
        <p:txBody>
          <a:bodyPr lIns="36000" tIns="0" rIns="0" bIns="0">
            <a:normAutofit/>
          </a:bodyPr>
          <a:lstStyle>
            <a:lvl1pPr marL="0" indent="0">
              <a:spcBef>
                <a:spcPts val="338"/>
              </a:spcBef>
              <a:buClr>
                <a:schemeClr val="bg2"/>
              </a:buClr>
              <a:buSzPct val="125000"/>
              <a:buFont typeface="Wingdings" panose="05000000000000000000" pitchFamily="2" charset="2"/>
              <a:buNone/>
              <a:defRPr sz="788">
                <a:solidFill>
                  <a:schemeClr val="tx1"/>
                </a:solidFill>
              </a:defRPr>
            </a:lvl1pPr>
            <a:lvl2pPr marL="0" indent="0">
              <a:spcBef>
                <a:spcPts val="338"/>
              </a:spcBef>
              <a:buClr>
                <a:schemeClr val="bg2"/>
              </a:buClr>
              <a:buSzPct val="125000"/>
              <a:buFont typeface="Wingdings" panose="05000000000000000000" pitchFamily="2" charset="2"/>
              <a:buNone/>
              <a:defRPr sz="788">
                <a:solidFill>
                  <a:schemeClr val="tx1"/>
                </a:solidFill>
              </a:defRPr>
            </a:lvl2pPr>
          </a:lstStyle>
          <a:p>
            <a:pPr lvl="0"/>
            <a:r>
              <a:rPr lang="en-US"/>
              <a:t>Click to edit Master text styles</a:t>
            </a:r>
          </a:p>
          <a:p>
            <a:pPr lvl="1"/>
            <a:r>
              <a:rPr lang="en-US"/>
              <a:t>Second level</a:t>
            </a:r>
          </a:p>
        </p:txBody>
      </p:sp>
      <p:sp>
        <p:nvSpPr>
          <p:cNvPr id="30" name="Text Placeholder 11">
            <a:extLst>
              <a:ext uri="{FF2B5EF4-FFF2-40B4-BE49-F238E27FC236}">
                <a16:creationId xmlns:a16="http://schemas.microsoft.com/office/drawing/2014/main" id="{96A341BE-3657-48DB-B26D-8D13FDC44D02}"/>
              </a:ext>
            </a:extLst>
          </p:cNvPr>
          <p:cNvSpPr>
            <a:spLocks noGrp="1"/>
          </p:cNvSpPr>
          <p:nvPr>
            <p:ph type="body" sz="quarter" idx="34"/>
          </p:nvPr>
        </p:nvSpPr>
        <p:spPr>
          <a:xfrm>
            <a:off x="6467061" y="2740334"/>
            <a:ext cx="4425659" cy="752895"/>
          </a:xfrm>
        </p:spPr>
        <p:txBody>
          <a:bodyPr lIns="36000" tIns="0" rIns="0" bIns="0">
            <a:normAutofit/>
          </a:bodyPr>
          <a:lstStyle>
            <a:lvl1pPr marL="0" indent="0">
              <a:spcBef>
                <a:spcPts val="338"/>
              </a:spcBef>
              <a:buClr>
                <a:schemeClr val="accent1"/>
              </a:buClr>
              <a:buSzPct val="125000"/>
              <a:buFont typeface="Wingdings" panose="05000000000000000000" pitchFamily="2" charset="2"/>
              <a:buNone/>
              <a:defRPr sz="788">
                <a:solidFill>
                  <a:schemeClr val="tx1"/>
                </a:solidFill>
              </a:defRPr>
            </a:lvl1pPr>
            <a:lvl2pPr marL="0" indent="0">
              <a:spcBef>
                <a:spcPts val="338"/>
              </a:spcBef>
              <a:buClr>
                <a:schemeClr val="accent1"/>
              </a:buClr>
              <a:buSzPct val="125000"/>
              <a:buFont typeface="Wingdings" panose="05000000000000000000" pitchFamily="2" charset="2"/>
              <a:buNone/>
              <a:defRPr sz="788">
                <a:solidFill>
                  <a:schemeClr val="tx1"/>
                </a:solidFill>
              </a:defRPr>
            </a:lvl2pPr>
          </a:lstStyle>
          <a:p>
            <a:pPr lvl="0"/>
            <a:r>
              <a:rPr lang="en-US"/>
              <a:t>Click to edit Master text styles</a:t>
            </a:r>
          </a:p>
          <a:p>
            <a:pPr lvl="1"/>
            <a:r>
              <a:rPr lang="en-US"/>
              <a:t>Second level</a:t>
            </a:r>
          </a:p>
        </p:txBody>
      </p:sp>
      <p:sp>
        <p:nvSpPr>
          <p:cNvPr id="17" name="Picture Placeholder 11">
            <a:extLst>
              <a:ext uri="{FF2B5EF4-FFF2-40B4-BE49-F238E27FC236}">
                <a16:creationId xmlns:a16="http://schemas.microsoft.com/office/drawing/2014/main"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1111853182"/>
      </p:ext>
    </p:extLst>
  </p:cSld>
  <p:clrMapOvr>
    <a:masterClrMapping/>
  </p:clrMapOvr>
  <p:extLst>
    <p:ext uri="{DCECCB84-F9BA-43D5-87BE-67443E8EF086}">
      <p15:sldGuideLst xmlns:p15="http://schemas.microsoft.com/office/powerpoint/2012/main">
        <p15:guide id="1" orient="horz" pos="2387">
          <p15:clr>
            <a:srgbClr val="FBAE40"/>
          </p15:clr>
        </p15:guide>
        <p15:guide id="2" pos="372">
          <p15:clr>
            <a:srgbClr val="FBAE40"/>
          </p15:clr>
        </p15:guide>
        <p15:guide id="3" pos="9505">
          <p15:clr>
            <a:srgbClr val="FBAE40"/>
          </p15:clr>
        </p15:guide>
        <p15:guide id="4" pos="9868">
          <p15:clr>
            <a:srgbClr val="FBAE40"/>
          </p15:clr>
        </p15:guide>
        <p15:guide id="5" orient="horz" pos="2115">
          <p15:clr>
            <a:srgbClr val="FBAE40"/>
          </p15:clr>
        </p15:guide>
        <p15:guide id="6" pos="51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B0064D4-BDD6-4678-9FA4-3A77F1600A65}"/>
              </a:ext>
            </a:extLst>
          </p:cNvPr>
          <p:cNvSpPr>
            <a:spLocks noGrp="1"/>
          </p:cNvSpPr>
          <p:nvPr>
            <p:ph type="pic" sz="quarter" idx="14"/>
          </p:nvPr>
        </p:nvSpPr>
        <p:spPr>
          <a:xfrm>
            <a:off x="6096002" y="457199"/>
            <a:ext cx="5637276" cy="5959476"/>
          </a:xfrm>
        </p:spPr>
        <p:txBody>
          <a:bodyPr anchor="ctr" anchorCtr="0">
            <a:noAutofit/>
          </a:bodyPr>
          <a:lstStyle>
            <a:lvl1pPr marL="0" indent="0" algn="ctr">
              <a:buNone/>
              <a:defRPr/>
            </a:lvl1pPr>
          </a:lstStyle>
          <a:p>
            <a:r>
              <a:rPr lang="en-US"/>
              <a:t>Click icon to add picture</a:t>
            </a:r>
            <a:endParaRPr lang="ru-RU" dirty="0"/>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2"/>
            <a:ext cx="4584212" cy="540001"/>
          </a:xfrm>
        </p:spPr>
        <p:txBody>
          <a:bodyPr lIns="36000" tIns="0" rIns="0" bIns="0" anchor="b">
            <a:normAutofit/>
          </a:bodyPr>
          <a:lstStyle>
            <a:lvl1pPr>
              <a:defRPr sz="2025"/>
            </a:lvl1pPr>
          </a:lstStyle>
          <a:p>
            <a:r>
              <a:rPr lang="en-US" dirty="0"/>
              <a:t>Title Here</a:t>
            </a:r>
            <a:endParaRPr lang="ru-RU" dirty="0"/>
          </a:p>
        </p:txBody>
      </p:sp>
      <p:sp>
        <p:nvSpPr>
          <p:cNvPr id="3" name="Text Placeholder 2">
            <a:extLst>
              <a:ext uri="{FF2B5EF4-FFF2-40B4-BE49-F238E27FC236}">
                <a16:creationId xmlns:a16="http://schemas.microsoft.com/office/drawing/2014/main" id="{C246A6A6-0C1D-4435-9DB9-9E50E52E8DA2}"/>
              </a:ext>
            </a:extLst>
          </p:cNvPr>
          <p:cNvSpPr>
            <a:spLocks noGrp="1"/>
          </p:cNvSpPr>
          <p:nvPr>
            <p:ph type="body" idx="1"/>
          </p:nvPr>
        </p:nvSpPr>
        <p:spPr>
          <a:xfrm>
            <a:off x="830127" y="1326250"/>
            <a:ext cx="4584212" cy="1353312"/>
          </a:xfrm>
        </p:spPr>
        <p:txBody>
          <a:bodyPr lIns="36000" tIns="0" rIns="0" bIns="0">
            <a:normAutofit/>
          </a:bodyPr>
          <a:lstStyle>
            <a:lvl1pPr marL="0" indent="0">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3C2365DD-E7F2-41D5-A772-6099B6249A2D}" type="datetime1">
              <a:rPr lang="en-US" smtClean="0"/>
              <a:t>5/13/2021</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7" name="Text Placeholder 2">
            <a:extLst>
              <a:ext uri="{FF2B5EF4-FFF2-40B4-BE49-F238E27FC236}">
                <a16:creationId xmlns:a16="http://schemas.microsoft.com/office/drawing/2014/main" id="{13548F99-E128-4301-95D8-8FDACDA5912F}"/>
              </a:ext>
            </a:extLst>
          </p:cNvPr>
          <p:cNvSpPr>
            <a:spLocks noGrp="1"/>
          </p:cNvSpPr>
          <p:nvPr>
            <p:ph type="body" idx="13"/>
          </p:nvPr>
        </p:nvSpPr>
        <p:spPr>
          <a:xfrm>
            <a:off x="830130" y="2893667"/>
            <a:ext cx="4584212" cy="1538635"/>
          </a:xfrm>
        </p:spPr>
        <p:txBody>
          <a:bodyPr lIns="36000" tIns="0" rIns="0" bIns="0">
            <a:normAutofit/>
          </a:bodyPr>
          <a:lstStyle>
            <a:lvl1pPr marL="0" indent="0">
              <a:spcBef>
                <a:spcPts val="338"/>
              </a:spcBef>
              <a:buClr>
                <a:schemeClr val="bg2"/>
              </a:buClr>
              <a:buSzPct val="125000"/>
              <a:buFont typeface="Wingdings" panose="05000000000000000000" pitchFamily="2" charset="2"/>
              <a:buNone/>
              <a:defRPr sz="788">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2" name="Text Placeholder 2">
            <a:extLst>
              <a:ext uri="{FF2B5EF4-FFF2-40B4-BE49-F238E27FC236}">
                <a16:creationId xmlns:a16="http://schemas.microsoft.com/office/drawing/2014/main" id="{D5E90A1C-4042-4F0F-BBF6-19CE0BDB72BB}"/>
              </a:ext>
            </a:extLst>
          </p:cNvPr>
          <p:cNvSpPr>
            <a:spLocks noGrp="1"/>
          </p:cNvSpPr>
          <p:nvPr>
            <p:ph type="body" idx="17"/>
          </p:nvPr>
        </p:nvSpPr>
        <p:spPr>
          <a:xfrm>
            <a:off x="846603" y="4579185"/>
            <a:ext cx="4584212" cy="1097719"/>
          </a:xfrm>
        </p:spPr>
        <p:txBody>
          <a:bodyPr lIns="36000" tIns="0" rIns="0" bIns="0">
            <a:normAutofit/>
          </a:bodyPr>
          <a:lstStyle>
            <a:lvl1pPr marL="96441" indent="-96441">
              <a:spcBef>
                <a:spcPts val="338"/>
              </a:spcBef>
              <a:buClr>
                <a:schemeClr val="tx2">
                  <a:lumMod val="40000"/>
                  <a:lumOff val="60000"/>
                </a:schemeClr>
              </a:buClr>
              <a:buSzPct val="125000"/>
              <a:buFont typeface="Wingdings" panose="05000000000000000000" pitchFamily="2" charset="2"/>
              <a:buChar char="§"/>
              <a:defRPr sz="788">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3"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454133926"/>
      </p:ext>
    </p:extLst>
  </p:cSld>
  <p:clrMapOvr>
    <a:masterClrMapping/>
  </p:clrMapOvr>
  <p:extLst>
    <p:ext uri="{DCECCB84-F9BA-43D5-87BE-67443E8EF086}">
      <p15:sldGuideLst xmlns:p15="http://schemas.microsoft.com/office/powerpoint/2012/main">
        <p15:guide id="1" orient="horz" pos="4042">
          <p15:clr>
            <a:srgbClr val="FBAE40"/>
          </p15:clr>
        </p15:guide>
        <p15:guide id="2" pos="675">
          <p15:clr>
            <a:srgbClr val="FBAE40"/>
          </p15:clr>
        </p15:guide>
        <p15:guide id="3" orient="horz" pos="528">
          <p15:clr>
            <a:srgbClr val="FBAE40"/>
          </p15:clr>
        </p15:guide>
        <p15:guide id="4" pos="9565">
          <p15:clr>
            <a:srgbClr val="FBAE40"/>
          </p15:clr>
        </p15:guide>
        <p15:guide id="5" pos="5120">
          <p15:clr>
            <a:srgbClr val="FBAE40"/>
          </p15:clr>
        </p15:guide>
        <p15:guide id="6" orient="horz" pos="2160">
          <p15:clr>
            <a:srgbClr val="FBAE40"/>
          </p15:clr>
        </p15:guide>
        <p15:guide id="7" pos="986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ru-RU" sz="1013" dirty="0"/>
          </a:p>
        </p:txBody>
      </p:sp>
      <p:sp>
        <p:nvSpPr>
          <p:cNvPr id="2" name="Title 1">
            <a:extLst>
              <a:ext uri="{FF2B5EF4-FFF2-40B4-BE49-F238E27FC236}">
                <a16:creationId xmlns:a16="http://schemas.microsoft.com/office/drawing/2014/main" id="{432466C2-B08E-47AF-9DA7-104243999B45}"/>
              </a:ext>
            </a:extLst>
          </p:cNvPr>
          <p:cNvSpPr>
            <a:spLocks noGrp="1"/>
          </p:cNvSpPr>
          <p:nvPr>
            <p:ph type="title" hasCustomPrompt="1"/>
          </p:nvPr>
        </p:nvSpPr>
        <p:spPr>
          <a:xfrm>
            <a:off x="838203" y="742868"/>
            <a:ext cx="3232108" cy="566931"/>
          </a:xfrm>
        </p:spPr>
        <p:txBody>
          <a:bodyPr lIns="36000" tIns="0" rIns="0" bIns="0"/>
          <a:lstStyle/>
          <a:p>
            <a:r>
              <a:rPr lang="en-US" dirty="0"/>
              <a:t>Title Here</a:t>
            </a:r>
            <a:endParaRPr lang="ru-RU" dirty="0"/>
          </a:p>
        </p:txBody>
      </p:sp>
      <p:sp>
        <p:nvSpPr>
          <p:cNvPr id="7" name="Date Placeholder 6">
            <a:extLst>
              <a:ext uri="{FF2B5EF4-FFF2-40B4-BE49-F238E27FC236}">
                <a16:creationId xmlns:a16="http://schemas.microsoft.com/office/drawing/2014/main" id="{0AA31567-B240-40D5-82F7-A7DBFE5DDBDF}"/>
              </a:ext>
            </a:extLst>
          </p:cNvPr>
          <p:cNvSpPr>
            <a:spLocks noGrp="1"/>
          </p:cNvSpPr>
          <p:nvPr>
            <p:ph type="dt" sz="half" idx="10"/>
          </p:nvPr>
        </p:nvSpPr>
        <p:spPr/>
        <p:txBody>
          <a:bodyPr/>
          <a:lstStyle/>
          <a:p>
            <a:fld id="{46E0F038-34A7-4B2B-B5B9-A35D7616B6C0}" type="datetime1">
              <a:rPr lang="en-US" smtClean="0"/>
              <a:t>5/13/2021</a:t>
            </a:fld>
            <a:endParaRPr lang="ru-RU" dirty="0"/>
          </a:p>
        </p:txBody>
      </p:sp>
      <p:sp>
        <p:nvSpPr>
          <p:cNvPr id="8" name="Footer Placeholder 7">
            <a:extLst>
              <a:ext uri="{FF2B5EF4-FFF2-40B4-BE49-F238E27FC236}">
                <a16:creationId xmlns:a16="http://schemas.microsoft.com/office/drawing/2014/main" id="{20CFCD12-4263-4A80-B68E-F72622E6ADC5}"/>
              </a:ext>
            </a:extLst>
          </p:cNvPr>
          <p:cNvSpPr>
            <a:spLocks noGrp="1"/>
          </p:cNvSpPr>
          <p:nvPr>
            <p:ph type="ftr" sz="quarter" idx="11"/>
          </p:nvPr>
        </p:nvSpPr>
        <p:spPr/>
        <p:txBody>
          <a:bodyPr/>
          <a:lstStyle/>
          <a:p>
            <a:endParaRPr lang="ru-RU" dirty="0"/>
          </a:p>
        </p:txBody>
      </p:sp>
      <p:sp>
        <p:nvSpPr>
          <p:cNvPr id="9" name="Slide Number Placeholder 8">
            <a:extLst>
              <a:ext uri="{FF2B5EF4-FFF2-40B4-BE49-F238E27FC236}">
                <a16:creationId xmlns:a16="http://schemas.microsoft.com/office/drawing/2014/main" id="{A641E74F-5D68-44E6-AE69-70A1A935E91D}"/>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13" name="Text Placeholder 2">
            <a:extLst>
              <a:ext uri="{FF2B5EF4-FFF2-40B4-BE49-F238E27FC236}">
                <a16:creationId xmlns:a16="http://schemas.microsoft.com/office/drawing/2014/main" id="{3919B118-F379-4011-B1CF-E685CC09FA38}"/>
              </a:ext>
            </a:extLst>
          </p:cNvPr>
          <p:cNvSpPr>
            <a:spLocks noGrp="1"/>
          </p:cNvSpPr>
          <p:nvPr>
            <p:ph type="body" idx="14" hasCustomPrompt="1"/>
          </p:nvPr>
        </p:nvSpPr>
        <p:spPr>
          <a:xfrm>
            <a:off x="6118256" y="3022847"/>
            <a:ext cx="3757265"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14" name="Text Placeholder 11">
            <a:extLst>
              <a:ext uri="{FF2B5EF4-FFF2-40B4-BE49-F238E27FC236}">
                <a16:creationId xmlns:a16="http://schemas.microsoft.com/office/drawing/2014/main" id="{CF59DFEB-5DA9-4E64-84A0-3FAA808064B5}"/>
              </a:ext>
            </a:extLst>
          </p:cNvPr>
          <p:cNvSpPr>
            <a:spLocks noGrp="1"/>
          </p:cNvSpPr>
          <p:nvPr>
            <p:ph type="body" sz="quarter" idx="15"/>
          </p:nvPr>
        </p:nvSpPr>
        <p:spPr>
          <a:xfrm>
            <a:off x="6118256" y="3390385"/>
            <a:ext cx="3757265" cy="696037"/>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17" name="Picture Placeholder 15">
            <a:extLst>
              <a:ext uri="{FF2B5EF4-FFF2-40B4-BE49-F238E27FC236}">
                <a16:creationId xmlns:a16="http://schemas.microsoft.com/office/drawing/2014/main"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506"/>
            </a:lvl1pPr>
          </a:lstStyle>
          <a:p>
            <a:r>
              <a:rPr lang="en-US"/>
              <a:t>Click icon to add picture</a:t>
            </a:r>
            <a:endParaRPr lang="ru-RU" dirty="0"/>
          </a:p>
        </p:txBody>
      </p:sp>
      <p:sp>
        <p:nvSpPr>
          <p:cNvPr id="33" name="Text Placeholder 2">
            <a:extLst>
              <a:ext uri="{FF2B5EF4-FFF2-40B4-BE49-F238E27FC236}">
                <a16:creationId xmlns:a16="http://schemas.microsoft.com/office/drawing/2014/main" id="{68514664-8AD0-4DF7-8C6F-12FFA6BEA7B2}"/>
              </a:ext>
            </a:extLst>
          </p:cNvPr>
          <p:cNvSpPr>
            <a:spLocks noGrp="1"/>
          </p:cNvSpPr>
          <p:nvPr>
            <p:ph type="body" idx="24"/>
          </p:nvPr>
        </p:nvSpPr>
        <p:spPr>
          <a:xfrm>
            <a:off x="4097126" y="867177"/>
            <a:ext cx="5699305" cy="1174966"/>
          </a:xfrm>
        </p:spPr>
        <p:txBody>
          <a:bodyPr lIns="36000" tIns="0" rIns="0" bIns="0">
            <a:normAutofit/>
          </a:bodyPr>
          <a:lstStyle>
            <a:lvl1pPr marL="0" indent="0">
              <a:buNone/>
              <a:defRPr sz="1013">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11" name="Picture Placeholder 10">
            <a:extLst>
              <a:ext uri="{FF2B5EF4-FFF2-40B4-BE49-F238E27FC236}">
                <a16:creationId xmlns:a16="http://schemas.microsoft.com/office/drawing/2014/main" id="{3B535E35-8075-4558-BA3A-C9DFB4FCA5B8}"/>
              </a:ext>
            </a:extLst>
          </p:cNvPr>
          <p:cNvSpPr>
            <a:spLocks noGrp="1"/>
          </p:cNvSpPr>
          <p:nvPr>
            <p:ph type="pic" sz="quarter" idx="26"/>
          </p:nvPr>
        </p:nvSpPr>
        <p:spPr>
          <a:xfrm>
            <a:off x="2040340" y="2277364"/>
            <a:ext cx="2029968" cy="3533263"/>
          </a:xfrm>
        </p:spPr>
        <p:txBody>
          <a:bodyPr anchor="ctr" anchorCtr="0">
            <a:normAutofit/>
          </a:bodyPr>
          <a:lstStyle>
            <a:lvl1pPr marL="0" indent="0" algn="ctr">
              <a:buNone/>
              <a:defRPr sz="1013">
                <a:solidFill>
                  <a:schemeClr val="bg1"/>
                </a:solidFill>
              </a:defRPr>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9E1A0053-EF84-446F-850C-6AC8FF9CCEDF}"/>
              </a:ext>
            </a:extLst>
          </p:cNvPr>
          <p:cNvSpPr>
            <a:spLocks noGrp="1"/>
          </p:cNvSpPr>
          <p:nvPr>
            <p:ph type="body" idx="27" hasCustomPrompt="1"/>
          </p:nvPr>
        </p:nvSpPr>
        <p:spPr>
          <a:xfrm>
            <a:off x="6118256" y="5004312"/>
            <a:ext cx="3757265"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text</a:t>
            </a:r>
          </a:p>
        </p:txBody>
      </p:sp>
      <p:sp>
        <p:nvSpPr>
          <p:cNvPr id="32" name="Text Placeholder 11">
            <a:extLst>
              <a:ext uri="{FF2B5EF4-FFF2-40B4-BE49-F238E27FC236}">
                <a16:creationId xmlns:a16="http://schemas.microsoft.com/office/drawing/2014/main" id="{1534A936-14F3-4AEF-8CAD-03D91D568FE0}"/>
              </a:ext>
            </a:extLst>
          </p:cNvPr>
          <p:cNvSpPr>
            <a:spLocks noGrp="1"/>
          </p:cNvSpPr>
          <p:nvPr>
            <p:ph type="body" sz="quarter" idx="28"/>
          </p:nvPr>
        </p:nvSpPr>
        <p:spPr>
          <a:xfrm>
            <a:off x="6118253" y="5371846"/>
            <a:ext cx="3757267" cy="540000"/>
          </a:xfrm>
        </p:spPr>
        <p:txBody>
          <a:bodyPr lIns="36000" tIns="0" rIns="0" bIns="0">
            <a:normAutofit/>
          </a:bodyPr>
          <a:lstStyle>
            <a:lvl1pPr marL="0" indent="0">
              <a:buNone/>
              <a:defRPr sz="788"/>
            </a:lvl1pPr>
            <a:lvl2pPr marL="257175" indent="0">
              <a:buNone/>
              <a:defRPr sz="788"/>
            </a:lvl2pPr>
          </a:lstStyle>
          <a:p>
            <a:pPr lvl="0"/>
            <a:r>
              <a:rPr lang="en-US"/>
              <a:t>Click to edit Master text styles</a:t>
            </a:r>
          </a:p>
          <a:p>
            <a:pPr lvl="1"/>
            <a:r>
              <a:rPr lang="en-US"/>
              <a:t>Second level</a:t>
            </a:r>
          </a:p>
        </p:txBody>
      </p:sp>
      <p:sp>
        <p:nvSpPr>
          <p:cNvPr id="35" name="Picture Placeholder 15">
            <a:extLst>
              <a:ext uri="{FF2B5EF4-FFF2-40B4-BE49-F238E27FC236}">
                <a16:creationId xmlns:a16="http://schemas.microsoft.com/office/drawing/2014/main"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506"/>
            </a:lvl1pPr>
          </a:lstStyle>
          <a:p>
            <a:r>
              <a:rPr lang="en-US"/>
              <a:t>Click icon to add picture</a:t>
            </a:r>
            <a:endParaRPr lang="ru-RU" dirty="0"/>
          </a:p>
        </p:txBody>
      </p:sp>
      <p:sp>
        <p:nvSpPr>
          <p:cNvPr id="16" name="Picture Placeholder 11">
            <a:extLst>
              <a:ext uri="{FF2B5EF4-FFF2-40B4-BE49-F238E27FC236}">
                <a16:creationId xmlns:a16="http://schemas.microsoft.com/office/drawing/2014/main"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563"/>
            </a:lvl1pPr>
          </a:lstStyle>
          <a:p>
            <a:r>
              <a:rPr lang="en-US"/>
              <a:t>Click icon to add picture</a:t>
            </a:r>
            <a:endParaRPr lang="ru-RU" dirty="0"/>
          </a:p>
        </p:txBody>
      </p:sp>
    </p:spTree>
    <p:extLst>
      <p:ext uri="{BB962C8B-B14F-4D97-AF65-F5344CB8AC3E}">
        <p14:creationId xmlns:p14="http://schemas.microsoft.com/office/powerpoint/2010/main" val="3928946620"/>
      </p:ext>
    </p:extLst>
  </p:cSld>
  <p:clrMapOvr>
    <a:masterClrMapping/>
  </p:clrMapOvr>
  <p:extLst>
    <p:ext uri="{DCECCB84-F9BA-43D5-87BE-67443E8EF086}">
      <p15:sldGuideLst xmlns:p15="http://schemas.microsoft.com/office/powerpoint/2012/main">
        <p15:guide id="2" pos="51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3094">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1575">
                <a:solidFill>
                  <a:schemeClr val="bg1"/>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ru-RU" dirty="0"/>
          </a:p>
        </p:txBody>
      </p:sp>
    </p:spTree>
    <p:extLst>
      <p:ext uri="{BB962C8B-B14F-4D97-AF65-F5344CB8AC3E}">
        <p14:creationId xmlns:p14="http://schemas.microsoft.com/office/powerpoint/2010/main" val="30846406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128588" lvl="0" indent="-128588"/>
            <a:r>
              <a:rPr lang="en-US"/>
              <a:t>Click to edit Master text styles</a:t>
            </a:r>
          </a:p>
        </p:txBody>
      </p:sp>
      <p:sp>
        <p:nvSpPr>
          <p:cNvPr id="20" name="Title 19">
            <a:extLst>
              <a:ext uri="{FF2B5EF4-FFF2-40B4-BE49-F238E27FC236}">
                <a16:creationId xmlns:a16="http://schemas.microsoft.com/office/drawing/2014/main"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3094"/>
            </a:lvl1pPr>
          </a:lstStyle>
          <a:p>
            <a:r>
              <a:rPr lang="en-US" dirty="0"/>
              <a:t>Click to Edit Title</a:t>
            </a:r>
            <a:endParaRPr lang="ru-RU" dirty="0"/>
          </a:p>
        </p:txBody>
      </p:sp>
    </p:spTree>
    <p:extLst>
      <p:ext uri="{BB962C8B-B14F-4D97-AF65-F5344CB8AC3E}">
        <p14:creationId xmlns:p14="http://schemas.microsoft.com/office/powerpoint/2010/main" val="867346718"/>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E61479DD-CE43-4425-B485-C8F1C75475A8}"/>
              </a:ext>
            </a:extLst>
          </p:cNvPr>
          <p:cNvSpPr>
            <a:spLocks noGrp="1"/>
          </p:cNvSpPr>
          <p:nvPr>
            <p:ph idx="1"/>
          </p:nvPr>
        </p:nvSpPr>
        <p:spPr>
          <a:xfrm>
            <a:off x="838200" y="1597943"/>
            <a:ext cx="10515600" cy="3874709"/>
          </a:xfrm>
        </p:spPr>
        <p:txBody>
          <a:bodyPr>
            <a:normAutofit/>
          </a:bodyPr>
          <a:lstStyle>
            <a:lvl1pPr marL="128588" indent="-128588">
              <a:buClr>
                <a:schemeClr val="tx2">
                  <a:lumMod val="40000"/>
                  <a:lumOff val="60000"/>
                </a:schemeClr>
              </a:buClr>
              <a:buFont typeface="Wingdings" panose="05000000000000000000" pitchFamily="2" charset="2"/>
              <a:buChar char="§"/>
              <a:defRPr sz="1125"/>
            </a:lvl1pPr>
            <a:lvl2pPr marL="385763" indent="-128588">
              <a:buClr>
                <a:schemeClr val="tx2">
                  <a:lumMod val="60000"/>
                  <a:lumOff val="40000"/>
                </a:schemeClr>
              </a:buClr>
              <a:buFont typeface="Wingdings" panose="05000000000000000000" pitchFamily="2" charset="2"/>
              <a:buChar char="§"/>
              <a:defRPr sz="1013"/>
            </a:lvl2pPr>
            <a:lvl3pPr marL="642938" indent="-128588">
              <a:buClr>
                <a:schemeClr val="tx2">
                  <a:lumMod val="60000"/>
                  <a:lumOff val="40000"/>
                </a:schemeClr>
              </a:buClr>
              <a:buFont typeface="Wingdings" panose="05000000000000000000" pitchFamily="2" charset="2"/>
              <a:buChar char="§"/>
              <a:defRPr sz="900"/>
            </a:lvl3pPr>
            <a:lvl4pPr marL="900113" indent="-128588">
              <a:buClr>
                <a:schemeClr val="tx2">
                  <a:lumMod val="60000"/>
                  <a:lumOff val="40000"/>
                </a:schemeClr>
              </a:buClr>
              <a:buFont typeface="Wingdings" panose="05000000000000000000" pitchFamily="2" charset="2"/>
              <a:buChar char="§"/>
              <a:defRPr sz="788"/>
            </a:lvl4pPr>
            <a:lvl5pPr marL="1157288" indent="-128588">
              <a:buClr>
                <a:schemeClr val="tx2">
                  <a:lumMod val="60000"/>
                  <a:lumOff val="40000"/>
                </a:schemeClr>
              </a:buClr>
              <a:buFont typeface="Wingdings" panose="05000000000000000000" pitchFamily="2" charset="2"/>
              <a:buChar cha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D9866C1F-9F8A-4224-B15F-0AA55718A6C7}"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Tree>
    <p:extLst>
      <p:ext uri="{BB962C8B-B14F-4D97-AF65-F5344CB8AC3E}">
        <p14:creationId xmlns:p14="http://schemas.microsoft.com/office/powerpoint/2010/main" val="3469060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18815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CFB232A1-9BFC-443A-B75F-37BFC6CAADF3}"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20" name="Text Placeholder 2">
            <a:extLst>
              <a:ext uri="{FF2B5EF4-FFF2-40B4-BE49-F238E27FC236}">
                <a16:creationId xmlns:a16="http://schemas.microsoft.com/office/drawing/2014/main" id="{61FE0B9B-7D73-4311-B749-C3FA874AF7CC}"/>
              </a:ext>
            </a:extLst>
          </p:cNvPr>
          <p:cNvSpPr>
            <a:spLocks noGrp="1"/>
          </p:cNvSpPr>
          <p:nvPr>
            <p:ph type="body" idx="1"/>
          </p:nvPr>
        </p:nvSpPr>
        <p:spPr>
          <a:xfrm>
            <a:off x="836612" y="1597938"/>
            <a:ext cx="4820533"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6" name="Text Placeholder 2">
            <a:extLst>
              <a:ext uri="{FF2B5EF4-FFF2-40B4-BE49-F238E27FC236}">
                <a16:creationId xmlns:a16="http://schemas.microsoft.com/office/drawing/2014/main" id="{9CA39242-8640-435B-8C03-0CB0BC8E88E6}"/>
              </a:ext>
            </a:extLst>
          </p:cNvPr>
          <p:cNvSpPr>
            <a:spLocks noGrp="1"/>
          </p:cNvSpPr>
          <p:nvPr>
            <p:ph type="body" idx="30"/>
          </p:nvPr>
        </p:nvSpPr>
        <p:spPr>
          <a:xfrm>
            <a:off x="6495792" y="1597938"/>
            <a:ext cx="4820533" cy="334918"/>
          </a:xfrm>
        </p:spPr>
        <p:txBody>
          <a:bodyPr lIns="36000" tIns="0" rIns="0" bIns="0" anchor="b">
            <a:normAutofit/>
          </a:bodyPr>
          <a:lstStyle>
            <a:lvl1pPr marL="0" indent="0">
              <a:buNone/>
              <a:defRPr sz="1238" b="1">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8" name="Content Placeholder 7">
            <a:extLst>
              <a:ext uri="{FF2B5EF4-FFF2-40B4-BE49-F238E27FC236}">
                <a16:creationId xmlns:a16="http://schemas.microsoft.com/office/drawing/2014/main" id="{0314D5FA-EBD7-472E-9864-D76743BAB4DF}"/>
              </a:ext>
            </a:extLst>
          </p:cNvPr>
          <p:cNvSpPr>
            <a:spLocks noGrp="1"/>
          </p:cNvSpPr>
          <p:nvPr>
            <p:ph sz="quarter" idx="31"/>
          </p:nvPr>
        </p:nvSpPr>
        <p:spPr>
          <a:xfrm>
            <a:off x="836613" y="2055046"/>
            <a:ext cx="4821237" cy="3417605"/>
          </a:xfrm>
        </p:spPr>
        <p:txBody>
          <a:bodyPr lIns="36000" tIns="0" rIns="0" bIns="0">
            <a:normAutofit/>
          </a:bodyPr>
          <a:lstStyle>
            <a:lvl1pPr marL="0" indent="0" algn="l">
              <a:buNone/>
              <a:defRPr sz="1125"/>
            </a:lvl1pPr>
            <a:lvl2pPr marL="257175" indent="0" algn="l">
              <a:buNone/>
              <a:defRPr sz="1013"/>
            </a:lvl2pPr>
          </a:lstStyle>
          <a:p>
            <a:pPr lvl="0"/>
            <a:r>
              <a:rPr lang="en-US"/>
              <a:t>Click to edit Master text styles</a:t>
            </a:r>
          </a:p>
          <a:p>
            <a:pPr lvl="1"/>
            <a:r>
              <a:rPr lang="en-US"/>
              <a:t>Second level</a:t>
            </a:r>
          </a:p>
        </p:txBody>
      </p:sp>
      <p:sp>
        <p:nvSpPr>
          <p:cNvPr id="16" name="Content Placeholder 7">
            <a:extLst>
              <a:ext uri="{FF2B5EF4-FFF2-40B4-BE49-F238E27FC236}">
                <a16:creationId xmlns:a16="http://schemas.microsoft.com/office/drawing/2014/main" id="{BA129CFA-D87C-494E-9E6D-E317C4D157EB}"/>
              </a:ext>
            </a:extLst>
          </p:cNvPr>
          <p:cNvSpPr>
            <a:spLocks noGrp="1"/>
          </p:cNvSpPr>
          <p:nvPr>
            <p:ph sz="quarter" idx="32"/>
          </p:nvPr>
        </p:nvSpPr>
        <p:spPr>
          <a:xfrm>
            <a:off x="6495088" y="2055046"/>
            <a:ext cx="4821237" cy="3417605"/>
          </a:xfrm>
        </p:spPr>
        <p:txBody>
          <a:bodyPr lIns="36000" tIns="0" rIns="0" bIns="0">
            <a:normAutofit/>
          </a:bodyPr>
          <a:lstStyle>
            <a:lvl1pPr marL="0" indent="0" algn="l">
              <a:buNone/>
              <a:defRPr sz="1125"/>
            </a:lvl1pPr>
            <a:lvl2pPr marL="257175" indent="0" algn="l">
              <a:buNone/>
              <a:defRPr sz="1013"/>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22431952"/>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7BBC9A-B18B-4F56-8515-321CD01B2666}"/>
              </a:ext>
            </a:extLst>
          </p:cNvPr>
          <p:cNvSpPr/>
          <p:nvPr userDrawn="1"/>
        </p:nvSpPr>
        <p:spPr>
          <a:xfrm>
            <a:off x="6096000" y="1838562"/>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13" dirty="0"/>
          </a:p>
        </p:txBody>
      </p:sp>
      <p:sp>
        <p:nvSpPr>
          <p:cNvPr id="2" name="Title 1">
            <a:extLst>
              <a:ext uri="{FF2B5EF4-FFF2-40B4-BE49-F238E27FC236}">
                <a16:creationId xmlns:a16="http://schemas.microsoft.com/office/drawing/2014/main" id="{17131326-08A9-441D-B1A8-66271415853E}"/>
              </a:ext>
            </a:extLst>
          </p:cNvPr>
          <p:cNvSpPr>
            <a:spLocks noGrp="1"/>
          </p:cNvSpPr>
          <p:nvPr>
            <p:ph type="title"/>
          </p:nvPr>
        </p:nvSpPr>
        <p:spPr>
          <a:xfrm>
            <a:off x="836615" y="740998"/>
            <a:ext cx="9535687" cy="568800"/>
          </a:xfrm>
        </p:spPr>
        <p:txBody>
          <a:bodyPr lIns="36000" tIns="0" rIns="0" bIns="0"/>
          <a:lstStyle/>
          <a:p>
            <a:r>
              <a:rPr lang="en-US"/>
              <a:t>Click to edit Master title style</a:t>
            </a:r>
            <a:endParaRPr lang="ru-RU" dirty="0"/>
          </a:p>
        </p:txBody>
      </p:sp>
      <p:sp>
        <p:nvSpPr>
          <p:cNvPr id="3" name="Date Placeholder 2">
            <a:extLst>
              <a:ext uri="{FF2B5EF4-FFF2-40B4-BE49-F238E27FC236}">
                <a16:creationId xmlns:a16="http://schemas.microsoft.com/office/drawing/2014/main" id="{D99C403B-F50A-4124-BE88-55C843FAE49E}"/>
              </a:ext>
            </a:extLst>
          </p:cNvPr>
          <p:cNvSpPr>
            <a:spLocks noGrp="1"/>
          </p:cNvSpPr>
          <p:nvPr>
            <p:ph type="dt" sz="half" idx="10"/>
          </p:nvPr>
        </p:nvSpPr>
        <p:spPr/>
        <p:txBody>
          <a:bodyPr/>
          <a:lstStyle/>
          <a:p>
            <a:fld id="{E411930B-E837-41EC-96E3-93EF38A9D467}" type="datetime1">
              <a:rPr lang="en-US" smtClean="0"/>
              <a:t>5/13/2021</a:t>
            </a:fld>
            <a:endParaRPr lang="ru-RU" dirty="0"/>
          </a:p>
        </p:txBody>
      </p:sp>
      <p:sp>
        <p:nvSpPr>
          <p:cNvPr id="4" name="Footer Placeholder 3">
            <a:extLst>
              <a:ext uri="{FF2B5EF4-FFF2-40B4-BE49-F238E27FC236}">
                <a16:creationId xmlns:a16="http://schemas.microsoft.com/office/drawing/2014/main" id="{F2A151E7-E2A1-4EA3-8293-FA9D289DF2F0}"/>
              </a:ext>
            </a:extLst>
          </p:cNvPr>
          <p:cNvSpPr>
            <a:spLocks noGrp="1"/>
          </p:cNvSpPr>
          <p:nvPr>
            <p:ph type="ftr" sz="quarter" idx="11"/>
          </p:nvPr>
        </p:nvSpPr>
        <p:spPr/>
        <p:txBody>
          <a:bodyPr/>
          <a:lstStyle/>
          <a:p>
            <a:endParaRPr lang="ru-RU" dirty="0"/>
          </a:p>
        </p:txBody>
      </p:sp>
      <p:sp>
        <p:nvSpPr>
          <p:cNvPr id="5" name="Slide Number Placeholder 4">
            <a:extLst>
              <a:ext uri="{FF2B5EF4-FFF2-40B4-BE49-F238E27FC236}">
                <a16:creationId xmlns:a16="http://schemas.microsoft.com/office/drawing/2014/main" id="{BBB57EB4-66F5-49E8-A8EF-39029E94BBFF}"/>
              </a:ext>
            </a:extLst>
          </p:cNvPr>
          <p:cNvSpPr>
            <a:spLocks noGrp="1"/>
          </p:cNvSpPr>
          <p:nvPr>
            <p:ph type="sldNum" sz="quarter" idx="12"/>
          </p:nvPr>
        </p:nvSpPr>
        <p:spPr/>
        <p:txBody>
          <a:bodyPr/>
          <a:lstStyle/>
          <a:p>
            <a:fld id="{3CE5352E-9B9F-4EDC-8769-7FA3D3F814C7}" type="slidenum">
              <a:rPr lang="ru-RU" smtClean="0"/>
              <a:pPr/>
              <a:t>‹#›</a:t>
            </a:fld>
            <a:endParaRPr lang="ru-RU" dirty="0"/>
          </a:p>
        </p:txBody>
      </p:sp>
      <p:sp>
        <p:nvSpPr>
          <p:cNvPr id="18" name="Rectangle 17">
            <a:extLst>
              <a:ext uri="{FF2B5EF4-FFF2-40B4-BE49-F238E27FC236}">
                <a16:creationId xmlns:a16="http://schemas.microsoft.com/office/drawing/2014/main" id="{33076231-2A54-4E4C-AED3-197E208C14BB}"/>
              </a:ext>
            </a:extLst>
          </p:cNvPr>
          <p:cNvSpPr/>
          <p:nvPr userDrawn="1"/>
        </p:nvSpPr>
        <p:spPr>
          <a:xfrm>
            <a:off x="0" y="1838562"/>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788" dirty="0"/>
          </a:p>
        </p:txBody>
      </p:sp>
      <p:sp>
        <p:nvSpPr>
          <p:cNvPr id="12" name="Text Placeholder 2">
            <a:extLst>
              <a:ext uri="{FF2B5EF4-FFF2-40B4-BE49-F238E27FC236}">
                <a16:creationId xmlns:a16="http://schemas.microsoft.com/office/drawing/2014/main" id="{85E84782-CEED-4A74-8650-9CC907EA7201}"/>
              </a:ext>
            </a:extLst>
          </p:cNvPr>
          <p:cNvSpPr>
            <a:spLocks noGrp="1"/>
          </p:cNvSpPr>
          <p:nvPr>
            <p:ph type="body" idx="1"/>
          </p:nvPr>
        </p:nvSpPr>
        <p:spPr>
          <a:xfrm>
            <a:off x="839788" y="2166177"/>
            <a:ext cx="4817357" cy="338901"/>
          </a:xfrm>
        </p:spPr>
        <p:txBody>
          <a:bodyPr anchor="ctr" anchorCtr="0">
            <a:noAutofit/>
          </a:bodyPr>
          <a:lstStyle>
            <a:lvl1pPr marL="0" indent="0">
              <a:buFont typeface="Arial" panose="020B0604020202020204" pitchFamily="34" charset="0"/>
              <a:buNone/>
              <a:defRPr lang="en-US" sz="1238" b="1" kern="1200" dirty="0">
                <a:solidFill>
                  <a:schemeClr val="tx1"/>
                </a:solidFill>
                <a:latin typeface="+mj-lt"/>
                <a:ea typeface="+mn-ea"/>
                <a:cs typeface="+mn-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marL="192881" lvl="0" indent="-192881" algn="l" defTabSz="514350" rtl="0" eaLnBrk="1" latinLnBrk="0" hangingPunct="1">
              <a:lnSpc>
                <a:spcPct val="90000"/>
              </a:lnSpc>
              <a:spcBef>
                <a:spcPts val="563"/>
              </a:spcBef>
            </a:pPr>
            <a:r>
              <a:rPr lang="en-US"/>
              <a:t>Click to edit Master text styles</a:t>
            </a:r>
          </a:p>
        </p:txBody>
      </p:sp>
      <p:sp>
        <p:nvSpPr>
          <p:cNvPr id="13" name="Content Placeholder 3">
            <a:extLst>
              <a:ext uri="{FF2B5EF4-FFF2-40B4-BE49-F238E27FC236}">
                <a16:creationId xmlns:a16="http://schemas.microsoft.com/office/drawing/2014/main" id="{A4442761-B05F-4E61-83C8-DA8019B09325}"/>
              </a:ext>
            </a:extLst>
          </p:cNvPr>
          <p:cNvSpPr>
            <a:spLocks noGrp="1"/>
          </p:cNvSpPr>
          <p:nvPr>
            <p:ph sz="half" idx="2"/>
          </p:nvPr>
        </p:nvSpPr>
        <p:spPr>
          <a:xfrm>
            <a:off x="839788" y="2614467"/>
            <a:ext cx="4817357" cy="2667396"/>
          </a:xfrm>
        </p:spPr>
        <p:txBody>
          <a:bodyPr>
            <a:normAutofit/>
          </a:bodyPr>
          <a:lstStyle>
            <a:lvl1pPr marL="128588" indent="-128588">
              <a:buClr>
                <a:schemeClr val="tx2">
                  <a:lumMod val="40000"/>
                  <a:lumOff val="60000"/>
                </a:schemeClr>
              </a:buClr>
              <a:buFont typeface="Wingdings" panose="05000000000000000000" pitchFamily="2" charset="2"/>
              <a:buChar char="§"/>
              <a:defRPr sz="788"/>
            </a:lvl1pPr>
            <a:lvl2pPr marL="385763" indent="-128588">
              <a:buClr>
                <a:schemeClr val="tx2">
                  <a:lumMod val="40000"/>
                  <a:lumOff val="60000"/>
                </a:schemeClr>
              </a:buClr>
              <a:buFont typeface="Wingdings" panose="05000000000000000000" pitchFamily="2" charset="2"/>
              <a:buChar char="§"/>
              <a:defRPr sz="788"/>
            </a:lvl2pPr>
            <a:lvl3pPr>
              <a:defRPr sz="788"/>
            </a:lvl3pPr>
            <a:lvl4pPr>
              <a:defRPr sz="675"/>
            </a:lvl4pPr>
            <a:lvl5pPr>
              <a:defRPr sz="675"/>
            </a:lvl5pPr>
          </a:lstStyle>
          <a:p>
            <a:pPr lvl="0"/>
            <a:r>
              <a:rPr lang="en-US"/>
              <a:t>Click to edit Master text styles</a:t>
            </a:r>
          </a:p>
          <a:p>
            <a:pPr lvl="1"/>
            <a:r>
              <a:rPr lang="en-US"/>
              <a:t>Second level</a:t>
            </a:r>
          </a:p>
        </p:txBody>
      </p:sp>
      <p:sp>
        <p:nvSpPr>
          <p:cNvPr id="14" name="Text Placeholder 4">
            <a:extLst>
              <a:ext uri="{FF2B5EF4-FFF2-40B4-BE49-F238E27FC236}">
                <a16:creationId xmlns:a16="http://schemas.microsoft.com/office/drawing/2014/main" id="{675CE59E-BBF8-4A23-A2D4-859D2A375B8A}"/>
              </a:ext>
            </a:extLst>
          </p:cNvPr>
          <p:cNvSpPr>
            <a:spLocks noGrp="1"/>
          </p:cNvSpPr>
          <p:nvPr>
            <p:ph type="body" sz="quarter" idx="3"/>
          </p:nvPr>
        </p:nvSpPr>
        <p:spPr>
          <a:xfrm>
            <a:off x="6495791" y="2166173"/>
            <a:ext cx="4859599" cy="338902"/>
          </a:xfrm>
        </p:spPr>
        <p:txBody>
          <a:bodyPr vert="horz" lIns="91440" tIns="45720" rIns="91440" bIns="45720" rtlCol="0" anchor="ctr" anchorCtr="0">
            <a:noAutofit/>
          </a:bodyPr>
          <a:lstStyle>
            <a:lvl1pPr marL="0" indent="0">
              <a:buNone/>
              <a:defRPr lang="en-US" sz="1238" b="1">
                <a:latin typeface="+mj-lt"/>
              </a:defRPr>
            </a:lvl1pPr>
          </a:lstStyle>
          <a:p>
            <a:pPr marL="128588" lvl="0" indent="-128588"/>
            <a:r>
              <a:rPr lang="en-US"/>
              <a:t>Click to edit Master text styles</a:t>
            </a:r>
          </a:p>
        </p:txBody>
      </p:sp>
      <p:sp>
        <p:nvSpPr>
          <p:cNvPr id="15" name="Content Placeholder 5">
            <a:extLst>
              <a:ext uri="{FF2B5EF4-FFF2-40B4-BE49-F238E27FC236}">
                <a16:creationId xmlns:a16="http://schemas.microsoft.com/office/drawing/2014/main" id="{E8F94DDD-6A48-4E09-A419-FAF3E395AB55}"/>
              </a:ext>
            </a:extLst>
          </p:cNvPr>
          <p:cNvSpPr>
            <a:spLocks noGrp="1"/>
          </p:cNvSpPr>
          <p:nvPr>
            <p:ph sz="quarter" idx="4"/>
          </p:nvPr>
        </p:nvSpPr>
        <p:spPr>
          <a:xfrm>
            <a:off x="6495791" y="2614467"/>
            <a:ext cx="4859599" cy="2667396"/>
          </a:xfrm>
        </p:spPr>
        <p:txBody>
          <a:bodyPr>
            <a:normAutofit/>
          </a:bodyPr>
          <a:lstStyle>
            <a:lvl1pPr marL="128588" indent="-128588">
              <a:buClr>
                <a:schemeClr val="bg2">
                  <a:lumMod val="40000"/>
                  <a:lumOff val="60000"/>
                </a:schemeClr>
              </a:buClr>
              <a:buFont typeface="Wingdings" panose="05000000000000000000" pitchFamily="2" charset="2"/>
              <a:buChar char="§"/>
              <a:defRPr sz="788"/>
            </a:lvl1pPr>
            <a:lvl2pPr marL="385763" indent="-128588">
              <a:buClr>
                <a:schemeClr val="bg2">
                  <a:lumMod val="40000"/>
                  <a:lumOff val="60000"/>
                </a:schemeClr>
              </a:buClr>
              <a:buFont typeface="Wingdings" panose="05000000000000000000" pitchFamily="2" charset="2"/>
              <a:buChar char="§"/>
              <a:defRPr sz="788"/>
            </a:lvl2pPr>
            <a:lvl3pPr>
              <a:defRPr sz="788"/>
            </a:lvl3pPr>
            <a:lvl4pPr>
              <a:defRPr sz="788"/>
            </a:lvl4pPr>
            <a:lvl5pPr>
              <a:defRPr sz="788"/>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8383204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p>
            <a:fld id="{45890CAC-27E5-4DE0-A1A9-38883606715A}" type="datetime1">
              <a:rPr lang="en-US" smtClean="0"/>
              <a:t>5/13/2021</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p>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8" name="Title 7">
            <a:extLst>
              <a:ext uri="{FF2B5EF4-FFF2-40B4-BE49-F238E27FC236}">
                <a16:creationId xmlns:a16="http://schemas.microsoft.com/office/drawing/2014/main" id="{D0DF9619-89F0-4C89-BF3C-FB75431C0020}"/>
              </a:ext>
            </a:extLst>
          </p:cNvPr>
          <p:cNvSpPr>
            <a:spLocks noGrp="1"/>
          </p:cNvSpPr>
          <p:nvPr>
            <p:ph type="title"/>
          </p:nvPr>
        </p:nvSpPr>
        <p:spPr>
          <a:xfrm>
            <a:off x="2178150" y="622353"/>
            <a:ext cx="7835705" cy="1124611"/>
          </a:xfrm>
        </p:spPr>
        <p:txBody>
          <a:bodyPr/>
          <a:lstStyle>
            <a:lvl1pPr algn="ctr">
              <a:defRPr/>
            </a:lvl1pPr>
          </a:lstStyle>
          <a:p>
            <a:r>
              <a:rPr lang="en-US"/>
              <a:t>Click to edit Master title style</a:t>
            </a:r>
            <a:endParaRPr lang="ru-RU" dirty="0"/>
          </a:p>
        </p:txBody>
      </p:sp>
    </p:spTree>
    <p:extLst>
      <p:ext uri="{BB962C8B-B14F-4D97-AF65-F5344CB8AC3E}">
        <p14:creationId xmlns:p14="http://schemas.microsoft.com/office/powerpoint/2010/main" val="235793409"/>
      </p:ext>
    </p:extLst>
  </p:cSld>
  <p:clrMapOvr>
    <a:masterClrMapping/>
  </p:clrMapOvr>
  <p:extLst>
    <p:ext uri="{DCECCB84-F9BA-43D5-87BE-67443E8EF086}">
      <p15:sldGuideLst xmlns:p15="http://schemas.microsoft.com/office/powerpoint/2012/main">
        <p15:guide id="5" pos="51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97E04E58-B717-458D-A9BD-88339663E5E0}" type="datetime1">
              <a:rPr lang="en-US" smtClean="0"/>
              <a:t>5/13/2021</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Tree>
    <p:extLst>
      <p:ext uri="{BB962C8B-B14F-4D97-AF65-F5344CB8AC3E}">
        <p14:creationId xmlns:p14="http://schemas.microsoft.com/office/powerpoint/2010/main" val="3057083418"/>
      </p:ext>
    </p:extLst>
  </p:cSld>
  <p:clrMapOvr>
    <a:masterClrMapping/>
  </p:clrMapOvr>
  <p:extLst>
    <p:ext uri="{DCECCB84-F9BA-43D5-87BE-67443E8EF086}">
      <p15:sldGuideLst xmlns:p15="http://schemas.microsoft.com/office/powerpoint/2012/main">
        <p15:guide id="1" orient="horz" pos="4042">
          <p15:clr>
            <a:srgbClr val="FBAE40"/>
          </p15:clr>
        </p15:guide>
        <p15:guide id="2" pos="675">
          <p15:clr>
            <a:srgbClr val="FBAE40"/>
          </p15:clr>
        </p15:guide>
        <p15:guide id="3" orient="horz" pos="504">
          <p15:clr>
            <a:srgbClr val="FBAE40"/>
          </p15:clr>
        </p15:guide>
        <p15:guide id="4" pos="9565">
          <p15:clr>
            <a:srgbClr val="FBAE40"/>
          </p15:clr>
        </p15:guide>
        <p15:guide id="5" pos="5120">
          <p15:clr>
            <a:srgbClr val="FBAE40"/>
          </p15:clr>
        </p15:guide>
        <p15:guide id="6" orient="horz" pos="2160">
          <p15:clr>
            <a:srgbClr val="FBAE40"/>
          </p15:clr>
        </p15:guide>
        <p15:guide id="7" pos="9868">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595AFC1-BF2C-4C83-B474-7121F9C0BC8C}"/>
              </a:ext>
            </a:extLst>
          </p:cNvPr>
          <p:cNvSpPr>
            <a:spLocks noGrp="1"/>
          </p:cNvSpPr>
          <p:nvPr>
            <p:ph idx="1"/>
          </p:nvPr>
        </p:nvSpPr>
        <p:spPr>
          <a:xfrm>
            <a:off x="6096000" y="457203"/>
            <a:ext cx="5653088" cy="5403851"/>
          </a:xfrm>
          <a:noFill/>
        </p:spPr>
        <p:txBody>
          <a:bodyPr>
            <a:normAutofit/>
          </a:bodyPr>
          <a:lstStyle>
            <a:lvl1pPr marL="0" indent="0">
              <a:buNone/>
              <a:defRPr sz="1350"/>
            </a:lvl1pPr>
            <a:lvl2pPr marL="257175" indent="0">
              <a:buNone/>
              <a:defRPr sz="1125"/>
            </a:lvl2pPr>
            <a:lvl3pPr marL="514350" indent="0">
              <a:buNone/>
              <a:defRPr sz="1013"/>
            </a:lvl3pPr>
            <a:lvl4pPr marL="771525" indent="0">
              <a:buNone/>
              <a:defRPr sz="900"/>
            </a:lvl4pPr>
            <a:lvl5pPr marL="1028700" indent="0">
              <a:buNone/>
              <a:defRPr sz="900"/>
            </a:lvl5pPr>
            <a:lvl6pPr>
              <a:defRPr sz="1125"/>
            </a:lvl6pPr>
            <a:lvl7pPr>
              <a:defRPr sz="1125"/>
            </a:lvl7pPr>
            <a:lvl8pPr>
              <a:defRPr sz="1125"/>
            </a:lvl8pPr>
            <a:lvl9pPr>
              <a:defRPr sz="1125"/>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C6B931B8-6920-4B59-AD28-CB99D1D3F1A4}"/>
              </a:ext>
            </a:extLst>
          </p:cNvPr>
          <p:cNvSpPr>
            <a:spLocks noGrp="1"/>
          </p:cNvSpPr>
          <p:nvPr>
            <p:ph type="title" hasCustomPrompt="1"/>
          </p:nvPr>
        </p:nvSpPr>
        <p:spPr>
          <a:xfrm>
            <a:off x="830127" y="691752"/>
            <a:ext cx="4584212" cy="540001"/>
          </a:xfrm>
        </p:spPr>
        <p:txBody>
          <a:bodyPr lIns="36000" tIns="0" rIns="0" bIns="0" anchor="b">
            <a:normAutofit/>
          </a:bodyPr>
          <a:lstStyle>
            <a:lvl1pPr>
              <a:defRPr sz="2025"/>
            </a:lvl1pPr>
          </a:lstStyle>
          <a:p>
            <a:r>
              <a:rPr lang="en-US" dirty="0"/>
              <a:t>Title Here</a:t>
            </a:r>
            <a:endParaRPr lang="ru-RU" dirty="0"/>
          </a:p>
        </p:txBody>
      </p:sp>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3D6E8DB6-C86F-41BB-9BE3-8D93F7B297CA}" type="datetime1">
              <a:rPr lang="en-US" smtClean="0"/>
              <a:t>5/13/2021</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p>
            <a:fld id="{3CE5352E-9B9F-4EDC-8769-7FA3D3F814C7}" type="slidenum">
              <a:rPr lang="ru-RU" smtClean="0"/>
              <a:t>‹#›</a:t>
            </a:fld>
            <a:endParaRPr lang="ru-RU" dirty="0"/>
          </a:p>
        </p:txBody>
      </p:sp>
      <p:sp>
        <p:nvSpPr>
          <p:cNvPr id="9" name="Text Placeholder 3">
            <a:extLst>
              <a:ext uri="{FF2B5EF4-FFF2-40B4-BE49-F238E27FC236}">
                <a16:creationId xmlns:a16="http://schemas.microsoft.com/office/drawing/2014/main" id="{8ECAA0F2-C20F-4289-BFB8-9BC2C65A8B9F}"/>
              </a:ext>
            </a:extLst>
          </p:cNvPr>
          <p:cNvSpPr>
            <a:spLocks noGrp="1"/>
          </p:cNvSpPr>
          <p:nvPr>
            <p:ph type="body" sz="half" idx="2"/>
          </p:nvPr>
        </p:nvSpPr>
        <p:spPr>
          <a:xfrm>
            <a:off x="839791" y="1326250"/>
            <a:ext cx="4574551" cy="4484150"/>
          </a:xfrm>
        </p:spPr>
        <p:txBody>
          <a:bodyPr vert="horz" lIns="36000" tIns="0" rIns="0" bIns="0" rtlCol="0">
            <a:normAutofit/>
          </a:bodyPr>
          <a:lstStyle>
            <a:lvl1pPr marL="0" indent="0">
              <a:buNone/>
              <a:defRPr lang="en-US" sz="1013">
                <a:solidFill>
                  <a:schemeClr val="tx2"/>
                </a:solidFill>
              </a:defRPr>
            </a:lvl1pPr>
          </a:lstStyle>
          <a:p>
            <a:pPr marL="128588" lvl="0" indent="-128588"/>
            <a:r>
              <a:rPr lang="en-US"/>
              <a:t>Click to edit Master text styles</a:t>
            </a:r>
          </a:p>
        </p:txBody>
      </p:sp>
    </p:spTree>
    <p:extLst>
      <p:ext uri="{BB962C8B-B14F-4D97-AF65-F5344CB8AC3E}">
        <p14:creationId xmlns:p14="http://schemas.microsoft.com/office/powerpoint/2010/main" val="1316353815"/>
      </p:ext>
    </p:extLst>
  </p:cSld>
  <p:clrMapOvr>
    <a:masterClrMapping/>
  </p:clrMapOvr>
  <p:extLst>
    <p:ext uri="{DCECCB84-F9BA-43D5-87BE-67443E8EF086}">
      <p15:sldGuideLst xmlns:p15="http://schemas.microsoft.com/office/powerpoint/2012/main">
        <p15:guide id="1" orient="horz" pos="4042">
          <p15:clr>
            <a:srgbClr val="FBAE40"/>
          </p15:clr>
        </p15:guide>
        <p15:guide id="2" pos="675">
          <p15:clr>
            <a:srgbClr val="FBAE40"/>
          </p15:clr>
        </p15:guide>
        <p15:guide id="3" orient="horz" pos="528">
          <p15:clr>
            <a:srgbClr val="FBAE40"/>
          </p15:clr>
        </p15:guide>
        <p15:guide id="4" pos="9565">
          <p15:clr>
            <a:srgbClr val="FBAE40"/>
          </p15:clr>
        </p15:guide>
        <p15:guide id="5" pos="5120">
          <p15:clr>
            <a:srgbClr val="FBAE40"/>
          </p15:clr>
        </p15:guide>
        <p15:guide id="6" orient="horz" pos="2160">
          <p15:clr>
            <a:srgbClr val="FBAE40"/>
          </p15:clr>
        </p15:guide>
        <p15:guide id="7" pos="986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144CC-98A7-494C-8C18-4B4DD609498F}"/>
              </a:ext>
            </a:extLst>
          </p:cNvPr>
          <p:cNvSpPr>
            <a:spLocks noGrp="1"/>
          </p:cNvSpPr>
          <p:nvPr>
            <p:ph type="dt" sz="half" idx="10"/>
          </p:nvPr>
        </p:nvSpPr>
        <p:spPr/>
        <p:txBody>
          <a:bodyPr anchor="b" anchorCtr="0"/>
          <a:lstStyle>
            <a:lvl1pPr>
              <a:defRPr>
                <a:solidFill>
                  <a:schemeClr val="bg1"/>
                </a:solidFill>
              </a:defRPr>
            </a:lvl1pPr>
          </a:lstStyle>
          <a:p>
            <a:fld id="{A738D8D6-1A0C-4A60-8C90-B1F74D7446F2}" type="datetime1">
              <a:rPr lang="en-US" smtClean="0"/>
              <a:t>5/13/2021</a:t>
            </a:fld>
            <a:endParaRPr lang="ru-RU" dirty="0"/>
          </a:p>
        </p:txBody>
      </p:sp>
      <p:sp>
        <p:nvSpPr>
          <p:cNvPr id="5" name="Footer Placeholder 4">
            <a:extLst>
              <a:ext uri="{FF2B5EF4-FFF2-40B4-BE49-F238E27FC236}">
                <a16:creationId xmlns:a16="http://schemas.microsoft.com/office/drawing/2014/main" id="{5287AD20-725D-45E4-8D6A-08EF4C81833B}"/>
              </a:ext>
            </a:extLst>
          </p:cNvPr>
          <p:cNvSpPr>
            <a:spLocks noGrp="1"/>
          </p:cNvSpPr>
          <p:nvPr>
            <p:ph type="ftr" sz="quarter" idx="11"/>
          </p:nvPr>
        </p:nvSpPr>
        <p:spPr/>
        <p:txBody>
          <a:bodyPr/>
          <a:lstStyle>
            <a:lvl1pPr>
              <a:defRPr>
                <a:solidFill>
                  <a:schemeClr val="bg1"/>
                </a:solidFill>
              </a:defRPr>
            </a:lvl1pPr>
          </a:lstStyle>
          <a:p>
            <a:endParaRPr lang="ru-RU" dirty="0"/>
          </a:p>
        </p:txBody>
      </p:sp>
      <p:sp>
        <p:nvSpPr>
          <p:cNvPr id="6" name="Slide Number Placeholder 5">
            <a:extLst>
              <a:ext uri="{FF2B5EF4-FFF2-40B4-BE49-F238E27FC236}">
                <a16:creationId xmlns:a16="http://schemas.microsoft.com/office/drawing/2014/main"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ru-RU" smtClean="0"/>
              <a:pPr/>
              <a:t>‹#›</a:t>
            </a:fld>
            <a:endParaRPr lang="ru-RU" dirty="0"/>
          </a:p>
        </p:txBody>
      </p:sp>
      <p:sp>
        <p:nvSpPr>
          <p:cNvPr id="11" name="Title 1">
            <a:extLst>
              <a:ext uri="{FF2B5EF4-FFF2-40B4-BE49-F238E27FC236}">
                <a16:creationId xmlns:a16="http://schemas.microsoft.com/office/drawing/2014/main" id="{ED46F9B8-64BA-45E5-845E-CA6696C25C5F}"/>
              </a:ext>
            </a:extLst>
          </p:cNvPr>
          <p:cNvSpPr>
            <a:spLocks noGrp="1"/>
          </p:cNvSpPr>
          <p:nvPr>
            <p:ph type="title"/>
          </p:nvPr>
        </p:nvSpPr>
        <p:spPr>
          <a:xfrm>
            <a:off x="2394976" y="742868"/>
            <a:ext cx="7402051" cy="566931"/>
          </a:xfrm>
        </p:spPr>
        <p:txBody>
          <a:bodyPr lIns="36000" tIns="0" rIns="0" bIns="0"/>
          <a:lstStyle>
            <a:lvl1pPr algn="ctr">
              <a:defRPr/>
            </a:lvl1pPr>
          </a:lstStyle>
          <a:p>
            <a:r>
              <a:rPr lang="en-US"/>
              <a:t>Click to edit Master title style</a:t>
            </a:r>
            <a:endParaRPr lang="ru-RU" dirty="0"/>
          </a:p>
        </p:txBody>
      </p:sp>
      <p:sp>
        <p:nvSpPr>
          <p:cNvPr id="8" name="Picture Placeholder 2">
            <a:extLst>
              <a:ext uri="{FF2B5EF4-FFF2-40B4-BE49-F238E27FC236}">
                <a16:creationId xmlns:a16="http://schemas.microsoft.com/office/drawing/2014/main" id="{704937D3-320F-475C-B607-8D8AE31FF3A3}"/>
              </a:ext>
            </a:extLst>
          </p:cNvPr>
          <p:cNvSpPr>
            <a:spLocks noGrp="1"/>
          </p:cNvSpPr>
          <p:nvPr>
            <p:ph type="pic" idx="1"/>
          </p:nvPr>
        </p:nvSpPr>
        <p:spPr>
          <a:xfrm>
            <a:off x="458726" y="2277980"/>
            <a:ext cx="11290364" cy="4122820"/>
          </a:xfrm>
        </p:spPr>
        <p:txBody>
          <a:bodyPr anchor="ctr" anchorCtr="0"/>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10" name="Text Placeholder 3">
            <a:extLst>
              <a:ext uri="{FF2B5EF4-FFF2-40B4-BE49-F238E27FC236}">
                <a16:creationId xmlns:a16="http://schemas.microsoft.com/office/drawing/2014/main" id="{68404903-B722-4F8B-94E9-F478DB3A75E2}"/>
              </a:ext>
            </a:extLst>
          </p:cNvPr>
          <p:cNvSpPr>
            <a:spLocks noGrp="1"/>
          </p:cNvSpPr>
          <p:nvPr>
            <p:ph type="body" sz="half" idx="2"/>
          </p:nvPr>
        </p:nvSpPr>
        <p:spPr>
          <a:xfrm>
            <a:off x="2394976" y="1377834"/>
            <a:ext cx="7402051" cy="540000"/>
          </a:xfrm>
        </p:spPr>
        <p:txBody>
          <a:bodyPr vert="horz" lIns="36000" tIns="0" rIns="0" bIns="0" rtlCol="0">
            <a:normAutofit/>
          </a:bodyPr>
          <a:lstStyle>
            <a:lvl1pPr marL="0" indent="0" algn="ctr">
              <a:buNone/>
              <a:defRPr lang="en-US" sz="1013">
                <a:solidFill>
                  <a:schemeClr val="tx2"/>
                </a:solidFill>
              </a:defRPr>
            </a:lvl1pPr>
          </a:lstStyle>
          <a:p>
            <a:pPr marL="128588" lvl="0" indent="-128588" algn="ctr"/>
            <a:r>
              <a:rPr lang="en-US"/>
              <a:t>Click to edit Master text styles</a:t>
            </a:r>
          </a:p>
        </p:txBody>
      </p:sp>
    </p:spTree>
    <p:extLst>
      <p:ext uri="{BB962C8B-B14F-4D97-AF65-F5344CB8AC3E}">
        <p14:creationId xmlns:p14="http://schemas.microsoft.com/office/powerpoint/2010/main" val="2295332350"/>
      </p:ext>
    </p:extLst>
  </p:cSld>
  <p:clrMapOvr>
    <a:masterClrMapping/>
  </p:clrMapOvr>
  <p:extLst>
    <p:ext uri="{DCECCB84-F9BA-43D5-87BE-67443E8EF086}">
      <p15:sldGuideLst xmlns:p15="http://schemas.microsoft.com/office/powerpoint/2012/main">
        <p15:guide id="5" pos="5120">
          <p15:clr>
            <a:srgbClr val="FBAE40"/>
          </p15:clr>
        </p15:guide>
        <p15:guide id="6" orient="horz" pos="21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9C1590D-4639-4494-A37B-A15E7114FE5B}"/>
              </a:ext>
            </a:extLst>
          </p:cNvPr>
          <p:cNvSpPr>
            <a:spLocks noGrp="1"/>
          </p:cNvSpPr>
          <p:nvPr>
            <p:ph type="title"/>
          </p:nvPr>
        </p:nvSpPr>
        <p:spPr>
          <a:xfrm>
            <a:off x="838200" y="742868"/>
            <a:ext cx="9037320" cy="566931"/>
          </a:xfrm>
        </p:spPr>
        <p:txBody>
          <a:bodyPr lIns="36000" tIns="0" rIns="0" bIns="0"/>
          <a:lstStyle/>
          <a:p>
            <a:r>
              <a:rPr lang="en-US"/>
              <a:t>Click to edit Master title style</a:t>
            </a:r>
            <a:endParaRPr lang="ru-RU" dirty="0"/>
          </a:p>
        </p:txBody>
      </p:sp>
      <p:sp>
        <p:nvSpPr>
          <p:cNvPr id="7" name="Text Placeholder 3">
            <a:extLst>
              <a:ext uri="{FF2B5EF4-FFF2-40B4-BE49-F238E27FC236}">
                <a16:creationId xmlns:a16="http://schemas.microsoft.com/office/drawing/2014/main" id="{E40C1F5F-4B50-4906-83E6-9A2F1CB1F66E}"/>
              </a:ext>
            </a:extLst>
          </p:cNvPr>
          <p:cNvSpPr>
            <a:spLocks noGrp="1"/>
          </p:cNvSpPr>
          <p:nvPr>
            <p:ph type="body" sz="half" idx="2"/>
          </p:nvPr>
        </p:nvSpPr>
        <p:spPr>
          <a:xfrm>
            <a:off x="898161" y="2982420"/>
            <a:ext cx="1645920" cy="519503"/>
          </a:xfrm>
        </p:spPr>
        <p:txBody>
          <a:bodyPr lIns="0" tIns="0" rIns="0" bIns="0" anchor="t" anchorCtr="0">
            <a:normAutofit/>
          </a:bodyPr>
          <a:lstStyle>
            <a:lvl1pPr marL="0" indent="0">
              <a:lnSpc>
                <a:spcPct val="100000"/>
              </a:lnSpc>
              <a:spcBef>
                <a:spcPts val="0"/>
              </a:spcBef>
              <a:buNone/>
              <a:defRPr lang="en-US" sz="675" kern="1200" dirty="0" smtClean="0">
                <a:solidFill>
                  <a:schemeClr val="tx1"/>
                </a:solidFill>
                <a:latin typeface="+mn-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8" name="Text Placeholder 3">
            <a:extLst>
              <a:ext uri="{FF2B5EF4-FFF2-40B4-BE49-F238E27FC236}">
                <a16:creationId xmlns:a16="http://schemas.microsoft.com/office/drawing/2014/main" id="{172EC0A4-5E0C-44C7-B8BF-100C17934C9D}"/>
              </a:ext>
            </a:extLst>
          </p:cNvPr>
          <p:cNvSpPr>
            <a:spLocks noGrp="1"/>
          </p:cNvSpPr>
          <p:nvPr>
            <p:ph type="body" sz="half" idx="34" hasCustomPrompt="1"/>
          </p:nvPr>
        </p:nvSpPr>
        <p:spPr>
          <a:xfrm>
            <a:off x="1399428" y="1924687"/>
            <a:ext cx="2469965" cy="982274"/>
          </a:xfrm>
        </p:spPr>
        <p:txBody>
          <a:bodyPr lIns="0" rIns="0" bIns="0" anchor="ctr" anchorCtr="0">
            <a:normAutofit/>
          </a:bodyPr>
          <a:lstStyle>
            <a:lvl1pPr marL="0" indent="0">
              <a:spcBef>
                <a:spcPts val="0"/>
              </a:spcBef>
              <a:buNone/>
              <a:defRPr lang="en-US" sz="1238" b="1" kern="1200" dirty="0">
                <a:solidFill>
                  <a:schemeClr val="tx1"/>
                </a:solidFill>
                <a:latin typeface="+mj-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Master text</a:t>
            </a:r>
            <a:br>
              <a:rPr lang="en-US" dirty="0"/>
            </a:br>
            <a:r>
              <a:rPr lang="en-US" dirty="0"/>
              <a:t>styles</a:t>
            </a:r>
          </a:p>
        </p:txBody>
      </p:sp>
      <p:sp>
        <p:nvSpPr>
          <p:cNvPr id="11" name="Text Placeholder 3">
            <a:extLst>
              <a:ext uri="{FF2B5EF4-FFF2-40B4-BE49-F238E27FC236}">
                <a16:creationId xmlns:a16="http://schemas.microsoft.com/office/drawing/2014/main" id="{709E18E3-2E11-4B74-AF2C-001F81DE3F24}"/>
              </a:ext>
            </a:extLst>
          </p:cNvPr>
          <p:cNvSpPr>
            <a:spLocks noGrp="1"/>
          </p:cNvSpPr>
          <p:nvPr>
            <p:ph type="body" sz="half" idx="36"/>
          </p:nvPr>
        </p:nvSpPr>
        <p:spPr>
          <a:xfrm>
            <a:off x="2611285" y="2982420"/>
            <a:ext cx="1389888" cy="519503"/>
          </a:xfrm>
        </p:spPr>
        <p:txBody>
          <a:bodyPr lIns="0" tIns="0" rIns="0" bIns="0" anchor="t" anchorCtr="0">
            <a:normAutofit/>
          </a:bodyPr>
          <a:lstStyle>
            <a:lvl1pPr marL="0" indent="0">
              <a:lnSpc>
                <a:spcPct val="100000"/>
              </a:lnSpc>
              <a:spcBef>
                <a:spcPts val="0"/>
              </a:spcBef>
              <a:buNone/>
              <a:defRPr lang="en-US" sz="675" kern="1200" dirty="0" smtClean="0">
                <a:solidFill>
                  <a:schemeClr val="tx1"/>
                </a:solidFill>
                <a:latin typeface="+mn-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marL="0" lvl="0" indent="0" algn="l" defTabSz="51435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2" name="Picture Placeholder 12">
            <a:extLst>
              <a:ext uri="{FF2B5EF4-FFF2-40B4-BE49-F238E27FC236}">
                <a16:creationId xmlns:a16="http://schemas.microsoft.com/office/drawing/2014/main" id="{D61E6447-2CC7-47A3-8681-4133CCCB54D6}"/>
              </a:ext>
            </a:extLst>
          </p:cNvPr>
          <p:cNvSpPr>
            <a:spLocks noGrp="1"/>
          </p:cNvSpPr>
          <p:nvPr>
            <p:ph type="pic" sz="quarter" idx="37"/>
          </p:nvPr>
        </p:nvSpPr>
        <p:spPr>
          <a:xfrm>
            <a:off x="890695" y="3605411"/>
            <a:ext cx="1636776" cy="1618488"/>
          </a:xfrm>
        </p:spPr>
        <p:txBody>
          <a:bodyPr anchor="ctr" anchorCtr="0">
            <a:noAutofit/>
          </a:bodyPr>
          <a:lstStyle>
            <a:lvl1pPr marL="0" indent="0" algn="ctr">
              <a:buNone/>
              <a:defRPr sz="788"/>
            </a:lvl1pPr>
          </a:lstStyle>
          <a:p>
            <a:r>
              <a:rPr lang="en-US"/>
              <a:t>Click icon to add picture</a:t>
            </a:r>
            <a:endParaRPr lang="ru-RU" dirty="0"/>
          </a:p>
        </p:txBody>
      </p:sp>
      <p:sp>
        <p:nvSpPr>
          <p:cNvPr id="13" name="Picture Placeholder 12">
            <a:extLst>
              <a:ext uri="{FF2B5EF4-FFF2-40B4-BE49-F238E27FC236}">
                <a16:creationId xmlns:a16="http://schemas.microsoft.com/office/drawing/2014/main"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788"/>
            </a:lvl1pPr>
          </a:lstStyle>
          <a:p>
            <a:r>
              <a:rPr lang="en-US"/>
              <a:t>Click icon to add picture</a:t>
            </a:r>
            <a:endParaRPr lang="ru-RU" dirty="0"/>
          </a:p>
        </p:txBody>
      </p:sp>
      <p:sp>
        <p:nvSpPr>
          <p:cNvPr id="14" name="Text Placeholder 3">
            <a:extLst>
              <a:ext uri="{FF2B5EF4-FFF2-40B4-BE49-F238E27FC236}">
                <a16:creationId xmlns:a16="http://schemas.microsoft.com/office/drawing/2014/main" id="{57FAEB2B-6A01-4C63-ACA3-03B6E2919E8A}"/>
              </a:ext>
            </a:extLst>
          </p:cNvPr>
          <p:cNvSpPr>
            <a:spLocks noGrp="1"/>
          </p:cNvSpPr>
          <p:nvPr>
            <p:ph type="body" sz="half" idx="39"/>
          </p:nvPr>
        </p:nvSpPr>
        <p:spPr>
          <a:xfrm>
            <a:off x="4955271" y="2982420"/>
            <a:ext cx="2113508" cy="519503"/>
          </a:xfrm>
        </p:spPr>
        <p:txBody>
          <a:bodyPr lIns="0" tIns="0" rIns="0" bIns="0" anchor="t" anchorCtr="0">
            <a:normAutofit/>
          </a:bodyPr>
          <a:lstStyle>
            <a:lvl1pPr marL="0" indent="0">
              <a:lnSpc>
                <a:spcPct val="100000"/>
              </a:lnSpc>
              <a:spcBef>
                <a:spcPts val="0"/>
              </a:spcBef>
              <a:buNone/>
              <a:defRPr lang="en-US" sz="675" kern="1200" smtClean="0">
                <a:solidFill>
                  <a:schemeClr val="tx1"/>
                </a:solidFill>
                <a:latin typeface="+mn-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marL="0" lvl="0" indent="0" algn="l" defTabSz="51435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5" name="Text Placeholder 3">
            <a:extLst>
              <a:ext uri="{FF2B5EF4-FFF2-40B4-BE49-F238E27FC236}">
                <a16:creationId xmlns:a16="http://schemas.microsoft.com/office/drawing/2014/main" id="{89680D39-3D54-40CF-ABCB-BA448F099B30}"/>
              </a:ext>
            </a:extLst>
          </p:cNvPr>
          <p:cNvSpPr>
            <a:spLocks noGrp="1"/>
          </p:cNvSpPr>
          <p:nvPr>
            <p:ph type="body" sz="half" idx="40" hasCustomPrompt="1"/>
          </p:nvPr>
        </p:nvSpPr>
        <p:spPr>
          <a:xfrm>
            <a:off x="5509173" y="1924687"/>
            <a:ext cx="1622417" cy="982274"/>
          </a:xfrm>
        </p:spPr>
        <p:txBody>
          <a:bodyPr lIns="0" rIns="0" bIns="0" anchor="ctr" anchorCtr="0">
            <a:normAutofit/>
          </a:bodyPr>
          <a:lstStyle>
            <a:lvl1pPr marL="0" indent="0">
              <a:spcBef>
                <a:spcPts val="0"/>
              </a:spcBef>
              <a:buNone/>
              <a:defRPr lang="en-US" sz="1238" b="1" kern="1200" dirty="0">
                <a:solidFill>
                  <a:schemeClr val="tx1"/>
                </a:solidFill>
                <a:latin typeface="+mj-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Master text</a:t>
            </a:r>
            <a:br>
              <a:rPr lang="en-US" dirty="0"/>
            </a:br>
            <a:r>
              <a:rPr lang="en-US" dirty="0"/>
              <a:t>styles</a:t>
            </a:r>
          </a:p>
        </p:txBody>
      </p:sp>
      <p:sp>
        <p:nvSpPr>
          <p:cNvPr id="17" name="Picture Placeholder 12">
            <a:extLst>
              <a:ext uri="{FF2B5EF4-FFF2-40B4-BE49-F238E27FC236}">
                <a16:creationId xmlns:a16="http://schemas.microsoft.com/office/drawing/2014/main"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788"/>
            </a:lvl1pPr>
          </a:lstStyle>
          <a:p>
            <a:r>
              <a:rPr lang="en-US"/>
              <a:t>Click icon to add picture</a:t>
            </a:r>
            <a:endParaRPr lang="ru-RU" dirty="0"/>
          </a:p>
        </p:txBody>
      </p:sp>
      <p:sp>
        <p:nvSpPr>
          <p:cNvPr id="19" name="Text Placeholder 3">
            <a:extLst>
              <a:ext uri="{FF2B5EF4-FFF2-40B4-BE49-F238E27FC236}">
                <a16:creationId xmlns:a16="http://schemas.microsoft.com/office/drawing/2014/main" id="{7C3544C3-FDC7-4C8F-A615-9529597C549D}"/>
              </a:ext>
            </a:extLst>
          </p:cNvPr>
          <p:cNvSpPr>
            <a:spLocks noGrp="1"/>
          </p:cNvSpPr>
          <p:nvPr>
            <p:ph type="body" sz="half" idx="45"/>
          </p:nvPr>
        </p:nvSpPr>
        <p:spPr>
          <a:xfrm>
            <a:off x="7915163" y="2982420"/>
            <a:ext cx="2197045" cy="519503"/>
          </a:xfrm>
        </p:spPr>
        <p:txBody>
          <a:bodyPr lIns="0" tIns="0" rIns="0" bIns="0" anchor="t" anchorCtr="0">
            <a:normAutofit/>
          </a:bodyPr>
          <a:lstStyle>
            <a:lvl1pPr marL="0" indent="0">
              <a:lnSpc>
                <a:spcPct val="100000"/>
              </a:lnSpc>
              <a:spcBef>
                <a:spcPts val="0"/>
              </a:spcBef>
              <a:buNone/>
              <a:defRPr lang="en-US" sz="675" kern="1200" smtClean="0">
                <a:solidFill>
                  <a:schemeClr val="tx1"/>
                </a:solidFill>
                <a:latin typeface="+mn-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marL="0" lvl="0" indent="0" algn="l" defTabSz="51435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2" name="Text Placeholder 3">
            <a:extLst>
              <a:ext uri="{FF2B5EF4-FFF2-40B4-BE49-F238E27FC236}">
                <a16:creationId xmlns:a16="http://schemas.microsoft.com/office/drawing/2014/main" id="{7691DC2D-3064-4822-9D2D-80D59EA85EBB}"/>
              </a:ext>
            </a:extLst>
          </p:cNvPr>
          <p:cNvSpPr>
            <a:spLocks noGrp="1"/>
          </p:cNvSpPr>
          <p:nvPr>
            <p:ph type="body" sz="half" idx="46" hasCustomPrompt="1"/>
          </p:nvPr>
        </p:nvSpPr>
        <p:spPr>
          <a:xfrm>
            <a:off x="8469065" y="1924687"/>
            <a:ext cx="1622417" cy="982274"/>
          </a:xfrm>
        </p:spPr>
        <p:txBody>
          <a:bodyPr lIns="0" rIns="0" bIns="0" anchor="ctr" anchorCtr="0">
            <a:normAutofit/>
          </a:bodyPr>
          <a:lstStyle>
            <a:lvl1pPr marL="0" indent="0">
              <a:spcBef>
                <a:spcPts val="0"/>
              </a:spcBef>
              <a:buNone/>
              <a:defRPr lang="en-US" sz="1238" b="1" kern="1200" dirty="0">
                <a:solidFill>
                  <a:schemeClr val="tx1"/>
                </a:solidFill>
                <a:latin typeface="+mj-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Master text</a:t>
            </a:r>
            <a:br>
              <a:rPr lang="en-US" dirty="0"/>
            </a:br>
            <a:r>
              <a:rPr lang="en-US" dirty="0"/>
              <a:t>styles</a:t>
            </a:r>
          </a:p>
        </p:txBody>
      </p:sp>
      <p:sp>
        <p:nvSpPr>
          <p:cNvPr id="24" name="Picture Placeholder 12">
            <a:extLst>
              <a:ext uri="{FF2B5EF4-FFF2-40B4-BE49-F238E27FC236}">
                <a16:creationId xmlns:a16="http://schemas.microsoft.com/office/drawing/2014/main"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788"/>
            </a:lvl1pPr>
          </a:lstStyle>
          <a:p>
            <a:r>
              <a:rPr lang="en-US"/>
              <a:t>Click icon to add picture</a:t>
            </a:r>
            <a:endParaRPr lang="ru-RU" dirty="0"/>
          </a:p>
        </p:txBody>
      </p:sp>
      <p:sp>
        <p:nvSpPr>
          <p:cNvPr id="25" name="Text Placeholder 3">
            <a:extLst>
              <a:ext uri="{FF2B5EF4-FFF2-40B4-BE49-F238E27FC236}">
                <a16:creationId xmlns:a16="http://schemas.microsoft.com/office/drawing/2014/main" id="{EDCAE751-A04A-4A9B-8EE4-3E1B64E955F3}"/>
              </a:ext>
            </a:extLst>
          </p:cNvPr>
          <p:cNvSpPr>
            <a:spLocks noGrp="1"/>
          </p:cNvSpPr>
          <p:nvPr>
            <p:ph type="body" sz="half" idx="49"/>
          </p:nvPr>
        </p:nvSpPr>
        <p:spPr>
          <a:xfrm>
            <a:off x="7888268" y="4704400"/>
            <a:ext cx="2223939" cy="519503"/>
          </a:xfrm>
        </p:spPr>
        <p:txBody>
          <a:bodyPr lIns="0" tIns="0" rIns="0" bIns="0" anchor="t" anchorCtr="0">
            <a:normAutofit/>
          </a:bodyPr>
          <a:lstStyle>
            <a:lvl1pPr marL="0" indent="0">
              <a:lnSpc>
                <a:spcPct val="100000"/>
              </a:lnSpc>
              <a:spcBef>
                <a:spcPts val="0"/>
              </a:spcBef>
              <a:buNone/>
              <a:defRPr lang="en-US" sz="675" kern="1200" smtClean="0">
                <a:solidFill>
                  <a:schemeClr val="tx1"/>
                </a:solidFill>
                <a:latin typeface="+mn-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marL="0" lvl="0" indent="0" algn="l" defTabSz="51435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6" name="Text Placeholder 3">
            <a:extLst>
              <a:ext uri="{FF2B5EF4-FFF2-40B4-BE49-F238E27FC236}">
                <a16:creationId xmlns:a16="http://schemas.microsoft.com/office/drawing/2014/main" id="{21FD07BB-52C2-4F52-A969-6778D844E8D4}"/>
              </a:ext>
            </a:extLst>
          </p:cNvPr>
          <p:cNvSpPr>
            <a:spLocks noGrp="1"/>
          </p:cNvSpPr>
          <p:nvPr>
            <p:ph type="body" sz="half" idx="50"/>
          </p:nvPr>
        </p:nvSpPr>
        <p:spPr>
          <a:xfrm>
            <a:off x="874716" y="5838788"/>
            <a:ext cx="8993089" cy="365122"/>
          </a:xfrm>
        </p:spPr>
        <p:txBody>
          <a:bodyPr lIns="0" tIns="0" rIns="0" bIns="0" anchor="t" anchorCtr="0">
            <a:normAutofit/>
          </a:bodyPr>
          <a:lstStyle>
            <a:lvl1pPr marL="0" indent="0" algn="l">
              <a:lnSpc>
                <a:spcPct val="100000"/>
              </a:lnSpc>
              <a:spcBef>
                <a:spcPts val="0"/>
              </a:spcBef>
              <a:buNone/>
              <a:defRPr lang="en-US" sz="675" kern="1200" smtClean="0">
                <a:solidFill>
                  <a:schemeClr val="tx1"/>
                </a:solidFill>
                <a:latin typeface="+mn-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27" name="Text Placeholder 3">
            <a:extLst>
              <a:ext uri="{FF2B5EF4-FFF2-40B4-BE49-F238E27FC236}">
                <a16:creationId xmlns:a16="http://schemas.microsoft.com/office/drawing/2014/main" id="{2E1D5C74-7DD8-44F1-8142-1961D0C932B3}"/>
              </a:ext>
            </a:extLst>
          </p:cNvPr>
          <p:cNvSpPr>
            <a:spLocks noGrp="1"/>
          </p:cNvSpPr>
          <p:nvPr>
            <p:ph type="body" sz="half" idx="51"/>
          </p:nvPr>
        </p:nvSpPr>
        <p:spPr>
          <a:xfrm>
            <a:off x="4955269" y="4704399"/>
            <a:ext cx="2048256" cy="519503"/>
          </a:xfrm>
        </p:spPr>
        <p:txBody>
          <a:bodyPr lIns="0" tIns="0" rIns="0" bIns="0" anchor="t" anchorCtr="0">
            <a:normAutofit/>
          </a:bodyPr>
          <a:lstStyle>
            <a:lvl1pPr marL="0" indent="0">
              <a:lnSpc>
                <a:spcPct val="100000"/>
              </a:lnSpc>
              <a:spcBef>
                <a:spcPts val="0"/>
              </a:spcBef>
              <a:buNone/>
              <a:defRPr lang="en-US" sz="675" kern="1200" smtClean="0">
                <a:solidFill>
                  <a:schemeClr val="tx1"/>
                </a:solidFill>
                <a:latin typeface="+mn-lt"/>
                <a:ea typeface="+mn-ea"/>
                <a:cs typeface="+mn-cs"/>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marL="0" lvl="0" indent="0" algn="l" defTabSz="51435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8" name="Text Placeholder 7">
            <a:extLst>
              <a:ext uri="{FF2B5EF4-FFF2-40B4-BE49-F238E27FC236}">
                <a16:creationId xmlns:a16="http://schemas.microsoft.com/office/drawing/2014/main" id="{9A6D3509-A776-4654-B6B2-F528C9FE78EA}"/>
              </a:ext>
            </a:extLst>
          </p:cNvPr>
          <p:cNvSpPr>
            <a:spLocks noGrp="1"/>
          </p:cNvSpPr>
          <p:nvPr>
            <p:ph type="body" sz="quarter" idx="25" hasCustomPrompt="1"/>
          </p:nvPr>
        </p:nvSpPr>
        <p:spPr>
          <a:xfrm>
            <a:off x="838201" y="1951635"/>
            <a:ext cx="558403" cy="896112"/>
          </a:xfrm>
        </p:spPr>
        <p:txBody>
          <a:bodyPr lIns="0" tIns="0" rIns="0" bIns="0">
            <a:noAutofit/>
          </a:bodyPr>
          <a:lstStyle>
            <a:lvl1pPr marL="0" indent="0" algn="l">
              <a:buNone/>
              <a:defRPr sz="3938"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a16="http://schemas.microsoft.com/office/drawing/2014/main" id="{BCA4A1CD-2E82-40FA-88EC-3D9F238493C2}"/>
              </a:ext>
            </a:extLst>
          </p:cNvPr>
          <p:cNvSpPr>
            <a:spLocks noGrp="1"/>
          </p:cNvSpPr>
          <p:nvPr>
            <p:ph type="body" sz="quarter" idx="52" hasCustomPrompt="1"/>
          </p:nvPr>
        </p:nvSpPr>
        <p:spPr>
          <a:xfrm>
            <a:off x="4927665" y="1927715"/>
            <a:ext cx="558403" cy="896112"/>
          </a:xfrm>
        </p:spPr>
        <p:txBody>
          <a:bodyPr lIns="0" tIns="0" rIns="0" bIns="0">
            <a:noAutofit/>
          </a:bodyPr>
          <a:lstStyle>
            <a:lvl1pPr marL="0" indent="0" algn="l">
              <a:buNone/>
              <a:defRPr sz="3938"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a16="http://schemas.microsoft.com/office/drawing/2014/main" id="{476CA787-1443-453E-A0C1-A9391E1B647D}"/>
              </a:ext>
            </a:extLst>
          </p:cNvPr>
          <p:cNvSpPr>
            <a:spLocks noGrp="1"/>
          </p:cNvSpPr>
          <p:nvPr>
            <p:ph type="body" sz="quarter" idx="53" hasCustomPrompt="1"/>
          </p:nvPr>
        </p:nvSpPr>
        <p:spPr>
          <a:xfrm>
            <a:off x="7888265" y="1931188"/>
            <a:ext cx="558403" cy="896112"/>
          </a:xfrm>
        </p:spPr>
        <p:txBody>
          <a:bodyPr lIns="0" tIns="0" rIns="0" bIns="0">
            <a:noAutofit/>
          </a:bodyPr>
          <a:lstStyle>
            <a:lvl1pPr marL="0" indent="0" algn="l">
              <a:buNone/>
              <a:defRPr sz="3938"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1630332407"/>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684E-E58F-4424-8249-106F691671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F41022-3FEC-4FD7-AEAF-59D725696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D80DA-A0AA-464B-89F5-379805096A88}"/>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a:extLst>
              <a:ext uri="{FF2B5EF4-FFF2-40B4-BE49-F238E27FC236}">
                <a16:creationId xmlns:a16="http://schemas.microsoft.com/office/drawing/2014/main" id="{9E20D5E5-8933-4F65-AB42-E126647DF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D0185-64D7-4628-AF4A-6B9C9FCF4F1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074536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302E8-47C9-47D0-B1DD-9095C278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46CD26-C27F-42AC-AA21-BED8BA92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7094D-8BB7-4DF6-8404-F29B9B13EF0A}"/>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a:extLst>
              <a:ext uri="{FF2B5EF4-FFF2-40B4-BE49-F238E27FC236}">
                <a16:creationId xmlns:a16="http://schemas.microsoft.com/office/drawing/2014/main" id="{E8D94755-9656-4DA0-B396-6AAA3A612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77D8E-7D22-4F2E-A5F5-92B346BBF7D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138838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7DA7-9BC9-47D8-B0EB-D9713194FF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40196F-0155-435B-B22C-3189CE90C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3A4D2-C6D3-4E76-9683-B332B71A796B}"/>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a:extLst>
              <a:ext uri="{FF2B5EF4-FFF2-40B4-BE49-F238E27FC236}">
                <a16:creationId xmlns:a16="http://schemas.microsoft.com/office/drawing/2014/main" id="{2B008B63-41A5-41CD-8C40-9ED2E110B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6AD50-B2E9-411D-BAB9-9F8FE7A6DE40}"/>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98178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98481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164E-4263-452F-946B-F18B9F90C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5DE0C-9094-4876-8D57-C35A288E8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13C72A-9BFE-41F8-B24A-AE1566929F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83BC72-5E52-4B0C-951D-D09AB03A4B29}"/>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6" name="Footer Placeholder 5">
            <a:extLst>
              <a:ext uri="{FF2B5EF4-FFF2-40B4-BE49-F238E27FC236}">
                <a16:creationId xmlns:a16="http://schemas.microsoft.com/office/drawing/2014/main" id="{9B845241-201F-4FD4-BA8C-58F334373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B28E6-A024-4F7F-B0B7-CB428A3A2786}"/>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7547866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C89ED-6AF4-4B1F-8CA6-9FD33536ED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AB29B-1712-447A-A779-E9304F981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8F6B7A-EA4D-4F69-8E63-E278C9950D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7FD59-4951-41ED-A7CC-8FCD982A3F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74091D-6C2C-43E9-8654-108FE22A21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DC941-7CBE-4D25-9C7B-41DBF7347B6B}"/>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8" name="Footer Placeholder 7">
            <a:extLst>
              <a:ext uri="{FF2B5EF4-FFF2-40B4-BE49-F238E27FC236}">
                <a16:creationId xmlns:a16="http://schemas.microsoft.com/office/drawing/2014/main" id="{24F2D3E7-4903-418B-BE7D-D6BA753E0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D42BC8-B161-4751-BC5F-7D06BE455B82}"/>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1066796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ED51-FBA9-4622-BCFB-FF265E9EF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E115A4-29B5-4937-BFC8-BA3A3BA09759}"/>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4" name="Footer Placeholder 3">
            <a:extLst>
              <a:ext uri="{FF2B5EF4-FFF2-40B4-BE49-F238E27FC236}">
                <a16:creationId xmlns:a16="http://schemas.microsoft.com/office/drawing/2014/main" id="{20C140E6-06B3-491D-83E6-11970DB5D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CF3F55-D312-4738-BF68-FE24BD9DBAB8}"/>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3323291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DF06-1A81-43CB-A5CF-756636925E73}"/>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3" name="Footer Placeholder 2">
            <a:extLst>
              <a:ext uri="{FF2B5EF4-FFF2-40B4-BE49-F238E27FC236}">
                <a16:creationId xmlns:a16="http://schemas.microsoft.com/office/drawing/2014/main" id="{99DF0B40-15E8-4D37-9A8E-761C4531C6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4DCFFB-3343-4575-B885-28530A16F98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11099673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109B-3597-435F-864E-751BE518F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DE3B2C-983C-45F3-B68B-903F1C4F1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DE6E2A-B067-47B5-AD5E-45C802278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063C9-891A-443C-8859-568837D22030}"/>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6" name="Footer Placeholder 5">
            <a:extLst>
              <a:ext uri="{FF2B5EF4-FFF2-40B4-BE49-F238E27FC236}">
                <a16:creationId xmlns:a16="http://schemas.microsoft.com/office/drawing/2014/main" id="{B3C585A0-3F3B-4620-80D7-93EFAB82B9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D2CC4-8AEE-4915-9E5E-F6E1887217D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4249577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9B4F-10B5-41C2-841E-38A4380B7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C80FB8-1080-42B6-BE62-23CA6D9841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BD05-C7DB-4D96-9005-E1BE3F90F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BA8F2-AC40-4900-9629-E9C2CC803136}"/>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6" name="Footer Placeholder 5">
            <a:extLst>
              <a:ext uri="{FF2B5EF4-FFF2-40B4-BE49-F238E27FC236}">
                <a16:creationId xmlns:a16="http://schemas.microsoft.com/office/drawing/2014/main" id="{1C23314A-D917-447B-8A28-037F68B69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B544AC-CE87-4A8B-8D92-4046E07681BD}"/>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379507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75CD-B935-4BC4-ADD5-73127A45B0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0AF92-325F-4D7A-965B-5936A79B58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36FC8-1B73-4418-A26F-41859E5814F7}"/>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a:extLst>
              <a:ext uri="{FF2B5EF4-FFF2-40B4-BE49-F238E27FC236}">
                <a16:creationId xmlns:a16="http://schemas.microsoft.com/office/drawing/2014/main" id="{40A4017F-2B7E-4C55-AFFF-DE9E784F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69D52-FC5F-4B05-A58D-4FEED52DD417}"/>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527738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936C2-51AF-4849-8E42-7507CA8059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47B776-7E4C-4E32-87F9-91CB62543B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8D26E-7311-40A6-AC7A-5D79A00BB707}"/>
              </a:ext>
            </a:extLst>
          </p:cNvPr>
          <p:cNvSpPr>
            <a:spLocks noGrp="1"/>
          </p:cNvSpPr>
          <p:nvPr>
            <p:ph type="dt" sz="half" idx="10"/>
          </p:nvPr>
        </p:nvSpPr>
        <p:spPr/>
        <p:txBody>
          <a:bodyPr/>
          <a:lstStyle/>
          <a:p>
            <a:fld id="{05CD4D9E-FE39-4D12-B927-BBBFC16F86D5}" type="datetimeFigureOut">
              <a:rPr lang="en-US" smtClean="0"/>
              <a:t>5/13/2021</a:t>
            </a:fld>
            <a:endParaRPr lang="en-US"/>
          </a:p>
        </p:txBody>
      </p:sp>
      <p:sp>
        <p:nvSpPr>
          <p:cNvPr id="5" name="Footer Placeholder 4">
            <a:extLst>
              <a:ext uri="{FF2B5EF4-FFF2-40B4-BE49-F238E27FC236}">
                <a16:creationId xmlns:a16="http://schemas.microsoft.com/office/drawing/2014/main" id="{CFE310A0-9CE6-415A-B826-54175BB56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647F74-6E49-43CC-8842-369E054A12CE}"/>
              </a:ext>
            </a:extLst>
          </p:cNvPr>
          <p:cNvSpPr>
            <a:spLocks noGrp="1"/>
          </p:cNvSpPr>
          <p:nvPr>
            <p:ph type="sldNum" sz="quarter" idx="12"/>
          </p:nvPr>
        </p:nvSpPr>
        <p:spPr/>
        <p:txBody>
          <a:bodyPr/>
          <a:lstStyle/>
          <a:p>
            <a:fld id="{B67024EB-B6A9-4B5D-9246-F4946FCCB0E1}" type="slidenum">
              <a:rPr lang="en-US" smtClean="0"/>
              <a:t>‹#›</a:t>
            </a:fld>
            <a:endParaRPr lang="en-US"/>
          </a:p>
        </p:txBody>
      </p:sp>
    </p:spTree>
    <p:extLst>
      <p:ext uri="{BB962C8B-B14F-4D97-AF65-F5344CB8AC3E}">
        <p14:creationId xmlns:p14="http://schemas.microsoft.com/office/powerpoint/2010/main" val="255562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5/13/2021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1283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5/13/2021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a:p>
        </p:txBody>
      </p:sp>
    </p:spTree>
    <p:extLst>
      <p:ext uri="{BB962C8B-B14F-4D97-AF65-F5344CB8AC3E}">
        <p14:creationId xmlns:p14="http://schemas.microsoft.com/office/powerpoint/2010/main" val="78355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90791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5/13/2021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25633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31C31-993F-4C3A-B1B5-74498BEB943C}" type="datetimeFigureOut">
              <a:rPr lang="en-US" smtClean="0"/>
              <a:t>5/13/2021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83734-1C95-4190-8F73-19226227AB59}" type="slidenum">
              <a:rPr lang="en-US" smtClean="0"/>
              <a:t>‹#›</a:t>
            </a:fld>
            <a:endParaRPr lang="en-US"/>
          </a:p>
        </p:txBody>
      </p:sp>
    </p:spTree>
    <p:extLst>
      <p:ext uri="{BB962C8B-B14F-4D97-AF65-F5344CB8AC3E}">
        <p14:creationId xmlns:p14="http://schemas.microsoft.com/office/powerpoint/2010/main" val="305688654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3BC35-65D0-41CF-B817-5B0547807E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1721AE-7A70-4D12-88F1-C8AC78DDA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70967-EDFD-47E9-87CC-B8FC2171A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5D83B-8639-4535-9E2A-6F2776DA544B}" type="datetime1">
              <a:rPr lang="en-US" smtClean="0"/>
              <a:t>5/13/2021</a:t>
            </a:fld>
            <a:endParaRPr lang="ru-RU"/>
          </a:p>
        </p:txBody>
      </p:sp>
      <p:sp>
        <p:nvSpPr>
          <p:cNvPr id="5" name="Footer Placeholder 4">
            <a:extLst>
              <a:ext uri="{FF2B5EF4-FFF2-40B4-BE49-F238E27FC236}">
                <a16:creationId xmlns:a16="http://schemas.microsoft.com/office/drawing/2014/main" id="{FC004641-B951-41C2-8D8D-4716ED5F7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ru-RU"/>
          </a:p>
        </p:txBody>
      </p:sp>
      <p:sp>
        <p:nvSpPr>
          <p:cNvPr id="6" name="Slide Number Placeholder 5">
            <a:extLst>
              <a:ext uri="{FF2B5EF4-FFF2-40B4-BE49-F238E27FC236}">
                <a16:creationId xmlns:a16="http://schemas.microsoft.com/office/drawing/2014/main" id="{656D89D7-413E-4AB3-8DB0-AAFC9F299B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352E-9B9F-4EDC-8769-7FA3D3F814C7}" type="slidenum">
              <a:rPr lang="ru-RU" smtClean="0"/>
              <a:pPr/>
              <a:t>‹#›</a:t>
            </a:fld>
            <a:endParaRPr lang="ru-RU"/>
          </a:p>
        </p:txBody>
      </p:sp>
    </p:spTree>
    <p:extLst>
      <p:ext uri="{BB962C8B-B14F-4D97-AF65-F5344CB8AC3E}">
        <p14:creationId xmlns:p14="http://schemas.microsoft.com/office/powerpoint/2010/main" val="261506020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hyperlink" Target="http://news.schoolsdo.org/2016/08/kids-with-food-allergies-more-likely-asthmati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295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3872A464-DC30-4167-9C82-143458BD8A35}"/>
              </a:ext>
            </a:extLst>
          </p:cNvPr>
          <p:cNvSpPr>
            <a:spLocks noGrp="1"/>
          </p:cNvSpPr>
          <p:nvPr>
            <p:ph type="title"/>
          </p:nvPr>
        </p:nvSpPr>
        <p:spPr>
          <a:xfrm>
            <a:off x="512956" y="640080"/>
            <a:ext cx="4307693" cy="5577818"/>
          </a:xfrm>
        </p:spPr>
        <p:txBody>
          <a:bodyPr>
            <a:normAutofit/>
          </a:bodyPr>
          <a:lstStyle/>
          <a:p>
            <a:pPr algn="r"/>
            <a:r>
              <a:rPr lang="en-US" sz="5000" dirty="0">
                <a:solidFill>
                  <a:srgbClr val="FFFFFF"/>
                </a:solidFill>
              </a:rPr>
              <a:t>Food Allergy Management for  School Nutrition Professionals</a:t>
            </a:r>
          </a:p>
        </p:txBody>
      </p:sp>
      <p:cxnSp>
        <p:nvCxnSpPr>
          <p:cNvPr id="19" name="Straight Connector 18">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5" name="Picture 14" descr="photo of a sign showing allergens">
            <a:extLst>
              <a:ext uri="{FF2B5EF4-FFF2-40B4-BE49-F238E27FC236}">
                <a16:creationId xmlns:a16="http://schemas.microsoft.com/office/drawing/2014/main" id="{37B7491A-9CF6-43D6-9F82-492358FB1ACD}"/>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6400800" y="892098"/>
            <a:ext cx="4601038" cy="3033131"/>
          </a:xfrm>
          <a:prstGeom prst="rect">
            <a:avLst/>
          </a:prstGeom>
        </p:spPr>
      </p:pic>
      <p:pic>
        <p:nvPicPr>
          <p:cNvPr id="11" name="Picture 10" descr="New York State Education Department Child Nutrition Knowledge Center">
            <a:extLst>
              <a:ext uri="{FF2B5EF4-FFF2-40B4-BE49-F238E27FC236}">
                <a16:creationId xmlns:a16="http://schemas.microsoft.com/office/drawing/2014/main" id="{02D24608-5472-4BBB-B597-43245A0431E1}"/>
              </a:ext>
            </a:extLst>
          </p:cNvPr>
          <p:cNvPicPr>
            <a:picLocks noChangeAspect="1"/>
          </p:cNvPicPr>
          <p:nvPr/>
        </p:nvPicPr>
        <p:blipFill>
          <a:blip r:embed="rId5"/>
          <a:stretch>
            <a:fillRect/>
          </a:stretch>
        </p:blipFill>
        <p:spPr>
          <a:xfrm>
            <a:off x="6400800" y="4553067"/>
            <a:ext cx="4601038" cy="1014602"/>
          </a:xfrm>
          <a:prstGeom prst="rect">
            <a:avLst/>
          </a:prstGeom>
        </p:spPr>
      </p:pic>
      <p:sp>
        <p:nvSpPr>
          <p:cNvPr id="12" name="TextBox 11">
            <a:extLst>
              <a:ext uri="{FF2B5EF4-FFF2-40B4-BE49-F238E27FC236}">
                <a16:creationId xmlns:a16="http://schemas.microsoft.com/office/drawing/2014/main" id="{DAADD387-BCFA-4EE5-9681-3A9C9A94CB93}"/>
              </a:ext>
            </a:extLst>
          </p:cNvPr>
          <p:cNvSpPr txBox="1"/>
          <p:nvPr/>
        </p:nvSpPr>
        <p:spPr>
          <a:xfrm>
            <a:off x="6400800" y="5934554"/>
            <a:ext cx="42263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dirty="0">
                <a:ln>
                  <a:noFill/>
                </a:ln>
                <a:solidFill>
                  <a:srgbClr val="44546A"/>
                </a:solidFill>
                <a:effectLst/>
                <a:uLnTx/>
                <a:uFillTx/>
                <a:latin typeface="Calibri" panose="020F0502020204030204"/>
                <a:ea typeface="+mn-ea"/>
                <a:cs typeface="+mn-cs"/>
              </a:rPr>
              <a:t>1 hour Professional Standards Training </a:t>
            </a:r>
          </a:p>
        </p:txBody>
      </p:sp>
    </p:spTree>
    <p:extLst>
      <p:ext uri="{BB962C8B-B14F-4D97-AF65-F5344CB8AC3E}">
        <p14:creationId xmlns:p14="http://schemas.microsoft.com/office/powerpoint/2010/main" val="247999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C15CC95-D15C-492D-B567-D0F8578E9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B7C7D1C-EDCD-42CA-9A7D-BDAF0CE3A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7835CEEA-4A27-4008-A0D3-23EBA1C4E8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F1B13E19-2E46-496B-AF46-3708CDE37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8BB40F-D530-4CEA-A1BB-3B95F255CFAE}"/>
              </a:ext>
            </a:extLst>
          </p:cNvPr>
          <p:cNvSpPr>
            <a:spLocks noGrp="1"/>
          </p:cNvSpPr>
          <p:nvPr>
            <p:ph type="title"/>
          </p:nvPr>
        </p:nvSpPr>
        <p:spPr>
          <a:xfrm>
            <a:off x="6177012" y="681673"/>
            <a:ext cx="5595964" cy="1450757"/>
          </a:xfrm>
        </p:spPr>
        <p:txBody>
          <a:bodyPr vert="horz" lIns="91440" tIns="45720" rIns="91440" bIns="45720" rtlCol="0" anchor="b">
            <a:normAutofit/>
          </a:bodyPr>
          <a:lstStyle/>
          <a:p>
            <a:pPr algn="ctr"/>
            <a:br>
              <a:rPr lang="en-US" sz="3700"/>
            </a:br>
            <a:r>
              <a:rPr lang="en-US" sz="4000" b="1">
                <a:solidFill>
                  <a:schemeClr val="accent2">
                    <a:lumMod val="75000"/>
                  </a:schemeClr>
                </a:solidFill>
              </a:rPr>
              <a:t>Know Your Ingredients!</a:t>
            </a:r>
            <a:endParaRPr lang="en-US" sz="3700" b="1">
              <a:solidFill>
                <a:schemeClr val="accent2">
                  <a:lumMod val="75000"/>
                </a:schemeClr>
              </a:solidFill>
            </a:endParaRPr>
          </a:p>
        </p:txBody>
      </p:sp>
      <p:sp>
        <p:nvSpPr>
          <p:cNvPr id="22" name="Rectangle 21">
            <a:extLst>
              <a:ext uri="{FF2B5EF4-FFF2-40B4-BE49-F238E27FC236}">
                <a16:creationId xmlns:a16="http://schemas.microsoft.com/office/drawing/2014/main" id="{9C034F79-6C77-4B39-99FE-E53E648D8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cell phone&#10;&#10;Description generated with high confidence">
            <a:extLst>
              <a:ext uri="{FF2B5EF4-FFF2-40B4-BE49-F238E27FC236}">
                <a16:creationId xmlns:a16="http://schemas.microsoft.com/office/drawing/2014/main" id="{D1531965-50BA-4741-BC0B-7C0547E429DB}"/>
              </a:ext>
            </a:extLst>
          </p:cNvPr>
          <p:cNvPicPr>
            <a:picLocks noGrp="1" noChangeAspect="1"/>
          </p:cNvPicPr>
          <p:nvPr>
            <p:ph sz="half" idx="2"/>
          </p:nvPr>
        </p:nvPicPr>
        <p:blipFill>
          <a:blip r:embed="rId3"/>
          <a:stretch>
            <a:fillRect/>
          </a:stretch>
        </p:blipFill>
        <p:spPr>
          <a:xfrm>
            <a:off x="458336" y="953742"/>
            <a:ext cx="2784700" cy="2144219"/>
          </a:xfrm>
          <a:prstGeom prst="rect">
            <a:avLst/>
          </a:prstGeom>
        </p:spPr>
      </p:pic>
      <p:sp>
        <p:nvSpPr>
          <p:cNvPr id="24" name="Rectangle 23">
            <a:extLst>
              <a:ext uri="{FF2B5EF4-FFF2-40B4-BE49-F238E27FC236}">
                <a16:creationId xmlns:a16="http://schemas.microsoft.com/office/drawing/2014/main" id="{3BBEE306-1F4B-4854-B2B5-A75A8F3A90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C03CEF4-AA74-4560-9351-E1F388B3AC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FD1886F-B906-4E22-BA0D-98E5F32DC4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AA953B9-F53B-4505-A82B-7850BAA12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descr="A screenshot of a cell phone&#10;&#10;Description generated with very high confidence">
            <a:extLst>
              <a:ext uri="{FF2B5EF4-FFF2-40B4-BE49-F238E27FC236}">
                <a16:creationId xmlns:a16="http://schemas.microsoft.com/office/drawing/2014/main" id="{1C104D19-95F4-424E-A8B3-2085299577ED}"/>
              </a:ext>
            </a:extLst>
          </p:cNvPr>
          <p:cNvPicPr>
            <a:picLocks noChangeAspect="1"/>
          </p:cNvPicPr>
          <p:nvPr/>
        </p:nvPicPr>
        <p:blipFill>
          <a:blip r:embed="rId4"/>
          <a:stretch>
            <a:fillRect/>
          </a:stretch>
        </p:blipFill>
        <p:spPr>
          <a:xfrm>
            <a:off x="3664752" y="3264938"/>
            <a:ext cx="2295082" cy="1904917"/>
          </a:xfrm>
          <a:prstGeom prst="rect">
            <a:avLst/>
          </a:prstGeom>
        </p:spPr>
      </p:pic>
      <p:sp>
        <p:nvSpPr>
          <p:cNvPr id="32" name="Rectangle 31">
            <a:extLst>
              <a:ext uri="{FF2B5EF4-FFF2-40B4-BE49-F238E27FC236}">
                <a16:creationId xmlns:a16="http://schemas.microsoft.com/office/drawing/2014/main" id="{4B89431D-CC49-4D5D-B236-581DEF08B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F89CF4AF-133F-4F30-BA47-E0F19E1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A close up of fruit on a table&#10;&#10;">
            <a:extLst>
              <a:ext uri="{FF2B5EF4-FFF2-40B4-BE49-F238E27FC236}">
                <a16:creationId xmlns:a16="http://schemas.microsoft.com/office/drawing/2014/main" id="{BAB58A6B-FC6F-424F-BD6F-19FA63996446}"/>
              </a:ext>
            </a:extLst>
          </p:cNvPr>
          <p:cNvPicPr>
            <a:picLocks noChangeAspect="1"/>
          </p:cNvPicPr>
          <p:nvPr/>
        </p:nvPicPr>
        <p:blipFill>
          <a:blip r:embed="rId5"/>
          <a:stretch>
            <a:fillRect/>
          </a:stretch>
        </p:blipFill>
        <p:spPr>
          <a:xfrm>
            <a:off x="7523802" y="2747619"/>
            <a:ext cx="2902384" cy="203366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56280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727A9F04-1912-4737-8C9D-5DAAEB20552A}"/>
              </a:ext>
            </a:extLst>
          </p:cNvPr>
          <p:cNvSpPr>
            <a:spLocks noGrp="1"/>
          </p:cNvSpPr>
          <p:nvPr>
            <p:ph type="title"/>
          </p:nvPr>
        </p:nvSpPr>
        <p:spPr>
          <a:xfrm>
            <a:off x="1" y="516835"/>
            <a:ext cx="4104078" cy="5772840"/>
          </a:xfrm>
        </p:spPr>
        <p:txBody>
          <a:bodyPr anchor="ctr">
            <a:normAutofit/>
          </a:bodyPr>
          <a:lstStyle/>
          <a:p>
            <a:pPr algn="ctr"/>
            <a:r>
              <a:rPr lang="en-US" sz="4400" b="1">
                <a:solidFill>
                  <a:schemeClr val="accent2">
                    <a:lumMod val="60000"/>
                    <a:lumOff val="40000"/>
                  </a:schemeClr>
                </a:solidFill>
              </a:rPr>
              <a:t>The Flow of Food in the Kitchen</a:t>
            </a:r>
            <a:br>
              <a:rPr lang="en-US" sz="4400" b="1">
                <a:solidFill>
                  <a:srgbClr val="FFFFFF"/>
                </a:solidFill>
              </a:rPr>
            </a:br>
            <a:br>
              <a:rPr lang="en-US" sz="3600">
                <a:solidFill>
                  <a:srgbClr val="FFFFFF"/>
                </a:solidFill>
              </a:rPr>
            </a:br>
            <a:r>
              <a:rPr lang="en-US" sz="3600" b="1">
                <a:solidFill>
                  <a:srgbClr val="FFFFFF"/>
                </a:solidFill>
              </a:rPr>
              <a:t>What is Cross Contact?</a:t>
            </a:r>
            <a:br>
              <a:rPr lang="en-US" sz="3600" b="1">
                <a:solidFill>
                  <a:srgbClr val="FFFFFF"/>
                </a:solidFill>
              </a:rPr>
            </a:br>
            <a:endParaRPr lang="en-US" sz="3600" b="1">
              <a:solidFill>
                <a:srgbClr val="FFFFFF"/>
              </a:solidFill>
            </a:endParaRPr>
          </a:p>
        </p:txBody>
      </p:sp>
      <p:sp>
        <p:nvSpPr>
          <p:cNvPr id="15" name="Rectangle 14">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98B3B659-78DA-423F-8727-701E0AF96133}"/>
              </a:ext>
            </a:extLst>
          </p:cNvPr>
          <p:cNvSpPr>
            <a:spLocks noGrp="1"/>
          </p:cNvSpPr>
          <p:nvPr>
            <p:ph idx="1"/>
          </p:nvPr>
        </p:nvSpPr>
        <p:spPr>
          <a:xfrm>
            <a:off x="4828674" y="773509"/>
            <a:ext cx="6705921" cy="5772840"/>
          </a:xfrm>
        </p:spPr>
        <p:txBody>
          <a:bodyPr>
            <a:normAutofit/>
          </a:bodyPr>
          <a:lstStyle/>
          <a:p>
            <a:pPr lvl="0">
              <a:lnSpc>
                <a:spcPct val="100000"/>
              </a:lnSpc>
              <a:spcBef>
                <a:spcPts val="0"/>
              </a:spcBef>
              <a:spcAft>
                <a:spcPts val="0"/>
              </a:spcAft>
              <a:buClrTx/>
              <a:buSzTx/>
              <a:buFont typeface="Arial" panose="020B0604020202020204" pitchFamily="34" charset="0"/>
              <a:buChar char="•"/>
              <a:defRPr/>
            </a:pPr>
            <a:r>
              <a:rPr lang="en-US" sz="2400" dirty="0"/>
              <a:t>Each process from receiving all the way to service of food can introduce an opportunity for cross-contact</a:t>
            </a:r>
          </a:p>
          <a:p>
            <a:pPr>
              <a:buFont typeface="Arial" panose="020B0604020202020204" pitchFamily="34" charset="0"/>
              <a:buChar char="•"/>
            </a:pPr>
            <a:endParaRPr lang="en-US" sz="2400" dirty="0"/>
          </a:p>
          <a:p>
            <a:pPr lvl="0">
              <a:lnSpc>
                <a:spcPct val="100000"/>
              </a:lnSpc>
              <a:spcBef>
                <a:spcPts val="0"/>
              </a:spcBef>
              <a:spcAft>
                <a:spcPts val="0"/>
              </a:spcAft>
              <a:buClrTx/>
              <a:buSzTx/>
              <a:buFont typeface="Arial" panose="020B0604020202020204" pitchFamily="34" charset="0"/>
              <a:buChar char="•"/>
              <a:defRPr/>
            </a:pPr>
            <a:r>
              <a:rPr lang="en-US" sz="2400" dirty="0"/>
              <a:t>Cross-contact occurs when an allergen is inadvertently transferred from a food containing an allergen to a food that does not contain the allergen</a:t>
            </a:r>
          </a:p>
          <a:p>
            <a:pPr lvl="0">
              <a:lnSpc>
                <a:spcPct val="100000"/>
              </a:lnSpc>
              <a:spcBef>
                <a:spcPts val="0"/>
              </a:spcBef>
              <a:spcAft>
                <a:spcPts val="0"/>
              </a:spcAft>
              <a:buClrTx/>
              <a:buSzTx/>
              <a:buFont typeface="Arial" panose="020B0604020202020204" pitchFamily="34" charset="0"/>
              <a:buChar char="•"/>
              <a:defRPr/>
            </a:pPr>
            <a:endParaRPr lang="en-US" sz="2400" dirty="0"/>
          </a:p>
          <a:p>
            <a:pPr lvl="0">
              <a:lnSpc>
                <a:spcPct val="100000"/>
              </a:lnSpc>
              <a:spcBef>
                <a:spcPts val="0"/>
              </a:spcBef>
              <a:spcAft>
                <a:spcPts val="0"/>
              </a:spcAft>
              <a:buClrTx/>
              <a:buSzTx/>
              <a:buFont typeface="Arial" panose="020B0604020202020204" pitchFamily="34" charset="0"/>
              <a:buChar char="•"/>
              <a:defRPr/>
            </a:pPr>
            <a:r>
              <a:rPr lang="en-US" sz="2400" dirty="0"/>
              <a:t>Cooking does not reduce or eliminate the chances of a person with a food allergy having a reaction to the food eaten</a:t>
            </a:r>
          </a:p>
          <a:p>
            <a:endParaRPr lang="en-US" sz="2400" dirty="0"/>
          </a:p>
        </p:txBody>
      </p:sp>
    </p:spTree>
    <p:extLst>
      <p:ext uri="{BB962C8B-B14F-4D97-AF65-F5344CB8AC3E}">
        <p14:creationId xmlns:p14="http://schemas.microsoft.com/office/powerpoint/2010/main" val="124592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4EFA996-9447-4A4C-B4B1-6958A2CE0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C9C6ED-FD31-4E10-99F5-48CEB4067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236E756-549D-432A-A3B3-055E09AD6754}"/>
              </a:ext>
            </a:extLst>
          </p:cNvPr>
          <p:cNvSpPr>
            <a:spLocks noGrp="1"/>
          </p:cNvSpPr>
          <p:nvPr>
            <p:ph type="title"/>
          </p:nvPr>
        </p:nvSpPr>
        <p:spPr>
          <a:xfrm>
            <a:off x="1066800" y="5252936"/>
            <a:ext cx="10058400" cy="1028715"/>
          </a:xfrm>
        </p:spPr>
        <p:txBody>
          <a:bodyPr>
            <a:normAutofit/>
          </a:bodyPr>
          <a:lstStyle/>
          <a:p>
            <a:pPr algn="ctr"/>
            <a:r>
              <a:rPr lang="en-US" dirty="0">
                <a:solidFill>
                  <a:schemeClr val="accent2">
                    <a:lumMod val="60000"/>
                    <a:lumOff val="40000"/>
                  </a:schemeClr>
                </a:solidFill>
              </a:rPr>
              <a:t>Best Practices</a:t>
            </a:r>
          </a:p>
        </p:txBody>
      </p:sp>
      <p:sp>
        <p:nvSpPr>
          <p:cNvPr id="39" name="Rectangle 38">
            <a:extLst>
              <a:ext uri="{FF2B5EF4-FFF2-40B4-BE49-F238E27FC236}">
                <a16:creationId xmlns:a16="http://schemas.microsoft.com/office/drawing/2014/main" id="{79D24EB7-9554-4EE1-B384-E93B7FE9B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2012E0F0-7DA2-4BF4-A37E-596B76434C74}"/>
              </a:ext>
            </a:extLst>
          </p:cNvPr>
          <p:cNvSpPr>
            <a:spLocks noGrp="1"/>
          </p:cNvSpPr>
          <p:nvPr>
            <p:ph idx="1"/>
          </p:nvPr>
        </p:nvSpPr>
        <p:spPr>
          <a:xfrm>
            <a:off x="1241659" y="625367"/>
            <a:ext cx="10058400" cy="4023360"/>
          </a:xfrm>
        </p:spPr>
        <p:txBody>
          <a:bodyPr>
            <a:normAutofit lnSpcReduction="10000"/>
          </a:bodyPr>
          <a:lstStyle/>
          <a:p>
            <a:pPr lvl="0">
              <a:lnSpc>
                <a:spcPct val="100000"/>
              </a:lnSpc>
              <a:spcBef>
                <a:spcPts val="0"/>
              </a:spcBef>
              <a:spcAft>
                <a:spcPts val="0"/>
              </a:spcAft>
              <a:buClrTx/>
              <a:buSzTx/>
              <a:buFont typeface="Arial" panose="020B0604020202020204" pitchFamily="34" charset="0"/>
              <a:buChar char="•"/>
              <a:defRPr/>
            </a:pPr>
            <a:r>
              <a:rPr lang="en-US" dirty="0"/>
              <a:t>Store allergen containing foods separately and clearly label foods.</a:t>
            </a:r>
          </a:p>
          <a:p>
            <a:pPr lvl="0">
              <a:lnSpc>
                <a:spcPct val="100000"/>
              </a:lnSpc>
              <a:spcBef>
                <a:spcPts val="0"/>
              </a:spcBef>
              <a:spcAft>
                <a:spcPts val="0"/>
              </a:spcAft>
              <a:buClrTx/>
              <a:buSzTx/>
              <a:buFont typeface="Arial" panose="020B0604020202020204" pitchFamily="34" charset="0"/>
              <a:buChar char="•"/>
              <a:defRPr/>
            </a:pPr>
            <a:r>
              <a:rPr lang="en-US" dirty="0"/>
              <a:t>Scrub down counters and tables with soap and water before and after making allergen free food (use a new bucket of wash solution and cloth). </a:t>
            </a:r>
          </a:p>
          <a:p>
            <a:pPr lvl="0">
              <a:lnSpc>
                <a:spcPct val="100000"/>
              </a:lnSpc>
              <a:spcBef>
                <a:spcPts val="0"/>
              </a:spcBef>
              <a:spcAft>
                <a:spcPts val="0"/>
              </a:spcAft>
              <a:buClrTx/>
              <a:buSzTx/>
              <a:buFont typeface="Arial" panose="020B0604020202020204" pitchFamily="34" charset="0"/>
              <a:buChar char="•"/>
              <a:defRPr/>
            </a:pPr>
            <a:r>
              <a:rPr lang="en-US" dirty="0"/>
              <a:t>Always wash your hands with soap and water before handling allergen free foods. </a:t>
            </a:r>
          </a:p>
          <a:p>
            <a:pPr lvl="0">
              <a:lnSpc>
                <a:spcPct val="100000"/>
              </a:lnSpc>
              <a:spcBef>
                <a:spcPts val="0"/>
              </a:spcBef>
              <a:spcAft>
                <a:spcPts val="0"/>
              </a:spcAft>
              <a:buClrTx/>
              <a:buSzTx/>
              <a:buFont typeface="Arial" panose="020B0604020202020204" pitchFamily="34" charset="0"/>
              <a:buChar char="•"/>
              <a:defRPr/>
            </a:pPr>
            <a:r>
              <a:rPr lang="en-US" dirty="0"/>
              <a:t>If you are making several foods, cook the allergen free foods first and keep  foods covered and away from other foods that may splatter. </a:t>
            </a:r>
          </a:p>
          <a:p>
            <a:pPr lvl="0">
              <a:lnSpc>
                <a:spcPct val="100000"/>
              </a:lnSpc>
              <a:spcBef>
                <a:spcPts val="0"/>
              </a:spcBef>
              <a:spcAft>
                <a:spcPts val="0"/>
              </a:spcAft>
              <a:buClrTx/>
              <a:buSzTx/>
              <a:buFont typeface="Arial" panose="020B0604020202020204" pitchFamily="34" charset="0"/>
              <a:buChar char="•"/>
              <a:defRPr/>
            </a:pPr>
            <a:r>
              <a:rPr lang="en-US" dirty="0"/>
              <a:t>Always put on a new apron when handling an allergen free food.</a:t>
            </a:r>
          </a:p>
          <a:p>
            <a:pPr lvl="0">
              <a:lnSpc>
                <a:spcPct val="100000"/>
              </a:lnSpc>
              <a:spcBef>
                <a:spcPts val="0"/>
              </a:spcBef>
              <a:spcAft>
                <a:spcPts val="0"/>
              </a:spcAft>
              <a:buClrTx/>
              <a:buSzTx/>
              <a:buFont typeface="Arial" panose="020B0604020202020204" pitchFamily="34" charset="0"/>
              <a:buChar char="•"/>
              <a:defRPr/>
            </a:pPr>
            <a:r>
              <a:rPr lang="en-US" dirty="0"/>
              <a:t>Use utensils, cutting boards and pans that have been thoroughly washed with soap and water or use a separate set of equipment.</a:t>
            </a:r>
          </a:p>
          <a:p>
            <a:pPr lvl="0">
              <a:lnSpc>
                <a:spcPct val="100000"/>
              </a:lnSpc>
              <a:spcBef>
                <a:spcPts val="0"/>
              </a:spcBef>
              <a:spcAft>
                <a:spcPts val="0"/>
              </a:spcAft>
              <a:buClrTx/>
              <a:buSzTx/>
              <a:buFont typeface="Arial" panose="020B0604020202020204" pitchFamily="34" charset="0"/>
              <a:buChar char="•"/>
              <a:defRPr/>
            </a:pPr>
            <a:r>
              <a:rPr lang="en-US" dirty="0"/>
              <a:t>If you make a mistake, the allergen free food product will have to be made again</a:t>
            </a:r>
          </a:p>
          <a:p>
            <a:pPr lvl="0">
              <a:lnSpc>
                <a:spcPct val="100000"/>
              </a:lnSpc>
              <a:spcBef>
                <a:spcPts val="0"/>
              </a:spcBef>
              <a:spcAft>
                <a:spcPts val="0"/>
              </a:spcAft>
              <a:buClrTx/>
              <a:buSzTx/>
              <a:buFont typeface="Arial" panose="020B0604020202020204" pitchFamily="34" charset="0"/>
              <a:buChar char="•"/>
              <a:defRPr/>
            </a:pPr>
            <a:r>
              <a:rPr lang="en-US" dirty="0"/>
              <a:t>Always identify special allergen free foods prepared for a student- label the food clearly and hold it separate from other foods.</a:t>
            </a:r>
          </a:p>
          <a:p>
            <a:pPr lvl="0">
              <a:lnSpc>
                <a:spcPct val="100000"/>
              </a:lnSpc>
              <a:spcBef>
                <a:spcPts val="0"/>
              </a:spcBef>
              <a:spcAft>
                <a:spcPts val="0"/>
              </a:spcAft>
              <a:buClrTx/>
              <a:buSzTx/>
              <a:buFont typeface="Arial" panose="020B0604020202020204" pitchFamily="34" charset="0"/>
              <a:buChar char="•"/>
              <a:defRPr/>
            </a:pPr>
            <a:r>
              <a:rPr lang="en-US" dirty="0"/>
              <a:t>If a change of menu offering has to be made for a student with a food allergy, always check with your Director or their designee.</a:t>
            </a:r>
          </a:p>
          <a:p>
            <a:endParaRPr lang="en-US" dirty="0"/>
          </a:p>
        </p:txBody>
      </p:sp>
    </p:spTree>
    <p:extLst>
      <p:ext uri="{BB962C8B-B14F-4D97-AF65-F5344CB8AC3E}">
        <p14:creationId xmlns:p14="http://schemas.microsoft.com/office/powerpoint/2010/main" val="237029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E907-66CE-4F7D-8ABF-441898C85AAB}"/>
              </a:ext>
            </a:extLst>
          </p:cNvPr>
          <p:cNvSpPr>
            <a:spLocks noGrp="1"/>
          </p:cNvSpPr>
          <p:nvPr>
            <p:ph type="title"/>
          </p:nvPr>
        </p:nvSpPr>
        <p:spPr>
          <a:xfrm>
            <a:off x="1226600" y="569735"/>
            <a:ext cx="8288032" cy="1096648"/>
          </a:xfrm>
        </p:spPr>
        <p:txBody>
          <a:bodyPr vert="horz" lIns="91440" tIns="45720" rIns="91440" bIns="45720" rtlCol="0" anchor="b">
            <a:normAutofit/>
          </a:bodyPr>
          <a:lstStyle/>
          <a:p>
            <a:r>
              <a:rPr lang="en-US" sz="4400" b="1">
                <a:solidFill>
                  <a:schemeClr val="accent2">
                    <a:lumMod val="75000"/>
                  </a:schemeClr>
                </a:solidFill>
              </a:rPr>
              <a:t>Recognizing an Allergic Reaction</a:t>
            </a:r>
          </a:p>
        </p:txBody>
      </p:sp>
      <p:pic>
        <p:nvPicPr>
          <p:cNvPr id="4" name="Content Placeholder 3" descr="Students in a cafeteria line.">
            <a:extLst>
              <a:ext uri="{FF2B5EF4-FFF2-40B4-BE49-F238E27FC236}">
                <a16:creationId xmlns:a16="http://schemas.microsoft.com/office/drawing/2014/main" id="{533C78F9-2271-460B-A9E2-0599918E5E59}"/>
              </a:ext>
            </a:extLst>
          </p:cNvPr>
          <p:cNvPicPr>
            <a:picLocks noGrp="1" noChangeAspect="1"/>
          </p:cNvPicPr>
          <p:nvPr>
            <p:ph idx="1"/>
          </p:nvPr>
        </p:nvPicPr>
        <p:blipFill rotWithShape="1">
          <a:blip r:embed="rId3"/>
          <a:srcRect l="-1424" t="4682" r="2" b="29260"/>
          <a:stretch/>
        </p:blipFill>
        <p:spPr>
          <a:xfrm>
            <a:off x="1840833" y="2104916"/>
            <a:ext cx="8392502" cy="3635025"/>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855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AFF2-E4A4-4987-9488-188D6EA0EFEF}"/>
              </a:ext>
            </a:extLst>
          </p:cNvPr>
          <p:cNvSpPr>
            <a:spLocks noGrp="1"/>
          </p:cNvSpPr>
          <p:nvPr>
            <p:ph type="title"/>
          </p:nvPr>
        </p:nvSpPr>
        <p:spPr>
          <a:xfrm>
            <a:off x="1286933" y="609600"/>
            <a:ext cx="10197494" cy="1099457"/>
          </a:xfrm>
        </p:spPr>
        <p:txBody>
          <a:bodyPr>
            <a:normAutofit fontScale="90000"/>
          </a:bodyPr>
          <a:lstStyle/>
          <a:p>
            <a:br>
              <a:rPr lang="en-US"/>
            </a:br>
            <a:r>
              <a:rPr lang="en-US" sz="4900" b="1">
                <a:solidFill>
                  <a:schemeClr val="accent2">
                    <a:lumMod val="75000"/>
                  </a:schemeClr>
                </a:solidFill>
              </a:rPr>
              <a:t>Symptoms</a:t>
            </a:r>
            <a:endParaRPr lang="en-US" sz="4000" b="1">
              <a:solidFill>
                <a:schemeClr val="accent2">
                  <a:lumMod val="75000"/>
                </a:schemeClr>
              </a:solidFill>
            </a:endParaRPr>
          </a:p>
        </p:txBody>
      </p:sp>
      <p:sp>
        <p:nvSpPr>
          <p:cNvPr id="4" name="Content Placeholder 3">
            <a:extLst>
              <a:ext uri="{FF2B5EF4-FFF2-40B4-BE49-F238E27FC236}">
                <a16:creationId xmlns:a16="http://schemas.microsoft.com/office/drawing/2014/main" id="{0064CDF3-D6AD-417A-874D-A2BE99A230DE}"/>
              </a:ext>
            </a:extLst>
          </p:cNvPr>
          <p:cNvSpPr>
            <a:spLocks noGrp="1"/>
          </p:cNvSpPr>
          <p:nvPr>
            <p:ph idx="1"/>
          </p:nvPr>
        </p:nvSpPr>
        <p:spPr>
          <a:xfrm>
            <a:off x="1097280" y="1925054"/>
            <a:ext cx="10058400" cy="3944040"/>
          </a:xfrm>
        </p:spPr>
        <p:txBody>
          <a:bodyPr/>
          <a:lstStyle/>
          <a:p>
            <a:pPr marL="464058" lvl="1" indent="-171450">
              <a:buFont typeface="Arial" panose="020B0604020202020204" pitchFamily="34" charset="0"/>
              <a:buChar char="•"/>
            </a:pPr>
            <a:r>
              <a:rPr lang="en-US" sz="2800" dirty="0"/>
              <a:t>Skin rash, itching, hives</a:t>
            </a:r>
          </a:p>
          <a:p>
            <a:pPr marL="464058" lvl="1" indent="-171450">
              <a:buFont typeface="Arial" panose="020B0604020202020204" pitchFamily="34" charset="0"/>
              <a:buChar char="•"/>
            </a:pPr>
            <a:r>
              <a:rPr lang="en-US" sz="2800" dirty="0"/>
              <a:t>Swelling of the lips, tongue or throat, trouble swallowing</a:t>
            </a:r>
          </a:p>
          <a:p>
            <a:pPr marL="464058" lvl="1" indent="-171450">
              <a:buFont typeface="Arial" panose="020B0604020202020204" pitchFamily="34" charset="0"/>
              <a:buChar char="•"/>
            </a:pPr>
            <a:r>
              <a:rPr lang="en-US" sz="2800" dirty="0"/>
              <a:t>Shortness of breath, trouble breathing, wheezing</a:t>
            </a:r>
          </a:p>
          <a:p>
            <a:pPr marL="464058" lvl="1" indent="-171450">
              <a:buFont typeface="Arial" panose="020B0604020202020204" pitchFamily="34" charset="0"/>
              <a:buChar char="•"/>
            </a:pPr>
            <a:r>
              <a:rPr lang="en-US" sz="2800" dirty="0"/>
              <a:t>Stomach pain, vomiting, diarrhea</a:t>
            </a:r>
          </a:p>
          <a:p>
            <a:pPr marL="464058" lvl="1" indent="-171450">
              <a:buFont typeface="Arial" panose="020B0604020202020204" pitchFamily="34" charset="0"/>
              <a:buChar char="•"/>
            </a:pPr>
            <a:r>
              <a:rPr lang="en-US" sz="2800" dirty="0"/>
              <a:t>Anxiety and confusion</a:t>
            </a:r>
          </a:p>
          <a:p>
            <a:pPr marL="464058" lvl="1" indent="-171450">
              <a:buFont typeface="Arial" panose="020B0604020202020204" pitchFamily="34" charset="0"/>
              <a:buChar char="•"/>
            </a:pPr>
            <a:r>
              <a:rPr lang="en-US" sz="2800" dirty="0"/>
              <a:t>Dizziness, feeling lightheaded, fainting</a:t>
            </a:r>
          </a:p>
          <a:p>
            <a:endParaRPr lang="en-US" dirty="0"/>
          </a:p>
        </p:txBody>
      </p:sp>
    </p:spTree>
    <p:extLst>
      <p:ext uri="{BB962C8B-B14F-4D97-AF65-F5344CB8AC3E}">
        <p14:creationId xmlns:p14="http://schemas.microsoft.com/office/powerpoint/2010/main" val="101494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EFA996-9447-4A4C-B4B1-6958A2CE0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C9C6ED-FD31-4E10-99F5-48CEB4067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A4EB93-E293-4ED8-8E58-EE228F37DA76}"/>
              </a:ext>
            </a:extLst>
          </p:cNvPr>
          <p:cNvSpPr>
            <a:spLocks noGrp="1"/>
          </p:cNvSpPr>
          <p:nvPr>
            <p:ph type="title"/>
          </p:nvPr>
        </p:nvSpPr>
        <p:spPr>
          <a:xfrm>
            <a:off x="1066800" y="5252936"/>
            <a:ext cx="10058400" cy="1028715"/>
          </a:xfrm>
        </p:spPr>
        <p:txBody>
          <a:bodyPr>
            <a:normAutofit/>
          </a:bodyPr>
          <a:lstStyle/>
          <a:p>
            <a:pPr algn="ctr"/>
            <a:r>
              <a:rPr lang="en-US" dirty="0">
                <a:solidFill>
                  <a:schemeClr val="accent2">
                    <a:lumMod val="60000"/>
                    <a:lumOff val="40000"/>
                  </a:schemeClr>
                </a:solidFill>
              </a:rPr>
              <a:t>Common Descriptions Used by Children</a:t>
            </a:r>
          </a:p>
        </p:txBody>
      </p:sp>
      <p:sp>
        <p:nvSpPr>
          <p:cNvPr id="14" name="Rectangle 13">
            <a:extLst>
              <a:ext uri="{FF2B5EF4-FFF2-40B4-BE49-F238E27FC236}">
                <a16:creationId xmlns:a16="http://schemas.microsoft.com/office/drawing/2014/main" id="{79D24EB7-9554-4EE1-B384-E93B7FE9B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2A2B59F1-1BFF-4646-87DB-8332FB114256}"/>
              </a:ext>
            </a:extLst>
          </p:cNvPr>
          <p:cNvSpPr>
            <a:spLocks noGrp="1"/>
          </p:cNvSpPr>
          <p:nvPr>
            <p:ph idx="1"/>
          </p:nvPr>
        </p:nvSpPr>
        <p:spPr>
          <a:xfrm>
            <a:off x="1066800" y="653227"/>
            <a:ext cx="10058400" cy="4023360"/>
          </a:xfrm>
        </p:spPr>
        <p:txBody>
          <a:bodyPr>
            <a:normAutofit fontScale="85000" lnSpcReduction="20000"/>
          </a:bodyPr>
          <a:lstStyle/>
          <a:p>
            <a:endParaRPr lang="en-US" dirty="0"/>
          </a:p>
          <a:p>
            <a:pPr marL="464058" lvl="1" indent="-171450">
              <a:buFont typeface="Arial" panose="020B0604020202020204" pitchFamily="34" charset="0"/>
              <a:buChar char="•"/>
            </a:pPr>
            <a:r>
              <a:rPr lang="en-US" sz="3300" dirty="0"/>
              <a:t>My tongue feels big</a:t>
            </a:r>
          </a:p>
          <a:p>
            <a:pPr marL="464058" lvl="1" indent="-171450">
              <a:buFont typeface="Arial" panose="020B0604020202020204" pitchFamily="34" charset="0"/>
              <a:buChar char="•"/>
            </a:pPr>
            <a:r>
              <a:rPr lang="en-US" sz="3300" dirty="0"/>
              <a:t>There is something stuck in my throat</a:t>
            </a:r>
          </a:p>
          <a:p>
            <a:pPr marL="464058" lvl="1" indent="-171450">
              <a:buFont typeface="Arial" panose="020B0604020202020204" pitchFamily="34" charset="0"/>
              <a:buChar char="•"/>
            </a:pPr>
            <a:r>
              <a:rPr lang="en-US" sz="3300" dirty="0"/>
              <a:t>My skin is itching</a:t>
            </a:r>
          </a:p>
          <a:p>
            <a:pPr marL="464058" lvl="1" indent="-171450">
              <a:buFont typeface="Arial" panose="020B0604020202020204" pitchFamily="34" charset="0"/>
              <a:buChar char="•"/>
            </a:pPr>
            <a:r>
              <a:rPr lang="en-US" sz="3300" dirty="0"/>
              <a:t>My tongue is burning or hot</a:t>
            </a:r>
          </a:p>
          <a:p>
            <a:pPr marL="464058" lvl="1" indent="-171450">
              <a:buFont typeface="Arial" panose="020B0604020202020204" pitchFamily="34" charset="0"/>
              <a:buChar char="•"/>
            </a:pPr>
            <a:r>
              <a:rPr lang="en-US" sz="3300" dirty="0"/>
              <a:t>My lips feel tight</a:t>
            </a:r>
          </a:p>
          <a:p>
            <a:pPr marL="464058" lvl="1" indent="-171450">
              <a:buFont typeface="Arial" panose="020B0604020202020204" pitchFamily="34" charset="0"/>
              <a:buChar char="•"/>
            </a:pPr>
            <a:r>
              <a:rPr lang="en-US" sz="3300" dirty="0"/>
              <a:t>My tummy hurts</a:t>
            </a:r>
          </a:p>
          <a:p>
            <a:pPr marL="464058" lvl="1" indent="-171450">
              <a:buFont typeface="Arial" panose="020B0604020202020204" pitchFamily="34" charset="0"/>
              <a:buChar char="•"/>
            </a:pPr>
            <a:r>
              <a:rPr lang="en-US" sz="3300" dirty="0"/>
              <a:t>My eyes are itching or burning</a:t>
            </a:r>
          </a:p>
          <a:p>
            <a:pPr marL="464058" lvl="1" indent="-171450">
              <a:buFont typeface="Arial" panose="020B0604020202020204" pitchFamily="34" charset="0"/>
              <a:buChar char="•"/>
            </a:pPr>
            <a:r>
              <a:rPr lang="en-US" sz="3300" dirty="0"/>
              <a:t>My chest is tight</a:t>
            </a:r>
          </a:p>
          <a:p>
            <a:pPr marL="464058" lvl="1" indent="-171450">
              <a:buFont typeface="Arial" panose="020B0604020202020204" pitchFamily="34" charset="0"/>
              <a:buChar char="•"/>
            </a:pPr>
            <a:r>
              <a:rPr lang="en-US" sz="3300" dirty="0"/>
              <a:t>It feels like something is poking my tongue</a:t>
            </a:r>
          </a:p>
          <a:p>
            <a:pPr marL="464058" lvl="1" indent="-171450">
              <a:lnSpc>
                <a:spcPct val="100000"/>
              </a:lnSpc>
              <a:spcBef>
                <a:spcPts val="0"/>
              </a:spcBef>
              <a:spcAft>
                <a:spcPts val="0"/>
              </a:spcAft>
              <a:buClrTx/>
              <a:buFont typeface="Arial" panose="020B0604020202020204" pitchFamily="34" charset="0"/>
              <a:buChar char="•"/>
              <a:defRPr/>
            </a:pPr>
            <a:r>
              <a:rPr lang="en-US" sz="3300" dirty="0"/>
              <a:t>Something is wrong or Something bad is happening</a:t>
            </a:r>
          </a:p>
          <a:p>
            <a:endParaRPr lang="en-US" dirty="0"/>
          </a:p>
        </p:txBody>
      </p:sp>
    </p:spTree>
    <p:extLst>
      <p:ext uri="{BB962C8B-B14F-4D97-AF65-F5344CB8AC3E}">
        <p14:creationId xmlns:p14="http://schemas.microsoft.com/office/powerpoint/2010/main" val="709831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D9BD-9288-4D96-9A1A-BE57869F24CC}"/>
              </a:ext>
            </a:extLst>
          </p:cNvPr>
          <p:cNvSpPr>
            <a:spLocks noGrp="1"/>
          </p:cNvSpPr>
          <p:nvPr>
            <p:ph type="title"/>
          </p:nvPr>
        </p:nvSpPr>
        <p:spPr>
          <a:xfrm>
            <a:off x="1263317" y="648560"/>
            <a:ext cx="6795066" cy="1625408"/>
          </a:xfrm>
        </p:spPr>
        <p:txBody>
          <a:bodyPr anchor="ctr">
            <a:normAutofit/>
          </a:bodyPr>
          <a:lstStyle/>
          <a:p>
            <a:r>
              <a:rPr lang="en-US" sz="4100" b="1" dirty="0">
                <a:solidFill>
                  <a:schemeClr val="accent2">
                    <a:lumMod val="75000"/>
                  </a:schemeClr>
                </a:solidFill>
              </a:rPr>
              <a:t>Responding Appropriately</a:t>
            </a:r>
          </a:p>
        </p:txBody>
      </p:sp>
      <p:sp>
        <p:nvSpPr>
          <p:cNvPr id="4" name="Content Placeholder 3">
            <a:extLst>
              <a:ext uri="{FF2B5EF4-FFF2-40B4-BE49-F238E27FC236}">
                <a16:creationId xmlns:a16="http://schemas.microsoft.com/office/drawing/2014/main" id="{02AF00DE-3B3D-4AA9-A5D6-24682AF731E0}"/>
              </a:ext>
            </a:extLst>
          </p:cNvPr>
          <p:cNvSpPr>
            <a:spLocks noGrp="1"/>
          </p:cNvSpPr>
          <p:nvPr>
            <p:ph idx="1"/>
          </p:nvPr>
        </p:nvSpPr>
        <p:spPr/>
        <p:txBody>
          <a:bodyPr>
            <a:normAutofit lnSpcReduction="10000"/>
          </a:bodyPr>
          <a:lstStyle/>
          <a:p>
            <a:pPr lvl="1">
              <a:lnSpc>
                <a:spcPct val="100000"/>
              </a:lnSpc>
              <a:spcBef>
                <a:spcPts val="0"/>
              </a:spcBef>
              <a:spcAft>
                <a:spcPts val="0"/>
              </a:spcAft>
              <a:buClrTx/>
              <a:buFont typeface="Arial" panose="020B0604020202020204" pitchFamily="34" charset="0"/>
              <a:buChar char="•"/>
              <a:defRPr/>
            </a:pPr>
            <a:r>
              <a:rPr lang="en-US" sz="3000" dirty="0"/>
              <a:t>Seconds count, your quick action can save a life.</a:t>
            </a:r>
          </a:p>
          <a:p>
            <a:pPr lvl="1">
              <a:lnSpc>
                <a:spcPct val="100000"/>
              </a:lnSpc>
              <a:spcBef>
                <a:spcPts val="0"/>
              </a:spcBef>
              <a:spcAft>
                <a:spcPts val="0"/>
              </a:spcAft>
              <a:buClrTx/>
              <a:buFont typeface="Arial" panose="020B0604020202020204" pitchFamily="34" charset="0"/>
              <a:buChar char="•"/>
              <a:defRPr/>
            </a:pPr>
            <a:r>
              <a:rPr lang="en-US" sz="3000" dirty="0"/>
              <a:t>Know your school district’s food allergy policies and procedures.</a:t>
            </a:r>
          </a:p>
          <a:p>
            <a:pPr lvl="1">
              <a:lnSpc>
                <a:spcPct val="100000"/>
              </a:lnSpc>
              <a:spcBef>
                <a:spcPts val="0"/>
              </a:spcBef>
              <a:spcAft>
                <a:spcPts val="0"/>
              </a:spcAft>
              <a:buClrTx/>
              <a:buFont typeface="Arial" panose="020B0604020202020204" pitchFamily="34" charset="0"/>
              <a:buChar char="•"/>
              <a:defRPr/>
            </a:pPr>
            <a:r>
              <a:rPr lang="en-US" sz="3000" dirty="0"/>
              <a:t>Always call the school nurse or designee.</a:t>
            </a:r>
          </a:p>
          <a:p>
            <a:pPr lvl="1">
              <a:lnSpc>
                <a:spcPct val="100000"/>
              </a:lnSpc>
              <a:spcBef>
                <a:spcPts val="0"/>
              </a:spcBef>
              <a:spcAft>
                <a:spcPts val="0"/>
              </a:spcAft>
              <a:buClrTx/>
              <a:buFont typeface="Arial" panose="020B0604020202020204" pitchFamily="34" charset="0"/>
              <a:buChar char="•"/>
              <a:defRPr/>
            </a:pPr>
            <a:r>
              <a:rPr lang="en-US" sz="3000" dirty="0"/>
              <a:t>Do not leave the student alone and do not send the student to the school nurse alone.</a:t>
            </a:r>
          </a:p>
          <a:p>
            <a:pPr lvl="1">
              <a:lnSpc>
                <a:spcPct val="100000"/>
              </a:lnSpc>
              <a:spcBef>
                <a:spcPts val="0"/>
              </a:spcBef>
              <a:spcAft>
                <a:spcPts val="0"/>
              </a:spcAft>
              <a:buClrTx/>
              <a:buFont typeface="Arial" panose="020B0604020202020204" pitchFamily="34" charset="0"/>
              <a:buChar char="•"/>
              <a:defRPr/>
            </a:pPr>
            <a:r>
              <a:rPr lang="en-US" sz="3000" dirty="0"/>
              <a:t>Remain available to assist as directed.</a:t>
            </a:r>
          </a:p>
          <a:p>
            <a:pPr lvl="1">
              <a:lnSpc>
                <a:spcPct val="100000"/>
              </a:lnSpc>
              <a:spcBef>
                <a:spcPts val="0"/>
              </a:spcBef>
              <a:spcAft>
                <a:spcPts val="0"/>
              </a:spcAft>
              <a:buClrTx/>
              <a:buFont typeface="Arial" panose="020B0604020202020204" pitchFamily="34" charset="0"/>
              <a:buChar char="•"/>
              <a:defRPr/>
            </a:pPr>
            <a:r>
              <a:rPr lang="en-US" sz="3000" dirty="0"/>
              <a:t>If you are the first staff to observe symptoms of a reaction; be available to speak with first responders.</a:t>
            </a:r>
          </a:p>
          <a:p>
            <a:endParaRPr lang="en-US" dirty="0"/>
          </a:p>
        </p:txBody>
      </p:sp>
    </p:spTree>
    <p:extLst>
      <p:ext uri="{BB962C8B-B14F-4D97-AF65-F5344CB8AC3E}">
        <p14:creationId xmlns:p14="http://schemas.microsoft.com/office/powerpoint/2010/main" val="240769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142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32AC64-74E0-497D-9479-2B3677CC7999}"/>
              </a:ext>
              <a:ext uri="{C183D7F6-B498-43B3-948B-1728B52AA6E4}">
                <adec:decorative xmlns:adec="http://schemas.microsoft.com/office/drawing/2017/decorative" val="0"/>
              </a:ext>
            </a:extLst>
          </p:cNvPr>
          <p:cNvSpPr txBox="1">
            <a:spLocks noGrp="1"/>
          </p:cNvSpPr>
          <p:nvPr>
            <p:ph type="title" idx="4294967295"/>
          </p:nvPr>
        </p:nvSpPr>
        <p:spPr>
          <a:xfrm>
            <a:off x="524256" y="4767072"/>
            <a:ext cx="6594189" cy="16252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Calibri Light" panose="020F0302020204030204"/>
                <a:ea typeface="+mn-ea"/>
                <a:cs typeface="+mn-cs"/>
              </a:rPr>
              <a:t>This concludes Food Allergy Management for School Nutrition Professionals </a:t>
            </a:r>
          </a:p>
        </p:txBody>
      </p:sp>
      <p:pic>
        <p:nvPicPr>
          <p:cNvPr id="3" name="Picture Placeholder 2">
            <a:extLst>
              <a:ext uri="{FF2B5EF4-FFF2-40B4-BE49-F238E27FC236}">
                <a16:creationId xmlns:a16="http://schemas.microsoft.com/office/drawing/2014/main" id="{8AB20C08-E421-449A-9D65-BC1AC55AFB6A}"/>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t="16400" r="1" b="6012"/>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76BBAAE-F121-477B-A082-61DB6135A766}"/>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a:buClr>
                <a:schemeClr val="bg1"/>
              </a:buClr>
            </a:pPr>
            <a:r>
              <a:rPr lang="en-US" sz="2400">
                <a:solidFill>
                  <a:srgbClr val="FFFFFF"/>
                </a:solidFill>
              </a:rPr>
              <a:t>New York State Education Department</a:t>
            </a:r>
          </a:p>
          <a:p>
            <a:pPr indent="-228600">
              <a:buClr>
                <a:schemeClr val="bg1"/>
              </a:buClr>
              <a:buFont typeface="Arial" panose="020B0604020202020204" pitchFamily="34" charset="0"/>
              <a:buChar char="•"/>
            </a:pPr>
            <a:r>
              <a:rPr lang="en-US" sz="2000" b="1">
                <a:solidFill>
                  <a:srgbClr val="FFFFFF"/>
                </a:solidFill>
              </a:rPr>
              <a:t>Child Nutrition Program Administration</a:t>
            </a:r>
          </a:p>
          <a:p>
            <a:pPr indent="-228600">
              <a:buClr>
                <a:schemeClr val="bg1"/>
              </a:buClr>
              <a:buFont typeface="Arial" panose="020B0604020202020204" pitchFamily="34" charset="0"/>
              <a:buChar char="•"/>
            </a:pPr>
            <a:endParaRPr lang="en-US" sz="2000">
              <a:solidFill>
                <a:srgbClr val="FFFFFF"/>
              </a:solidFill>
            </a:endParaRPr>
          </a:p>
          <a:p>
            <a:pPr indent="-228600">
              <a:buClr>
                <a:schemeClr val="bg1"/>
              </a:buClr>
              <a:buFont typeface="Arial" panose="020B0604020202020204" pitchFamily="34" charset="0"/>
              <a:buChar char="•"/>
            </a:pPr>
            <a:r>
              <a:rPr lang="en-US" sz="2000">
                <a:solidFill>
                  <a:srgbClr val="FFFFFF"/>
                </a:solidFill>
              </a:rPr>
              <a:t>(518)473-8781</a:t>
            </a:r>
          </a:p>
          <a:p>
            <a:pPr indent="-228600">
              <a:buClr>
                <a:schemeClr val="bg1"/>
              </a:buClr>
              <a:buFont typeface="Arial" panose="020B0604020202020204" pitchFamily="34" charset="0"/>
              <a:buChar char="•"/>
            </a:pPr>
            <a:r>
              <a:rPr lang="en-US" sz="2000">
                <a:solidFill>
                  <a:srgbClr val="FFFFFF"/>
                </a:solidFill>
              </a:rPr>
              <a:t>CN@nysed.gov</a:t>
            </a:r>
          </a:p>
          <a:p>
            <a:pPr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84457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FDDA-BAFB-4FBE-A0E6-418C01BB47EF}"/>
              </a:ext>
            </a:extLst>
          </p:cNvPr>
          <p:cNvSpPr>
            <a:spLocks noGrp="1"/>
          </p:cNvSpPr>
          <p:nvPr>
            <p:ph type="title"/>
          </p:nvPr>
        </p:nvSpPr>
        <p:spPr/>
        <p:txBody>
          <a:bodyPr>
            <a:normAutofit/>
          </a:bodyPr>
          <a:lstStyle/>
          <a:p>
            <a:br>
              <a:rPr lang="en-US"/>
            </a:br>
            <a:r>
              <a:rPr lang="en-US" sz="4400" b="1">
                <a:solidFill>
                  <a:schemeClr val="accent2">
                    <a:lumMod val="75000"/>
                  </a:schemeClr>
                </a:solidFill>
              </a:rPr>
              <a:t>1 in 13 Children has a Food Allergy</a:t>
            </a:r>
            <a:endParaRPr lang="en-US" b="1">
              <a:solidFill>
                <a:schemeClr val="accent2">
                  <a:lumMod val="75000"/>
                </a:schemeClr>
              </a:solidFill>
            </a:endParaRPr>
          </a:p>
        </p:txBody>
      </p:sp>
      <p:pic>
        <p:nvPicPr>
          <p:cNvPr id="4" name="Content Placeholder 3" descr="Picture of 1 in 13 children">
            <a:extLst>
              <a:ext uri="{FF2B5EF4-FFF2-40B4-BE49-F238E27FC236}">
                <a16:creationId xmlns:a16="http://schemas.microsoft.com/office/drawing/2014/main" id="{92655DA7-B4F7-4BA4-971D-DB056B0BDBCE}"/>
              </a:ext>
            </a:extLst>
          </p:cNvPr>
          <p:cNvPicPr>
            <a:picLocks noGrp="1" noChangeAspect="1"/>
          </p:cNvPicPr>
          <p:nvPr>
            <p:ph idx="1"/>
          </p:nvPr>
        </p:nvPicPr>
        <p:blipFill>
          <a:blip r:embed="rId3"/>
          <a:stretch>
            <a:fillRect/>
          </a:stretch>
        </p:blipFill>
        <p:spPr>
          <a:xfrm>
            <a:off x="2586701" y="1846263"/>
            <a:ext cx="7078924" cy="4022725"/>
          </a:xfrm>
          <a:prstGeom prst="rect">
            <a:avLst/>
          </a:prstGeom>
        </p:spPr>
      </p:pic>
    </p:spTree>
    <p:extLst>
      <p:ext uri="{BB962C8B-B14F-4D97-AF65-F5344CB8AC3E}">
        <p14:creationId xmlns:p14="http://schemas.microsoft.com/office/powerpoint/2010/main" val="146301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C4EFA996-9447-4A4C-B4B1-6958A2CE0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53C9C6ED-FD31-4E10-99F5-48CEB4067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9031CC-444A-478A-9F26-871C93388DD2}"/>
              </a:ext>
            </a:extLst>
          </p:cNvPr>
          <p:cNvSpPr>
            <a:spLocks noGrp="1"/>
          </p:cNvSpPr>
          <p:nvPr>
            <p:ph type="title"/>
          </p:nvPr>
        </p:nvSpPr>
        <p:spPr>
          <a:xfrm>
            <a:off x="1066800" y="5252936"/>
            <a:ext cx="10058400" cy="1028715"/>
          </a:xfrm>
        </p:spPr>
        <p:txBody>
          <a:bodyPr>
            <a:normAutofit/>
          </a:bodyPr>
          <a:lstStyle/>
          <a:p>
            <a:pPr algn="ctr"/>
            <a:r>
              <a:rPr lang="en-US" sz="4400" b="1">
                <a:solidFill>
                  <a:schemeClr val="accent2">
                    <a:lumMod val="60000"/>
                    <a:lumOff val="40000"/>
                  </a:schemeClr>
                </a:solidFill>
              </a:rPr>
              <a:t>What is a Food Allergy?</a:t>
            </a:r>
          </a:p>
        </p:txBody>
      </p:sp>
      <p:sp>
        <p:nvSpPr>
          <p:cNvPr id="20" name="Rectangle 13">
            <a:extLst>
              <a:ext uri="{FF2B5EF4-FFF2-40B4-BE49-F238E27FC236}">
                <a16:creationId xmlns:a16="http://schemas.microsoft.com/office/drawing/2014/main" id="{79D24EB7-9554-4EE1-B384-E93B7FE9B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8074E04F-F049-4A72-8257-24BDB47DCEDA}"/>
              </a:ext>
            </a:extLst>
          </p:cNvPr>
          <p:cNvSpPr>
            <a:spLocks noGrp="1"/>
          </p:cNvSpPr>
          <p:nvPr>
            <p:ph idx="1"/>
          </p:nvPr>
        </p:nvSpPr>
        <p:spPr>
          <a:xfrm>
            <a:off x="1066800" y="788264"/>
            <a:ext cx="10058400" cy="4023360"/>
          </a:xfrm>
        </p:spPr>
        <p:txBody>
          <a:bodyPr/>
          <a:lstStyle/>
          <a:p>
            <a:endParaRPr lang="en-US" dirty="0">
              <a:solidFill>
                <a:schemeClr val="tx1"/>
              </a:solidFill>
            </a:endParaRPr>
          </a:p>
          <a:p>
            <a:pPr>
              <a:lnSpc>
                <a:spcPct val="100000"/>
              </a:lnSpc>
              <a:spcBef>
                <a:spcPts val="0"/>
              </a:spcBef>
              <a:spcAft>
                <a:spcPts val="0"/>
              </a:spcAft>
              <a:buClrTx/>
              <a:buSzTx/>
              <a:buFont typeface="Arial" panose="020B0604020202020204" pitchFamily="34" charset="0"/>
              <a:buChar char="•"/>
              <a:defRPr/>
            </a:pPr>
            <a:r>
              <a:rPr lang="en-US" sz="2800" dirty="0">
                <a:solidFill>
                  <a:schemeClr val="tx1"/>
                </a:solidFill>
              </a:rPr>
              <a:t>The role of the immune system is to protect the body from germs and disease</a:t>
            </a:r>
          </a:p>
          <a:p>
            <a:pPr>
              <a:lnSpc>
                <a:spcPct val="100000"/>
              </a:lnSpc>
              <a:spcBef>
                <a:spcPts val="0"/>
              </a:spcBef>
              <a:spcAft>
                <a:spcPts val="0"/>
              </a:spcAft>
              <a:buClrTx/>
              <a:buSzTx/>
              <a:buFont typeface="Arial" panose="020B0604020202020204" pitchFamily="34" charset="0"/>
              <a:buChar char="•"/>
              <a:defRPr/>
            </a:pPr>
            <a:r>
              <a:rPr lang="en-US" sz="2800" dirty="0">
                <a:solidFill>
                  <a:schemeClr val="tx1"/>
                </a:solidFill>
              </a:rPr>
              <a:t>A food allergy is a medical condition in which exposure to a food triggers a harmful immune response</a:t>
            </a:r>
          </a:p>
          <a:p>
            <a:pPr>
              <a:buFont typeface="Arial" panose="020B0604020202020204" pitchFamily="34" charset="0"/>
              <a:buChar char="•"/>
            </a:pPr>
            <a:r>
              <a:rPr lang="en-US" sz="2800" dirty="0">
                <a:solidFill>
                  <a:schemeClr val="tx1"/>
                </a:solidFill>
              </a:rPr>
              <a:t>When a person eats a food they are allergic to, the immune system attacks proteins in the food that are normally harmless. </a:t>
            </a:r>
          </a:p>
          <a:p>
            <a:pPr lvl="1">
              <a:buFont typeface="Arial" panose="020B0604020202020204" pitchFamily="34" charset="0"/>
              <a:buChar char="•"/>
            </a:pPr>
            <a:r>
              <a:rPr lang="en-US" sz="2400" dirty="0">
                <a:solidFill>
                  <a:schemeClr val="tx1"/>
                </a:solidFill>
              </a:rPr>
              <a:t>The proteins that trigger the reaction are called allergens.</a:t>
            </a:r>
          </a:p>
          <a:p>
            <a:endParaRPr lang="en-US" dirty="0"/>
          </a:p>
        </p:txBody>
      </p:sp>
    </p:spTree>
    <p:extLst>
      <p:ext uri="{BB962C8B-B14F-4D97-AF65-F5344CB8AC3E}">
        <p14:creationId xmlns:p14="http://schemas.microsoft.com/office/powerpoint/2010/main" val="196336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14E1-1815-4966-9A69-F98CD57AB1F4}"/>
              </a:ext>
            </a:extLst>
          </p:cNvPr>
          <p:cNvSpPr>
            <a:spLocks noGrp="1"/>
          </p:cNvSpPr>
          <p:nvPr>
            <p:ph type="title"/>
          </p:nvPr>
        </p:nvSpPr>
        <p:spPr/>
        <p:txBody>
          <a:bodyPr>
            <a:normAutofit/>
          </a:bodyPr>
          <a:lstStyle/>
          <a:p>
            <a:br>
              <a:rPr lang="en-US"/>
            </a:br>
            <a:r>
              <a:rPr lang="en-US" sz="4400" b="1">
                <a:solidFill>
                  <a:schemeClr val="accent2">
                    <a:lumMod val="75000"/>
                  </a:schemeClr>
                </a:solidFill>
              </a:rPr>
              <a:t>Food Intolerance vs. Food Allergy</a:t>
            </a:r>
            <a:endParaRPr lang="en-US" sz="4000" b="1">
              <a:solidFill>
                <a:schemeClr val="accent2">
                  <a:lumMod val="75000"/>
                </a:schemeClr>
              </a:solidFill>
            </a:endParaRPr>
          </a:p>
        </p:txBody>
      </p:sp>
      <p:sp>
        <p:nvSpPr>
          <p:cNvPr id="4" name="Content Placeholder 3">
            <a:extLst>
              <a:ext uri="{FF2B5EF4-FFF2-40B4-BE49-F238E27FC236}">
                <a16:creationId xmlns:a16="http://schemas.microsoft.com/office/drawing/2014/main" id="{9A26B6A7-5B2C-44D9-9DBB-D3787C25B6A2}"/>
              </a:ext>
            </a:extLst>
          </p:cNvPr>
          <p:cNvSpPr>
            <a:spLocks noGrp="1"/>
          </p:cNvSpPr>
          <p:nvPr>
            <p:ph sz="half" idx="1"/>
          </p:nvPr>
        </p:nvSpPr>
        <p:spPr>
          <a:xfrm>
            <a:off x="1097277" y="2447313"/>
            <a:ext cx="4937760" cy="4023360"/>
          </a:xfrm>
        </p:spPr>
        <p:txBody>
          <a:bodyPr>
            <a:normAutofit/>
          </a:bodyPr>
          <a:lstStyle/>
          <a:p>
            <a:pPr>
              <a:buClr>
                <a:schemeClr val="accent2">
                  <a:lumMod val="75000"/>
                </a:schemeClr>
              </a:buClr>
              <a:buFont typeface="Wingdings" panose="05000000000000000000" pitchFamily="2" charset="2"/>
              <a:buChar char="§"/>
            </a:pPr>
            <a:r>
              <a:rPr lang="en-US" sz="2400"/>
              <a:t>A </a:t>
            </a:r>
            <a:r>
              <a:rPr lang="en-US" sz="2400" b="1">
                <a:solidFill>
                  <a:schemeClr val="accent4">
                    <a:lumMod val="50000"/>
                  </a:schemeClr>
                </a:solidFill>
              </a:rPr>
              <a:t>Food Intolerance </a:t>
            </a:r>
            <a:r>
              <a:rPr lang="en-US" sz="2400"/>
              <a:t>affects the </a:t>
            </a:r>
            <a:r>
              <a:rPr lang="en-US" sz="2400" b="1">
                <a:solidFill>
                  <a:schemeClr val="accent4">
                    <a:lumMod val="50000"/>
                  </a:schemeClr>
                </a:solidFill>
              </a:rPr>
              <a:t>Digestive System </a:t>
            </a:r>
            <a:r>
              <a:rPr lang="en-US" sz="2400"/>
              <a:t>and is</a:t>
            </a:r>
            <a:r>
              <a:rPr lang="en-US" sz="2400">
                <a:solidFill>
                  <a:srgbClr val="003399"/>
                </a:solidFill>
              </a:rPr>
              <a:t> </a:t>
            </a:r>
            <a:r>
              <a:rPr lang="en-US" sz="2400" i="1" u="sng">
                <a:solidFill>
                  <a:schemeClr val="accent4">
                    <a:lumMod val="50000"/>
                  </a:schemeClr>
                </a:solidFill>
              </a:rPr>
              <a:t>not</a:t>
            </a:r>
            <a:r>
              <a:rPr lang="en-US" sz="2400">
                <a:solidFill>
                  <a:schemeClr val="accent4">
                    <a:lumMod val="50000"/>
                  </a:schemeClr>
                </a:solidFill>
              </a:rPr>
              <a:t> </a:t>
            </a:r>
            <a:r>
              <a:rPr lang="en-US" sz="2400" b="1">
                <a:solidFill>
                  <a:schemeClr val="accent4">
                    <a:lumMod val="50000"/>
                  </a:schemeClr>
                </a:solidFill>
              </a:rPr>
              <a:t>Life Threatening</a:t>
            </a:r>
          </a:p>
          <a:p>
            <a:pPr>
              <a:buClr>
                <a:schemeClr val="accent2">
                  <a:lumMod val="75000"/>
                </a:schemeClr>
              </a:buClr>
              <a:buFont typeface="Wingdings" panose="05000000000000000000" pitchFamily="2" charset="2"/>
              <a:buChar char="§"/>
            </a:pPr>
            <a:endParaRPr lang="en-US" sz="2400"/>
          </a:p>
          <a:p>
            <a:pPr>
              <a:buClr>
                <a:schemeClr val="accent2">
                  <a:lumMod val="75000"/>
                </a:schemeClr>
              </a:buClr>
              <a:buFont typeface="Wingdings" panose="05000000000000000000" pitchFamily="2" charset="2"/>
              <a:buChar char="§"/>
            </a:pPr>
            <a:r>
              <a:rPr lang="en-US" sz="2400"/>
              <a:t>A </a:t>
            </a:r>
            <a:r>
              <a:rPr lang="en-US" sz="2400" b="1">
                <a:solidFill>
                  <a:schemeClr val="accent4">
                    <a:lumMod val="50000"/>
                  </a:schemeClr>
                </a:solidFill>
              </a:rPr>
              <a:t>Food Allergy </a:t>
            </a:r>
            <a:r>
              <a:rPr lang="en-US" sz="2400"/>
              <a:t>affects the </a:t>
            </a:r>
            <a:r>
              <a:rPr lang="en-US" sz="2400" b="1">
                <a:solidFill>
                  <a:schemeClr val="accent4">
                    <a:lumMod val="50000"/>
                  </a:schemeClr>
                </a:solidFill>
              </a:rPr>
              <a:t>Immune System </a:t>
            </a:r>
            <a:r>
              <a:rPr lang="en-US" sz="2400"/>
              <a:t>and </a:t>
            </a:r>
            <a:r>
              <a:rPr lang="en-US" sz="2400" i="1" u="sng">
                <a:solidFill>
                  <a:schemeClr val="accent4">
                    <a:lumMod val="50000"/>
                  </a:schemeClr>
                </a:solidFill>
              </a:rPr>
              <a:t>can be</a:t>
            </a:r>
            <a:r>
              <a:rPr lang="en-US" sz="2400" i="1">
                <a:solidFill>
                  <a:schemeClr val="accent4">
                    <a:lumMod val="50000"/>
                  </a:schemeClr>
                </a:solidFill>
              </a:rPr>
              <a:t> </a:t>
            </a:r>
            <a:r>
              <a:rPr lang="en-US" sz="2400" b="1">
                <a:solidFill>
                  <a:schemeClr val="accent4">
                    <a:lumMod val="50000"/>
                  </a:schemeClr>
                </a:solidFill>
              </a:rPr>
              <a:t>Life Threatening</a:t>
            </a:r>
          </a:p>
          <a:p>
            <a:pPr>
              <a:buClr>
                <a:schemeClr val="bg1">
                  <a:lumMod val="50000"/>
                </a:schemeClr>
              </a:buClr>
              <a:buFont typeface="Wingdings" panose="05000000000000000000" pitchFamily="2" charset="2"/>
              <a:buChar char="§"/>
            </a:pPr>
            <a:endParaRPr lang="en-US"/>
          </a:p>
          <a:p>
            <a:endParaRPr lang="en-US"/>
          </a:p>
        </p:txBody>
      </p:sp>
      <p:pic>
        <p:nvPicPr>
          <p:cNvPr id="6" name="Content Placeholder 5" descr="Picture of the top 8 allergens">
            <a:extLst>
              <a:ext uri="{FF2B5EF4-FFF2-40B4-BE49-F238E27FC236}">
                <a16:creationId xmlns:a16="http://schemas.microsoft.com/office/drawing/2014/main" id="{E034FA07-6A21-42DA-874A-325A907516A4}"/>
              </a:ext>
            </a:extLst>
          </p:cNvPr>
          <p:cNvPicPr>
            <a:picLocks noGrp="1" noChangeAspect="1"/>
          </p:cNvPicPr>
          <p:nvPr>
            <p:ph sz="half" idx="2"/>
          </p:nvPr>
        </p:nvPicPr>
        <p:blipFill>
          <a:blip r:embed="rId3"/>
          <a:stretch>
            <a:fillRect/>
          </a:stretch>
        </p:blipFill>
        <p:spPr>
          <a:xfrm>
            <a:off x="6096000" y="2586789"/>
            <a:ext cx="5621327" cy="2079891"/>
          </a:xfrm>
        </p:spPr>
      </p:pic>
    </p:spTree>
    <p:extLst>
      <p:ext uri="{BB962C8B-B14F-4D97-AF65-F5344CB8AC3E}">
        <p14:creationId xmlns:p14="http://schemas.microsoft.com/office/powerpoint/2010/main" val="3134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845487-4288-4259-8790-F4DCC56CBF4E}"/>
              </a:ext>
            </a:extLst>
          </p:cNvPr>
          <p:cNvSpPr>
            <a:spLocks noGrp="1"/>
          </p:cNvSpPr>
          <p:nvPr>
            <p:ph type="title"/>
          </p:nvPr>
        </p:nvSpPr>
        <p:spPr>
          <a:xfrm>
            <a:off x="84221" y="2654167"/>
            <a:ext cx="3657600" cy="1412506"/>
          </a:xfrm>
        </p:spPr>
        <p:txBody>
          <a:bodyPr>
            <a:noAutofit/>
          </a:bodyPr>
          <a:lstStyle/>
          <a:p>
            <a:pPr algn="ctr"/>
            <a:r>
              <a:rPr lang="en-US" sz="4400" b="1">
                <a:solidFill>
                  <a:schemeClr val="accent2">
                    <a:lumMod val="60000"/>
                    <a:lumOff val="40000"/>
                  </a:schemeClr>
                </a:solidFill>
              </a:rPr>
              <a:t>What is </a:t>
            </a:r>
            <a:br>
              <a:rPr lang="en-US" sz="4400" b="1">
                <a:solidFill>
                  <a:schemeClr val="accent2">
                    <a:lumMod val="60000"/>
                    <a:lumOff val="40000"/>
                  </a:schemeClr>
                </a:solidFill>
              </a:rPr>
            </a:br>
            <a:r>
              <a:rPr lang="en-US" sz="4400" b="1">
                <a:solidFill>
                  <a:schemeClr val="accent2">
                    <a:lumMod val="60000"/>
                    <a:lumOff val="40000"/>
                  </a:schemeClr>
                </a:solidFill>
              </a:rPr>
              <a:t>Celiac Disease?</a:t>
            </a:r>
          </a:p>
        </p:txBody>
      </p:sp>
      <p:sp>
        <p:nvSpPr>
          <p:cNvPr id="5" name="Content Placeholder 4">
            <a:extLst>
              <a:ext uri="{FF2B5EF4-FFF2-40B4-BE49-F238E27FC236}">
                <a16:creationId xmlns:a16="http://schemas.microsoft.com/office/drawing/2014/main" id="{E4E6909D-E348-4BD5-A4CB-802B1ACDCD8C}"/>
              </a:ext>
            </a:extLst>
          </p:cNvPr>
          <p:cNvSpPr>
            <a:spLocks noGrp="1"/>
          </p:cNvSpPr>
          <p:nvPr>
            <p:ph idx="1"/>
          </p:nvPr>
        </p:nvSpPr>
        <p:spPr>
          <a:xfrm>
            <a:off x="4644189" y="731520"/>
            <a:ext cx="7279105" cy="5257800"/>
          </a:xfrm>
        </p:spPr>
        <p:txBody>
          <a:bodyPr>
            <a:normAutofit lnSpcReduction="10000"/>
          </a:bodyPr>
          <a:lstStyle/>
          <a:p>
            <a:pPr>
              <a:buClr>
                <a:schemeClr val="accent2">
                  <a:lumMod val="75000"/>
                </a:schemeClr>
              </a:buClr>
              <a:buFont typeface="Wingdings" panose="05000000000000000000" pitchFamily="2" charset="2"/>
              <a:buChar char="§"/>
            </a:pPr>
            <a:r>
              <a:rPr lang="en-US" sz="2800"/>
              <a:t>Autoimmune Disease</a:t>
            </a:r>
          </a:p>
          <a:p>
            <a:pPr>
              <a:buClr>
                <a:schemeClr val="accent2">
                  <a:lumMod val="75000"/>
                </a:schemeClr>
              </a:buClr>
              <a:buFont typeface="Wingdings" panose="05000000000000000000" pitchFamily="2" charset="2"/>
              <a:buChar char="§"/>
            </a:pPr>
            <a:endParaRPr lang="en-US" sz="2800"/>
          </a:p>
          <a:p>
            <a:pPr>
              <a:buClr>
                <a:schemeClr val="accent2">
                  <a:lumMod val="75000"/>
                </a:schemeClr>
              </a:buClr>
              <a:buFont typeface="Wingdings" panose="05000000000000000000" pitchFamily="2" charset="2"/>
              <a:buChar char="§"/>
            </a:pPr>
            <a:r>
              <a:rPr lang="en-US" sz="2800"/>
              <a:t>Triggered by eating gluten-contained in wheat, rye, and barley products</a:t>
            </a:r>
          </a:p>
          <a:p>
            <a:pPr>
              <a:buClr>
                <a:schemeClr val="accent2">
                  <a:lumMod val="75000"/>
                </a:schemeClr>
              </a:buClr>
              <a:buFont typeface="Wingdings" panose="05000000000000000000" pitchFamily="2" charset="2"/>
              <a:buChar char="§"/>
            </a:pPr>
            <a:endParaRPr lang="en-US" sz="2800"/>
          </a:p>
          <a:p>
            <a:pPr>
              <a:buClr>
                <a:schemeClr val="accent2">
                  <a:lumMod val="75000"/>
                </a:schemeClr>
              </a:buClr>
              <a:buFont typeface="Wingdings" panose="05000000000000000000" pitchFamily="2" charset="2"/>
              <a:buChar char="§"/>
            </a:pPr>
            <a:r>
              <a:rPr lang="en-US" sz="2800"/>
              <a:t>Damages the small intestine</a:t>
            </a:r>
          </a:p>
          <a:p>
            <a:pPr>
              <a:buClr>
                <a:schemeClr val="accent2">
                  <a:lumMod val="75000"/>
                </a:schemeClr>
              </a:buClr>
              <a:buFont typeface="Wingdings" panose="05000000000000000000" pitchFamily="2" charset="2"/>
              <a:buChar char="§"/>
            </a:pPr>
            <a:endParaRPr lang="en-US" sz="2800"/>
          </a:p>
          <a:p>
            <a:pPr>
              <a:buClr>
                <a:schemeClr val="accent2">
                  <a:lumMod val="75000"/>
                </a:schemeClr>
              </a:buClr>
              <a:buFont typeface="Wingdings" panose="05000000000000000000" pitchFamily="2" charset="2"/>
              <a:buChar char="§"/>
            </a:pPr>
            <a:r>
              <a:rPr lang="en-US" sz="2800"/>
              <a:t>Interferes with nutrient absorption</a:t>
            </a:r>
          </a:p>
          <a:p>
            <a:pPr>
              <a:buClr>
                <a:schemeClr val="accent2">
                  <a:lumMod val="75000"/>
                </a:schemeClr>
              </a:buClr>
              <a:buFont typeface="Wingdings" panose="05000000000000000000" pitchFamily="2" charset="2"/>
              <a:buChar char="§"/>
            </a:pPr>
            <a:endParaRPr lang="en-US" sz="2800"/>
          </a:p>
          <a:p>
            <a:pPr>
              <a:buClr>
                <a:schemeClr val="accent2">
                  <a:lumMod val="75000"/>
                </a:schemeClr>
              </a:buClr>
              <a:buFont typeface="Wingdings" panose="05000000000000000000" pitchFamily="2" charset="2"/>
              <a:buChar char="§"/>
            </a:pPr>
            <a:r>
              <a:rPr lang="en-US" sz="2800"/>
              <a:t>Symptoms vary</a:t>
            </a:r>
          </a:p>
          <a:p>
            <a:endParaRPr lang="en-US"/>
          </a:p>
        </p:txBody>
      </p:sp>
      <p:pic>
        <p:nvPicPr>
          <p:cNvPr id="2" name="Picture 1" descr="Picture of bread">
            <a:extLst>
              <a:ext uri="{FF2B5EF4-FFF2-40B4-BE49-F238E27FC236}">
                <a16:creationId xmlns:a16="http://schemas.microsoft.com/office/drawing/2014/main" id="{84AFBBEA-292D-4784-B42C-EA43F4027610}"/>
              </a:ext>
            </a:extLst>
          </p:cNvPr>
          <p:cNvPicPr>
            <a:picLocks noChangeAspect="1"/>
          </p:cNvPicPr>
          <p:nvPr/>
        </p:nvPicPr>
        <p:blipFill>
          <a:blip r:embed="rId3"/>
          <a:stretch>
            <a:fillRect/>
          </a:stretch>
        </p:blipFill>
        <p:spPr>
          <a:xfrm>
            <a:off x="8593844" y="4860758"/>
            <a:ext cx="3100852" cy="1857675"/>
          </a:xfrm>
          <a:prstGeom prst="rect">
            <a:avLst/>
          </a:prstGeom>
          <a:ln w="38100" cap="sq">
            <a:solidFill>
              <a:schemeClr val="accent4"/>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972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BC8B-E709-487A-BBBF-CADF9EB8E132}"/>
              </a:ext>
            </a:extLst>
          </p:cNvPr>
          <p:cNvSpPr>
            <a:spLocks noGrp="1"/>
          </p:cNvSpPr>
          <p:nvPr>
            <p:ph type="title"/>
          </p:nvPr>
        </p:nvSpPr>
        <p:spPr/>
        <p:txBody>
          <a:bodyPr vert="horz" lIns="91440" tIns="45720" rIns="91440" bIns="45720" rtlCol="0" anchor="t">
            <a:normAutofit/>
          </a:bodyPr>
          <a:lstStyle/>
          <a:p>
            <a:br>
              <a:rPr lang="en-US" dirty="0"/>
            </a:br>
            <a:r>
              <a:rPr lang="en-US" b="1" dirty="0">
                <a:solidFill>
                  <a:schemeClr val="accent2">
                    <a:lumMod val="75000"/>
                  </a:schemeClr>
                </a:solidFill>
              </a:rPr>
              <a:t>What is Anaphylaxis?</a:t>
            </a:r>
          </a:p>
        </p:txBody>
      </p:sp>
      <p:pic>
        <p:nvPicPr>
          <p:cNvPr id="3077" name="Picture 2" descr="A young boy demonstrates how to use an EpiPen to treat anaphylaxis.">
            <a:extLst>
              <a:ext uri="{FF2B5EF4-FFF2-40B4-BE49-F238E27FC236}">
                <a16:creationId xmlns:a16="http://schemas.microsoft.com/office/drawing/2014/main" id="{3C1F98BE-3CE0-4BFA-BF7D-E3311AC0DD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46" r="7343" b="-3"/>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
        <p:nvSpPr>
          <p:cNvPr id="3079" name="Content Placeholder 3078">
            <a:extLst>
              <a:ext uri="{FF2B5EF4-FFF2-40B4-BE49-F238E27FC236}">
                <a16:creationId xmlns:a16="http://schemas.microsoft.com/office/drawing/2014/main" id="{2B65DD55-6C11-45F2-893A-1CB972E9D6CC}"/>
              </a:ext>
            </a:extLst>
          </p:cNvPr>
          <p:cNvSpPr>
            <a:spLocks noGrp="1"/>
          </p:cNvSpPr>
          <p:nvPr>
            <p:ph idx="1"/>
          </p:nvPr>
        </p:nvSpPr>
        <p:spPr>
          <a:xfrm>
            <a:off x="6661585" y="2991059"/>
            <a:ext cx="5093713" cy="2218906"/>
          </a:xfrm>
        </p:spPr>
        <p:txBody>
          <a:bodyPr>
            <a:normAutofit/>
          </a:bodyPr>
          <a:lstStyle/>
          <a:p>
            <a:pPr>
              <a:buClr>
                <a:schemeClr val="accent2">
                  <a:lumMod val="75000"/>
                </a:schemeClr>
              </a:buClr>
              <a:buFont typeface="Wingdings" panose="05000000000000000000" pitchFamily="2" charset="2"/>
              <a:buChar char="§"/>
            </a:pPr>
            <a:r>
              <a:rPr lang="en-US" sz="2800"/>
              <a:t>A severe, life threating reaction </a:t>
            </a:r>
          </a:p>
          <a:p>
            <a:pPr>
              <a:buClr>
                <a:schemeClr val="accent2">
                  <a:lumMod val="75000"/>
                </a:schemeClr>
              </a:buClr>
              <a:buFont typeface="Wingdings" panose="05000000000000000000" pitchFamily="2" charset="2"/>
              <a:buChar char="§"/>
            </a:pPr>
            <a:endParaRPr lang="en-US" sz="2800"/>
          </a:p>
          <a:p>
            <a:pPr>
              <a:buClr>
                <a:schemeClr val="accent2">
                  <a:lumMod val="75000"/>
                </a:schemeClr>
              </a:buClr>
              <a:buFont typeface="Wingdings" panose="05000000000000000000" pitchFamily="2" charset="2"/>
              <a:buChar char="§"/>
            </a:pPr>
            <a:r>
              <a:rPr lang="en-US" sz="2800"/>
              <a:t>Requires immediate response and medical attention</a:t>
            </a:r>
          </a:p>
        </p:txBody>
      </p:sp>
    </p:spTree>
    <p:extLst>
      <p:ext uri="{BB962C8B-B14F-4D97-AF65-F5344CB8AC3E}">
        <p14:creationId xmlns:p14="http://schemas.microsoft.com/office/powerpoint/2010/main" val="281281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779204-E5D2-4657-B0D3-E77364C3A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62599F1-A442-4AEE-BCB7-1C5C6A785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243A5ED-3136-4223-BF40-988E9F560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27A23741-C8CC-49EF-950D-A0B72BACD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E823DD-C233-455F-9FF9-40C20F5D1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BC5E1E0-8A05-4809-ABF0-9D1CBCFF2A05}"/>
              </a:ext>
            </a:extLst>
          </p:cNvPr>
          <p:cNvSpPr>
            <a:spLocks noGrp="1"/>
          </p:cNvSpPr>
          <p:nvPr>
            <p:ph type="title"/>
          </p:nvPr>
        </p:nvSpPr>
        <p:spPr>
          <a:xfrm>
            <a:off x="263783" y="1325125"/>
            <a:ext cx="3542015" cy="2103875"/>
          </a:xfrm>
        </p:spPr>
        <p:txBody>
          <a:bodyPr vert="horz" lIns="91440" tIns="45720" rIns="91440" bIns="45720" rtlCol="0" anchor="b">
            <a:normAutofit fontScale="90000"/>
          </a:bodyPr>
          <a:lstStyle/>
          <a:p>
            <a:pPr algn="ctr"/>
            <a:br>
              <a:rPr lang="en-US" sz="3100"/>
            </a:br>
            <a:br>
              <a:rPr lang="en-US" sz="3100"/>
            </a:br>
            <a:r>
              <a:rPr lang="en-US" sz="4900" b="1">
                <a:solidFill>
                  <a:schemeClr val="accent2">
                    <a:lumMod val="60000"/>
                    <a:lumOff val="40000"/>
                  </a:schemeClr>
                </a:solidFill>
              </a:rPr>
              <a:t>What Foods Cause Allergic Reactions?</a:t>
            </a:r>
            <a:endParaRPr lang="en-US" sz="3100" b="1">
              <a:solidFill>
                <a:schemeClr val="accent2">
                  <a:lumMod val="60000"/>
                  <a:lumOff val="40000"/>
                </a:schemeClr>
              </a:solidFill>
            </a:endParaRPr>
          </a:p>
        </p:txBody>
      </p:sp>
      <p:sp>
        <p:nvSpPr>
          <p:cNvPr id="4" name="Text Placeholder 3">
            <a:extLst>
              <a:ext uri="{FF2B5EF4-FFF2-40B4-BE49-F238E27FC236}">
                <a16:creationId xmlns:a16="http://schemas.microsoft.com/office/drawing/2014/main" id="{A43FC7C5-8A17-4526-ABBF-F180F6EFD809}"/>
              </a:ext>
            </a:extLst>
          </p:cNvPr>
          <p:cNvSpPr>
            <a:spLocks noGrp="1"/>
          </p:cNvSpPr>
          <p:nvPr>
            <p:ph type="body" sz="half" idx="2"/>
          </p:nvPr>
        </p:nvSpPr>
        <p:spPr>
          <a:xfrm>
            <a:off x="189214" y="2375512"/>
            <a:ext cx="3691155" cy="3335519"/>
          </a:xfrm>
        </p:spPr>
        <p:txBody>
          <a:bodyPr vert="horz" lIns="0" tIns="45720" rIns="0" bIns="45720" rtlCol="0">
            <a:normAutofit/>
          </a:bodyPr>
          <a:lstStyle/>
          <a:p>
            <a:endParaRPr lang="en-US"/>
          </a:p>
          <a:p>
            <a:endParaRPr lang="en-US"/>
          </a:p>
          <a:p>
            <a:endParaRPr lang="en-US"/>
          </a:p>
          <a:p>
            <a:pPr algn="ctr"/>
            <a:r>
              <a:rPr lang="en-US" sz="2800"/>
              <a:t>Most are caused by 8 Foods (“The Big 8”)</a:t>
            </a:r>
          </a:p>
        </p:txBody>
      </p:sp>
      <p:sp>
        <p:nvSpPr>
          <p:cNvPr id="22" name="Rectangle 21">
            <a:extLst>
              <a:ext uri="{FF2B5EF4-FFF2-40B4-BE49-F238E27FC236}">
                <a16:creationId xmlns:a16="http://schemas.microsoft.com/office/drawing/2014/main" id="{83CF00AF-6C1D-4FC6-89F3-121ED766A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6" descr="A picture of the big 8 allergens: eggs, soybeans, milk, tree nuts, shellfish, wheat, peanuts and fish.">
            <a:extLst>
              <a:ext uri="{FF2B5EF4-FFF2-40B4-BE49-F238E27FC236}">
                <a16:creationId xmlns:a16="http://schemas.microsoft.com/office/drawing/2014/main" id="{FC02C9CD-B89A-4B02-9E27-F5E64C263134}"/>
              </a:ext>
            </a:extLst>
          </p:cNvPr>
          <p:cNvPicPr>
            <a:picLocks noGrp="1" noChangeAspect="1"/>
          </p:cNvPicPr>
          <p:nvPr>
            <p:ph idx="1"/>
          </p:nvPr>
        </p:nvPicPr>
        <p:blipFill>
          <a:blip r:embed="rId3"/>
          <a:stretch>
            <a:fillRect/>
          </a:stretch>
        </p:blipFill>
        <p:spPr>
          <a:xfrm>
            <a:off x="5250985" y="640080"/>
            <a:ext cx="5780145" cy="5577840"/>
          </a:xfrm>
          <a:prstGeom prst="rect">
            <a:avLst/>
          </a:prstGeom>
        </p:spPr>
      </p:pic>
    </p:spTree>
    <p:extLst>
      <p:ext uri="{BB962C8B-B14F-4D97-AF65-F5344CB8AC3E}">
        <p14:creationId xmlns:p14="http://schemas.microsoft.com/office/powerpoint/2010/main" val="109672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od Allergy Identified students">
            <a:extLst>
              <a:ext uri="{FF2B5EF4-FFF2-40B4-BE49-F238E27FC236}">
                <a16:creationId xmlns:a16="http://schemas.microsoft.com/office/drawing/2014/main" id="{E8BE53CD-5A7D-4393-BF1F-801E3F7F30AE}"/>
              </a:ext>
            </a:extLst>
          </p:cNvPr>
          <p:cNvSpPr>
            <a:spLocks noGrp="1"/>
          </p:cNvSpPr>
          <p:nvPr>
            <p:ph type="title"/>
          </p:nvPr>
        </p:nvSpPr>
        <p:spPr>
          <a:xfrm>
            <a:off x="1097280" y="6858000"/>
            <a:ext cx="10113645" cy="822960"/>
          </a:xfrm>
        </p:spPr>
        <p:txBody>
          <a:bodyPr vert="horz" lIns="91440" tIns="0" rIns="91440" bIns="0" rtlCol="0" anchor="t">
            <a:noAutofit/>
          </a:bodyPr>
          <a:lstStyle/>
          <a:p>
            <a:r>
              <a:rPr lang="en-US" dirty="0"/>
              <a:t>Food Allergy Identified Students</a:t>
            </a:r>
          </a:p>
        </p:txBody>
      </p:sp>
      <p:pic>
        <p:nvPicPr>
          <p:cNvPr id="8" name="Picture Placeholder 7" descr="A photo of students in the cafeteria.">
            <a:extLst>
              <a:ext uri="{FF2B5EF4-FFF2-40B4-BE49-F238E27FC236}">
                <a16:creationId xmlns:a16="http://schemas.microsoft.com/office/drawing/2014/main" id="{0122205B-7AD9-483C-B440-2DF61E2EE73A}"/>
              </a:ext>
            </a:extLst>
          </p:cNvPr>
          <p:cNvPicPr>
            <a:picLocks noGrp="1" noChangeAspect="1"/>
          </p:cNvPicPr>
          <p:nvPr>
            <p:ph type="pic" idx="1"/>
          </p:nvPr>
        </p:nvPicPr>
        <p:blipFill>
          <a:blip r:embed="rId3"/>
          <a:srcRect t="15140" b="15140"/>
          <a:stretch>
            <a:fillRect/>
          </a:stretch>
        </p:blipFill>
        <p:spPr>
          <a:xfrm>
            <a:off x="15" y="0"/>
            <a:ext cx="12191985" cy="5269831"/>
          </a:xfrm>
          <a:prstGeom prst="rect">
            <a:avLst/>
          </a:prstGeom>
        </p:spPr>
      </p:pic>
      <p:sp>
        <p:nvSpPr>
          <p:cNvPr id="9" name="TextBox 8">
            <a:extLst>
              <a:ext uri="{FF2B5EF4-FFF2-40B4-BE49-F238E27FC236}">
                <a16:creationId xmlns:a16="http://schemas.microsoft.com/office/drawing/2014/main" id="{80B57B64-1B2D-4A23-AC21-8F6E2D358723}"/>
              </a:ext>
              <a:ext uri="{C183D7F6-B498-43B3-948B-1728B52AA6E4}">
                <adec:decorative xmlns:adec="http://schemas.microsoft.com/office/drawing/2017/decorative" val="1"/>
              </a:ext>
            </a:extLst>
          </p:cNvPr>
          <p:cNvSpPr txBox="1"/>
          <p:nvPr/>
        </p:nvSpPr>
        <p:spPr>
          <a:xfrm>
            <a:off x="1179094" y="5269831"/>
            <a:ext cx="10479505" cy="1200329"/>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
            </a:pPr>
            <a:r>
              <a:rPr lang="en-US" sz="2400">
                <a:solidFill>
                  <a:schemeClr val="bg1"/>
                </a:solidFill>
              </a:rPr>
              <a:t>Students requiring meal modifications must be identifiable to staff</a:t>
            </a:r>
          </a:p>
          <a:p>
            <a:pPr marL="285750" indent="-285750">
              <a:buClr>
                <a:schemeClr val="accent2">
                  <a:lumMod val="75000"/>
                </a:schemeClr>
              </a:buClr>
              <a:buFont typeface="Wingdings" panose="05000000000000000000" pitchFamily="2" charset="2"/>
              <a:buChar char="§"/>
            </a:pPr>
            <a:endParaRPr lang="en-US" sz="2400">
              <a:solidFill>
                <a:schemeClr val="bg1"/>
              </a:solidFill>
            </a:endParaRPr>
          </a:p>
          <a:p>
            <a:pPr marL="285750" indent="-285750">
              <a:buClr>
                <a:schemeClr val="accent2">
                  <a:lumMod val="75000"/>
                </a:schemeClr>
              </a:buClr>
              <a:buFont typeface="Wingdings" panose="05000000000000000000" pitchFamily="2" charset="2"/>
              <a:buChar char="§"/>
            </a:pPr>
            <a:r>
              <a:rPr lang="en-US" sz="2400">
                <a:solidFill>
                  <a:schemeClr val="bg1"/>
                </a:solidFill>
              </a:rPr>
              <a:t>Staff must understand the meal modification required to each identified student</a:t>
            </a:r>
            <a:endParaRPr lang="en-US">
              <a:solidFill>
                <a:schemeClr val="bg1"/>
              </a:solidFill>
            </a:endParaRPr>
          </a:p>
        </p:txBody>
      </p:sp>
    </p:spTree>
    <p:extLst>
      <p:ext uri="{BB962C8B-B14F-4D97-AF65-F5344CB8AC3E}">
        <p14:creationId xmlns:p14="http://schemas.microsoft.com/office/powerpoint/2010/main" val="371743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B050B5-C3AE-4ECB-82A7-9AC35469C89F}"/>
              </a:ext>
            </a:extLst>
          </p:cNvPr>
          <p:cNvSpPr>
            <a:spLocks noGrp="1"/>
          </p:cNvSpPr>
          <p:nvPr>
            <p:ph type="title"/>
          </p:nvPr>
        </p:nvSpPr>
        <p:spPr>
          <a:xfrm>
            <a:off x="492370" y="516835"/>
            <a:ext cx="3084844" cy="5772840"/>
          </a:xfrm>
        </p:spPr>
        <p:txBody>
          <a:bodyPr anchor="ctr">
            <a:normAutofit/>
          </a:bodyPr>
          <a:lstStyle/>
          <a:p>
            <a:pPr algn="ctr"/>
            <a:r>
              <a:rPr lang="en-US" sz="4400" b="1" dirty="0">
                <a:solidFill>
                  <a:schemeClr val="accent2">
                    <a:lumMod val="60000"/>
                    <a:lumOff val="40000"/>
                  </a:schemeClr>
                </a:solidFill>
              </a:rPr>
              <a:t>Identifying Known Allergens</a:t>
            </a:r>
          </a:p>
        </p:txBody>
      </p:sp>
      <p:sp>
        <p:nvSpPr>
          <p:cNvPr id="42" name="Rectangle 41">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BC9295B6-4853-4429-A71F-9693A533724E}"/>
              </a:ext>
            </a:extLst>
          </p:cNvPr>
          <p:cNvSpPr>
            <a:spLocks noGrp="1"/>
          </p:cNvSpPr>
          <p:nvPr>
            <p:ph idx="1"/>
          </p:nvPr>
        </p:nvSpPr>
        <p:spPr>
          <a:xfrm>
            <a:off x="4427462" y="516835"/>
            <a:ext cx="7556151" cy="6044386"/>
          </a:xfrm>
        </p:spPr>
        <p:txBody>
          <a:bodyPr>
            <a:normAutofit/>
          </a:bodyPr>
          <a:lstStyle/>
          <a:p>
            <a:pPr marL="0" lvl="0" indent="0">
              <a:lnSpc>
                <a:spcPct val="100000"/>
              </a:lnSpc>
              <a:spcBef>
                <a:spcPts val="0"/>
              </a:spcBef>
              <a:spcAft>
                <a:spcPts val="0"/>
              </a:spcAft>
              <a:buClrTx/>
              <a:buSzTx/>
              <a:buNone/>
              <a:defRPr/>
            </a:pPr>
            <a:r>
              <a:rPr lang="en-US" sz="3200" dirty="0"/>
              <a:t>Best Practices for Food Identification Procedures: </a:t>
            </a:r>
          </a:p>
          <a:p>
            <a:pPr marL="0" lvl="0" indent="0">
              <a:lnSpc>
                <a:spcPct val="100000"/>
              </a:lnSpc>
              <a:spcBef>
                <a:spcPts val="0"/>
              </a:spcBef>
              <a:spcAft>
                <a:spcPts val="0"/>
              </a:spcAft>
              <a:buClrTx/>
              <a:buSzTx/>
              <a:buNone/>
              <a:defRPr/>
            </a:pPr>
            <a:endParaRPr lang="en-US" sz="3200" dirty="0"/>
          </a:p>
          <a:p>
            <a:pPr>
              <a:lnSpc>
                <a:spcPct val="100000"/>
              </a:lnSpc>
              <a:spcBef>
                <a:spcPts val="0"/>
              </a:spcBef>
              <a:spcAft>
                <a:spcPts val="0"/>
              </a:spcAft>
              <a:buClrTx/>
              <a:buSzTx/>
              <a:buFont typeface="Arial" panose="020B0604020202020204" pitchFamily="34" charset="0"/>
              <a:buChar char="•"/>
              <a:defRPr/>
            </a:pPr>
            <a:r>
              <a:rPr lang="en-US" sz="3200" dirty="0"/>
              <a:t>Identification of allergens  </a:t>
            </a:r>
          </a:p>
          <a:p>
            <a:pPr>
              <a:lnSpc>
                <a:spcPct val="100000"/>
              </a:lnSpc>
              <a:spcBef>
                <a:spcPts val="0"/>
              </a:spcBef>
              <a:spcAft>
                <a:spcPts val="0"/>
              </a:spcAft>
              <a:buClrTx/>
              <a:buSzTx/>
              <a:buFont typeface="Arial" panose="020B0604020202020204" pitchFamily="34" charset="0"/>
              <a:buChar char="•"/>
              <a:defRPr/>
            </a:pPr>
            <a:r>
              <a:rPr lang="en-US" sz="3200" dirty="0"/>
              <a:t>Maintain food labels from each food served to a child with allergies </a:t>
            </a:r>
          </a:p>
          <a:p>
            <a:pPr>
              <a:lnSpc>
                <a:spcPct val="100000"/>
              </a:lnSpc>
              <a:spcBef>
                <a:spcPts val="0"/>
              </a:spcBef>
              <a:spcAft>
                <a:spcPts val="0"/>
              </a:spcAft>
              <a:buClrTx/>
              <a:buSzTx/>
              <a:buFont typeface="Arial" panose="020B0604020202020204" pitchFamily="34" charset="0"/>
              <a:buChar char="•"/>
              <a:defRPr/>
            </a:pPr>
            <a:r>
              <a:rPr lang="en-US" sz="3200" dirty="0"/>
              <a:t>Maintain contact information of vendors to access food ingredient information </a:t>
            </a:r>
          </a:p>
          <a:p>
            <a:pPr>
              <a:lnSpc>
                <a:spcPct val="100000"/>
              </a:lnSpc>
              <a:spcBef>
                <a:spcPts val="0"/>
              </a:spcBef>
              <a:spcAft>
                <a:spcPts val="0"/>
              </a:spcAft>
              <a:buClrTx/>
              <a:buSzTx/>
              <a:buFont typeface="Arial" panose="020B0604020202020204" pitchFamily="34" charset="0"/>
              <a:buChar char="•"/>
              <a:defRPr/>
            </a:pPr>
            <a:r>
              <a:rPr lang="en-US" sz="3200" dirty="0"/>
              <a:t>Maintain Allergen List- The list is a reference, staff must still check labels</a:t>
            </a:r>
          </a:p>
          <a:p>
            <a:endParaRPr lang="en-US" sz="3200" dirty="0"/>
          </a:p>
        </p:txBody>
      </p:sp>
    </p:spTree>
    <p:extLst>
      <p:ext uri="{BB962C8B-B14F-4D97-AF65-F5344CB8AC3E}">
        <p14:creationId xmlns:p14="http://schemas.microsoft.com/office/powerpoint/2010/main" val="2065871662"/>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3560DE9065C6448FF0EE4D600E912C" ma:contentTypeVersion="2" ma:contentTypeDescription="Create a new document." ma:contentTypeScope="" ma:versionID="63b042ac93f405c2887043df8a3d3878">
  <xsd:schema xmlns:xsd="http://www.w3.org/2001/XMLSchema" xmlns:xs="http://www.w3.org/2001/XMLSchema" xmlns:p="http://schemas.microsoft.com/office/2006/metadata/properties" xmlns:ns2="d4f6d413-aff2-47a2-b54c-00143720bacb" targetNamespace="http://schemas.microsoft.com/office/2006/metadata/properties" ma:root="true" ma:fieldsID="ce513da04257e112e9365c794d4b176a" ns2:_="">
    <xsd:import namespace="d4f6d413-aff2-47a2-b54c-00143720bac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6d413-aff2-47a2-b54c-00143720ba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2F89D-E997-4C85-91A9-EB747669F035}">
  <ds:schemaRefs>
    <ds:schemaRef ds:uri="http://schemas.microsoft.com/sharepoint/v3/contenttype/forms"/>
  </ds:schemaRefs>
</ds:datastoreItem>
</file>

<file path=customXml/itemProps2.xml><?xml version="1.0" encoding="utf-8"?>
<ds:datastoreItem xmlns:ds="http://schemas.openxmlformats.org/officeDocument/2006/customXml" ds:itemID="{20F366D4-206E-4F3C-886A-2DE4B127D80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1BF319A-5E05-42C5-AC6D-C79020A1E56F}">
  <ds:schemaRefs>
    <ds:schemaRef ds:uri="d4f6d413-aff2-47a2-b54c-00143720ba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69</TotalTime>
  <Words>4083</Words>
  <Application>Microsoft Office PowerPoint</Application>
  <PresentationFormat>Widescreen</PresentationFormat>
  <Paragraphs>316</Paragraphs>
  <Slides>17</Slides>
  <Notes>17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Calibri Light</vt:lpstr>
      <vt:lpstr>Wingdings</vt:lpstr>
      <vt:lpstr>Retrospect</vt:lpstr>
      <vt:lpstr>1_Office Theme</vt:lpstr>
      <vt:lpstr>2_Office Theme</vt:lpstr>
      <vt:lpstr>Food Allergy Management for  School Nutrition Professionals</vt:lpstr>
      <vt:lpstr> 1 in 13 Children has a Food Allergy</vt:lpstr>
      <vt:lpstr>What is a Food Allergy?</vt:lpstr>
      <vt:lpstr> Food Intolerance vs. Food Allergy</vt:lpstr>
      <vt:lpstr>What is  Celiac Disease?</vt:lpstr>
      <vt:lpstr> What is Anaphylaxis?</vt:lpstr>
      <vt:lpstr>  What Foods Cause Allergic Reactions?</vt:lpstr>
      <vt:lpstr>Food Allergy Identified Students</vt:lpstr>
      <vt:lpstr>Identifying Known Allergens</vt:lpstr>
      <vt:lpstr> Know Your Ingredients!</vt:lpstr>
      <vt:lpstr>The Flow of Food in the Kitchen  What is Cross Contact? </vt:lpstr>
      <vt:lpstr>Best Practices</vt:lpstr>
      <vt:lpstr>Recognizing an Allergic Reaction</vt:lpstr>
      <vt:lpstr> Symptoms</vt:lpstr>
      <vt:lpstr>Common Descriptions Used by Children</vt:lpstr>
      <vt:lpstr>Responding Appropriately</vt:lpstr>
      <vt:lpstr>This concludes Food Allergy Management for School Nutrition Professionals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Allergy Management for School Food Service Professionals</dc:title>
  <dc:creator>Sarah Leavitt</dc:creator>
  <cp:lastModifiedBy>Laura Matturro</cp:lastModifiedBy>
  <cp:revision>14</cp:revision>
  <dcterms:created xsi:type="dcterms:W3CDTF">2018-11-05T15:58:36Z</dcterms:created>
  <dcterms:modified xsi:type="dcterms:W3CDTF">2021-05-13T18:37:58Z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0x010100213560DE9065C6448FF0EE4D600E912C</vt:lpwstr>
  </property>
</Properties>
</file>