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26"/>
  </p:notesMasterIdLst>
  <p:handoutMasterIdLst>
    <p:handoutMasterId r:id="rId27"/>
  </p:handoutMasterIdLst>
  <p:sldIdLst>
    <p:sldId id="256" r:id="rId4"/>
    <p:sldId id="1587" r:id="rId5"/>
    <p:sldId id="1572" r:id="rId6"/>
    <p:sldId id="1573" r:id="rId7"/>
    <p:sldId id="545" r:id="rId8"/>
    <p:sldId id="1575" r:id="rId9"/>
    <p:sldId id="539" r:id="rId10"/>
    <p:sldId id="547" r:id="rId11"/>
    <p:sldId id="1576" r:id="rId12"/>
    <p:sldId id="1206" r:id="rId13"/>
    <p:sldId id="1581" r:id="rId14"/>
    <p:sldId id="1577" r:id="rId15"/>
    <p:sldId id="1588" r:id="rId16"/>
    <p:sldId id="1584" r:id="rId17"/>
    <p:sldId id="1585" r:id="rId18"/>
    <p:sldId id="1583" r:id="rId19"/>
    <p:sldId id="1578" r:id="rId20"/>
    <p:sldId id="1536" r:id="rId21"/>
    <p:sldId id="1579" r:id="rId22"/>
    <p:sldId id="1567" r:id="rId23"/>
    <p:sldId id="1564" r:id="rId24"/>
    <p:sldId id="1542" r:id="rId2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779"/>
    <a:srgbClr val="EC843E"/>
    <a:srgbClr val="DBCF2D"/>
    <a:srgbClr val="2F5597"/>
    <a:srgbClr val="ECEBE9"/>
    <a:srgbClr val="D6DCE5"/>
    <a:srgbClr val="4472C4"/>
    <a:srgbClr val="BEBBB8"/>
    <a:srgbClr val="172C51"/>
    <a:srgbClr val="F1A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7" autoAdjust="0"/>
    <p:restoredTop sz="46801" autoAdjust="0"/>
  </p:normalViewPr>
  <p:slideViewPr>
    <p:cSldViewPr snapToGrid="0">
      <p:cViewPr varScale="1">
        <p:scale>
          <a:sx n="76" d="100"/>
          <a:sy n="76" d="100"/>
        </p:scale>
        <p:origin x="1182" y="78"/>
      </p:cViewPr>
      <p:guideLst/>
    </p:cSldViewPr>
  </p:slideViewPr>
  <p:notesTextViewPr>
    <p:cViewPr>
      <p:scale>
        <a:sx n="1" d="1"/>
        <a:sy n="1" d="1"/>
      </p:scale>
      <p:origin x="0" y="0"/>
    </p:cViewPr>
  </p:notesTextViewPr>
  <p:notesViewPr>
    <p:cSldViewPr snapToGrid="0">
      <p:cViewPr>
        <p:scale>
          <a:sx n="59" d="100"/>
          <a:sy n="59" d="100"/>
        </p:scale>
        <p:origin x="2522" y="-1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EFFF1-C677-40AA-BF9B-785086AC5E5A}" type="doc">
      <dgm:prSet loTypeId="urn:microsoft.com/office/officeart/2005/8/layout/venn1" loCatId="relationship" qsTypeId="urn:microsoft.com/office/officeart/2005/8/quickstyle/3d3" qsCatId="3D" csTypeId="urn:microsoft.com/office/officeart/2005/8/colors/accent5_1" csCatId="accent5" phldr="1"/>
      <dgm:spPr/>
    </dgm:pt>
    <dgm:pt modelId="{CB41485D-C091-4F60-9E4A-FDA32447E000}">
      <dgm:prSet phldrT="[Text]"/>
      <dgm:spPr/>
      <dgm:t>
        <a:bodyPr/>
        <a:lstStyle/>
        <a:p>
          <a:r>
            <a:rPr lang="en-US" dirty="0">
              <a:solidFill>
                <a:schemeClr val="bg1">
                  <a:lumMod val="95000"/>
                </a:schemeClr>
              </a:solidFill>
            </a:rPr>
            <a:t>K-5</a:t>
          </a:r>
        </a:p>
        <a:p>
          <a:r>
            <a:rPr lang="en-US" dirty="0">
              <a:solidFill>
                <a:schemeClr val="bg1">
                  <a:lumMod val="95000"/>
                </a:schemeClr>
              </a:solidFill>
            </a:rPr>
            <a:t>350 – 500 Calories</a:t>
          </a:r>
        </a:p>
      </dgm:t>
    </dgm:pt>
    <dgm:pt modelId="{8762FEBF-C659-43BA-B024-5FEA0DF311D3}" type="parTrans" cxnId="{46B6986B-2BA9-45AB-91C9-CD162A291267}">
      <dgm:prSet/>
      <dgm:spPr/>
      <dgm:t>
        <a:bodyPr/>
        <a:lstStyle/>
        <a:p>
          <a:endParaRPr lang="en-US"/>
        </a:p>
      </dgm:t>
    </dgm:pt>
    <dgm:pt modelId="{2540EAF5-9D16-43FA-B9D5-56067ECFA347}" type="sibTrans" cxnId="{46B6986B-2BA9-45AB-91C9-CD162A291267}">
      <dgm:prSet/>
      <dgm:spPr/>
      <dgm:t>
        <a:bodyPr/>
        <a:lstStyle/>
        <a:p>
          <a:endParaRPr lang="en-US"/>
        </a:p>
      </dgm:t>
    </dgm:pt>
    <dgm:pt modelId="{C1805C60-084A-4735-8317-65DA0A06D909}">
      <dgm:prSet phldrT="[Text]"/>
      <dgm:spPr/>
      <dgm:t>
        <a:bodyPr/>
        <a:lstStyle/>
        <a:p>
          <a:r>
            <a:rPr lang="en-US" dirty="0">
              <a:solidFill>
                <a:schemeClr val="bg1">
                  <a:lumMod val="95000"/>
                </a:schemeClr>
              </a:solidFill>
            </a:rPr>
            <a:t>9-12</a:t>
          </a:r>
        </a:p>
        <a:p>
          <a:r>
            <a:rPr lang="en-US" dirty="0">
              <a:solidFill>
                <a:schemeClr val="bg1">
                  <a:lumMod val="95000"/>
                </a:schemeClr>
              </a:solidFill>
            </a:rPr>
            <a:t>450 – 600 Calories</a:t>
          </a:r>
        </a:p>
      </dgm:t>
    </dgm:pt>
    <dgm:pt modelId="{B407D6FD-976B-4D2B-8C26-8A52879E142C}" type="parTrans" cxnId="{75976416-82D7-48AE-B59F-58E304282E02}">
      <dgm:prSet/>
      <dgm:spPr/>
      <dgm:t>
        <a:bodyPr/>
        <a:lstStyle/>
        <a:p>
          <a:endParaRPr lang="en-US"/>
        </a:p>
      </dgm:t>
    </dgm:pt>
    <dgm:pt modelId="{CA3C463F-DA27-46EA-AEE9-956BDA021190}" type="sibTrans" cxnId="{75976416-82D7-48AE-B59F-58E304282E02}">
      <dgm:prSet/>
      <dgm:spPr/>
      <dgm:t>
        <a:bodyPr/>
        <a:lstStyle/>
        <a:p>
          <a:endParaRPr lang="en-US"/>
        </a:p>
      </dgm:t>
    </dgm:pt>
    <dgm:pt modelId="{4E823B11-F381-43ED-B5ED-12BF68C4DF28}">
      <dgm:prSet phldrT="[Text]"/>
      <dgm:spPr/>
      <dgm:t>
        <a:bodyPr/>
        <a:lstStyle/>
        <a:p>
          <a:r>
            <a:rPr lang="en-US" dirty="0">
              <a:solidFill>
                <a:schemeClr val="bg1">
                  <a:lumMod val="95000"/>
                </a:schemeClr>
              </a:solidFill>
            </a:rPr>
            <a:t>6-8</a:t>
          </a:r>
        </a:p>
        <a:p>
          <a:r>
            <a:rPr lang="en-US" dirty="0">
              <a:solidFill>
                <a:schemeClr val="bg1">
                  <a:lumMod val="95000"/>
                </a:schemeClr>
              </a:solidFill>
            </a:rPr>
            <a:t>400 – 550</a:t>
          </a:r>
        </a:p>
        <a:p>
          <a:r>
            <a:rPr lang="en-US" dirty="0">
              <a:solidFill>
                <a:schemeClr val="bg1">
                  <a:lumMod val="95000"/>
                </a:schemeClr>
              </a:solidFill>
            </a:rPr>
            <a:t>Calories</a:t>
          </a:r>
        </a:p>
      </dgm:t>
    </dgm:pt>
    <dgm:pt modelId="{4B14929E-8575-4373-9240-378B4893DC6F}" type="parTrans" cxnId="{4A5F064C-089A-4764-8408-449E0AF488C6}">
      <dgm:prSet/>
      <dgm:spPr/>
      <dgm:t>
        <a:bodyPr/>
        <a:lstStyle/>
        <a:p>
          <a:endParaRPr lang="en-US"/>
        </a:p>
      </dgm:t>
    </dgm:pt>
    <dgm:pt modelId="{1552BBC3-CDC6-4C04-9489-D1CF29D062E5}" type="sibTrans" cxnId="{4A5F064C-089A-4764-8408-449E0AF488C6}">
      <dgm:prSet/>
      <dgm:spPr/>
      <dgm:t>
        <a:bodyPr/>
        <a:lstStyle/>
        <a:p>
          <a:endParaRPr lang="en-US"/>
        </a:p>
      </dgm:t>
    </dgm:pt>
    <dgm:pt modelId="{9A36D2A3-8209-4B24-A924-DA4925318944}" type="pres">
      <dgm:prSet presAssocID="{0AEEFFF1-C677-40AA-BF9B-785086AC5E5A}" presName="compositeShape" presStyleCnt="0">
        <dgm:presLayoutVars>
          <dgm:chMax val="7"/>
          <dgm:dir/>
          <dgm:resizeHandles val="exact"/>
        </dgm:presLayoutVars>
      </dgm:prSet>
      <dgm:spPr/>
    </dgm:pt>
    <dgm:pt modelId="{D8A284B1-2F61-45CC-A974-5516D3DD0510}" type="pres">
      <dgm:prSet presAssocID="{CB41485D-C091-4F60-9E4A-FDA32447E000}" presName="circ1" presStyleLbl="vennNode1" presStyleIdx="0" presStyleCnt="3"/>
      <dgm:spPr/>
    </dgm:pt>
    <dgm:pt modelId="{BCB87BED-4C32-4A07-804C-FA6FB0FF69B3}" type="pres">
      <dgm:prSet presAssocID="{CB41485D-C091-4F60-9E4A-FDA32447E000}" presName="circ1Tx" presStyleLbl="revTx" presStyleIdx="0" presStyleCnt="0">
        <dgm:presLayoutVars>
          <dgm:chMax val="0"/>
          <dgm:chPref val="0"/>
          <dgm:bulletEnabled val="1"/>
        </dgm:presLayoutVars>
      </dgm:prSet>
      <dgm:spPr/>
    </dgm:pt>
    <dgm:pt modelId="{88A81525-6707-41BB-A414-C7099D879BA4}" type="pres">
      <dgm:prSet presAssocID="{C1805C60-084A-4735-8317-65DA0A06D909}" presName="circ2" presStyleLbl="vennNode1" presStyleIdx="1" presStyleCnt="3"/>
      <dgm:spPr/>
    </dgm:pt>
    <dgm:pt modelId="{C06972E2-2A2E-4514-8D03-6CA794F43418}" type="pres">
      <dgm:prSet presAssocID="{C1805C60-084A-4735-8317-65DA0A06D909}" presName="circ2Tx" presStyleLbl="revTx" presStyleIdx="0" presStyleCnt="0">
        <dgm:presLayoutVars>
          <dgm:chMax val="0"/>
          <dgm:chPref val="0"/>
          <dgm:bulletEnabled val="1"/>
        </dgm:presLayoutVars>
      </dgm:prSet>
      <dgm:spPr/>
    </dgm:pt>
    <dgm:pt modelId="{D60E292F-AD4B-4557-B087-269423A6A5F4}" type="pres">
      <dgm:prSet presAssocID="{4E823B11-F381-43ED-B5ED-12BF68C4DF28}" presName="circ3" presStyleLbl="vennNode1" presStyleIdx="2" presStyleCnt="3"/>
      <dgm:spPr/>
    </dgm:pt>
    <dgm:pt modelId="{2A2F95C1-AE60-4FA5-9C80-31D0980A3B2C}" type="pres">
      <dgm:prSet presAssocID="{4E823B11-F381-43ED-B5ED-12BF68C4DF28}" presName="circ3Tx" presStyleLbl="revTx" presStyleIdx="0" presStyleCnt="0">
        <dgm:presLayoutVars>
          <dgm:chMax val="0"/>
          <dgm:chPref val="0"/>
          <dgm:bulletEnabled val="1"/>
        </dgm:presLayoutVars>
      </dgm:prSet>
      <dgm:spPr/>
    </dgm:pt>
  </dgm:ptLst>
  <dgm:cxnLst>
    <dgm:cxn modelId="{57F0A902-4E86-44FA-AAFD-06E9DDC1DF86}" type="presOf" srcId="{CB41485D-C091-4F60-9E4A-FDA32447E000}" destId="{BCB87BED-4C32-4A07-804C-FA6FB0FF69B3}" srcOrd="1" destOrd="0" presId="urn:microsoft.com/office/officeart/2005/8/layout/venn1"/>
    <dgm:cxn modelId="{26158210-642E-4ADD-881A-FD12F081BDEF}" type="presOf" srcId="{C1805C60-084A-4735-8317-65DA0A06D909}" destId="{88A81525-6707-41BB-A414-C7099D879BA4}" srcOrd="0" destOrd="0" presId="urn:microsoft.com/office/officeart/2005/8/layout/venn1"/>
    <dgm:cxn modelId="{75976416-82D7-48AE-B59F-58E304282E02}" srcId="{0AEEFFF1-C677-40AA-BF9B-785086AC5E5A}" destId="{C1805C60-084A-4735-8317-65DA0A06D909}" srcOrd="1" destOrd="0" parTransId="{B407D6FD-976B-4D2B-8C26-8A52879E142C}" sibTransId="{CA3C463F-DA27-46EA-AEE9-956BDA021190}"/>
    <dgm:cxn modelId="{E1AD721E-C2AA-49E2-869B-B2FAD0DABC8C}" type="presOf" srcId="{C1805C60-084A-4735-8317-65DA0A06D909}" destId="{C06972E2-2A2E-4514-8D03-6CA794F43418}" srcOrd="1" destOrd="0" presId="urn:microsoft.com/office/officeart/2005/8/layout/venn1"/>
    <dgm:cxn modelId="{165CD628-1EBA-473E-85BA-93C21FF6753A}" type="presOf" srcId="{CB41485D-C091-4F60-9E4A-FDA32447E000}" destId="{D8A284B1-2F61-45CC-A974-5516D3DD0510}" srcOrd="0" destOrd="0" presId="urn:microsoft.com/office/officeart/2005/8/layout/venn1"/>
    <dgm:cxn modelId="{46B6986B-2BA9-45AB-91C9-CD162A291267}" srcId="{0AEEFFF1-C677-40AA-BF9B-785086AC5E5A}" destId="{CB41485D-C091-4F60-9E4A-FDA32447E000}" srcOrd="0" destOrd="0" parTransId="{8762FEBF-C659-43BA-B024-5FEA0DF311D3}" sibTransId="{2540EAF5-9D16-43FA-B9D5-56067ECFA347}"/>
    <dgm:cxn modelId="{4A5F064C-089A-4764-8408-449E0AF488C6}" srcId="{0AEEFFF1-C677-40AA-BF9B-785086AC5E5A}" destId="{4E823B11-F381-43ED-B5ED-12BF68C4DF28}" srcOrd="2" destOrd="0" parTransId="{4B14929E-8575-4373-9240-378B4893DC6F}" sibTransId="{1552BBC3-CDC6-4C04-9489-D1CF29D062E5}"/>
    <dgm:cxn modelId="{6BBB2E4F-5FA1-49E8-9749-94A8AE44FC76}" type="presOf" srcId="{4E823B11-F381-43ED-B5ED-12BF68C4DF28}" destId="{2A2F95C1-AE60-4FA5-9C80-31D0980A3B2C}" srcOrd="1" destOrd="0" presId="urn:microsoft.com/office/officeart/2005/8/layout/venn1"/>
    <dgm:cxn modelId="{E62A3879-7E8D-41C7-A9CF-F8B4CEA75B3B}" type="presOf" srcId="{4E823B11-F381-43ED-B5ED-12BF68C4DF28}" destId="{D60E292F-AD4B-4557-B087-269423A6A5F4}" srcOrd="0" destOrd="0" presId="urn:microsoft.com/office/officeart/2005/8/layout/venn1"/>
    <dgm:cxn modelId="{2C65289E-5DA1-416A-9A23-EAF1115F56BD}" type="presOf" srcId="{0AEEFFF1-C677-40AA-BF9B-785086AC5E5A}" destId="{9A36D2A3-8209-4B24-A924-DA4925318944}" srcOrd="0" destOrd="0" presId="urn:microsoft.com/office/officeart/2005/8/layout/venn1"/>
    <dgm:cxn modelId="{04BE2EAC-8D72-4CFB-B005-77173EA9B9AD}" type="presParOf" srcId="{9A36D2A3-8209-4B24-A924-DA4925318944}" destId="{D8A284B1-2F61-45CC-A974-5516D3DD0510}" srcOrd="0" destOrd="0" presId="urn:microsoft.com/office/officeart/2005/8/layout/venn1"/>
    <dgm:cxn modelId="{1D410E4B-2F41-44EF-B472-455307BDE474}" type="presParOf" srcId="{9A36D2A3-8209-4B24-A924-DA4925318944}" destId="{BCB87BED-4C32-4A07-804C-FA6FB0FF69B3}" srcOrd="1" destOrd="0" presId="urn:microsoft.com/office/officeart/2005/8/layout/venn1"/>
    <dgm:cxn modelId="{E20DC1FA-7A3D-47A4-9468-EFBBA14F45FD}" type="presParOf" srcId="{9A36D2A3-8209-4B24-A924-DA4925318944}" destId="{88A81525-6707-41BB-A414-C7099D879BA4}" srcOrd="2" destOrd="0" presId="urn:microsoft.com/office/officeart/2005/8/layout/venn1"/>
    <dgm:cxn modelId="{D94F7DD6-AED4-469D-B864-D4E541DA5C8C}" type="presParOf" srcId="{9A36D2A3-8209-4B24-A924-DA4925318944}" destId="{C06972E2-2A2E-4514-8D03-6CA794F43418}" srcOrd="3" destOrd="0" presId="urn:microsoft.com/office/officeart/2005/8/layout/venn1"/>
    <dgm:cxn modelId="{D5AB94B4-2A0F-4E13-8F91-3B37E3950762}" type="presParOf" srcId="{9A36D2A3-8209-4B24-A924-DA4925318944}" destId="{D60E292F-AD4B-4557-B087-269423A6A5F4}" srcOrd="4" destOrd="0" presId="urn:microsoft.com/office/officeart/2005/8/layout/venn1"/>
    <dgm:cxn modelId="{81E77BCF-FF47-4BC2-BE0A-761D5AC721E6}" type="presParOf" srcId="{9A36D2A3-8209-4B24-A924-DA4925318944}" destId="{2A2F95C1-AE60-4FA5-9C80-31D0980A3B2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EEFFF1-C677-40AA-BF9B-785086AC5E5A}" type="doc">
      <dgm:prSet loTypeId="urn:microsoft.com/office/officeart/2005/8/layout/venn1" loCatId="relationship" qsTypeId="urn:microsoft.com/office/officeart/2005/8/quickstyle/3d3" qsCatId="3D" csTypeId="urn:microsoft.com/office/officeart/2005/8/colors/accent5_1" csCatId="accent5" phldr="1"/>
      <dgm:spPr/>
    </dgm:pt>
    <dgm:pt modelId="{CB41485D-C091-4F60-9E4A-FDA32447E000}">
      <dgm:prSet phldrT="[Text]"/>
      <dgm:spPr/>
      <dgm:t>
        <a:bodyPr/>
        <a:lstStyle/>
        <a:p>
          <a:r>
            <a:rPr lang="en-US" dirty="0">
              <a:solidFill>
                <a:schemeClr val="bg1">
                  <a:lumMod val="95000"/>
                </a:schemeClr>
              </a:solidFill>
            </a:rPr>
            <a:t>K-5</a:t>
          </a:r>
        </a:p>
        <a:p>
          <a:r>
            <a:rPr lang="en-US" dirty="0">
              <a:solidFill>
                <a:schemeClr val="bg1">
                  <a:lumMod val="95000"/>
                </a:schemeClr>
              </a:solidFill>
            </a:rPr>
            <a:t>550 – 650 Calories</a:t>
          </a:r>
        </a:p>
      </dgm:t>
    </dgm:pt>
    <dgm:pt modelId="{8762FEBF-C659-43BA-B024-5FEA0DF311D3}" type="parTrans" cxnId="{46B6986B-2BA9-45AB-91C9-CD162A291267}">
      <dgm:prSet/>
      <dgm:spPr/>
      <dgm:t>
        <a:bodyPr/>
        <a:lstStyle/>
        <a:p>
          <a:endParaRPr lang="en-US"/>
        </a:p>
      </dgm:t>
    </dgm:pt>
    <dgm:pt modelId="{2540EAF5-9D16-43FA-B9D5-56067ECFA347}" type="sibTrans" cxnId="{46B6986B-2BA9-45AB-91C9-CD162A291267}">
      <dgm:prSet/>
      <dgm:spPr/>
      <dgm:t>
        <a:bodyPr/>
        <a:lstStyle/>
        <a:p>
          <a:endParaRPr lang="en-US"/>
        </a:p>
      </dgm:t>
    </dgm:pt>
    <dgm:pt modelId="{C1805C60-084A-4735-8317-65DA0A06D909}">
      <dgm:prSet phldrT="[Text]"/>
      <dgm:spPr/>
      <dgm:t>
        <a:bodyPr/>
        <a:lstStyle/>
        <a:p>
          <a:r>
            <a:rPr lang="en-US" dirty="0">
              <a:solidFill>
                <a:schemeClr val="bg1">
                  <a:lumMod val="95000"/>
                </a:schemeClr>
              </a:solidFill>
            </a:rPr>
            <a:t>9-12</a:t>
          </a:r>
        </a:p>
        <a:p>
          <a:r>
            <a:rPr lang="en-US" dirty="0">
              <a:solidFill>
                <a:schemeClr val="bg1">
                  <a:lumMod val="95000"/>
                </a:schemeClr>
              </a:solidFill>
            </a:rPr>
            <a:t>750 – 850 Calories</a:t>
          </a:r>
        </a:p>
      </dgm:t>
    </dgm:pt>
    <dgm:pt modelId="{B407D6FD-976B-4D2B-8C26-8A52879E142C}" type="parTrans" cxnId="{75976416-82D7-48AE-B59F-58E304282E02}">
      <dgm:prSet/>
      <dgm:spPr/>
      <dgm:t>
        <a:bodyPr/>
        <a:lstStyle/>
        <a:p>
          <a:endParaRPr lang="en-US"/>
        </a:p>
      </dgm:t>
    </dgm:pt>
    <dgm:pt modelId="{CA3C463F-DA27-46EA-AEE9-956BDA021190}" type="sibTrans" cxnId="{75976416-82D7-48AE-B59F-58E304282E02}">
      <dgm:prSet/>
      <dgm:spPr/>
      <dgm:t>
        <a:bodyPr/>
        <a:lstStyle/>
        <a:p>
          <a:endParaRPr lang="en-US"/>
        </a:p>
      </dgm:t>
    </dgm:pt>
    <dgm:pt modelId="{4E823B11-F381-43ED-B5ED-12BF68C4DF28}">
      <dgm:prSet phldrT="[Text]"/>
      <dgm:spPr/>
      <dgm:t>
        <a:bodyPr/>
        <a:lstStyle/>
        <a:p>
          <a:r>
            <a:rPr lang="en-US" dirty="0">
              <a:solidFill>
                <a:schemeClr val="bg1">
                  <a:lumMod val="95000"/>
                </a:schemeClr>
              </a:solidFill>
            </a:rPr>
            <a:t>6-8</a:t>
          </a:r>
        </a:p>
        <a:p>
          <a:r>
            <a:rPr lang="en-US" dirty="0">
              <a:solidFill>
                <a:schemeClr val="bg1">
                  <a:lumMod val="95000"/>
                </a:schemeClr>
              </a:solidFill>
            </a:rPr>
            <a:t>600 - 700</a:t>
          </a:r>
        </a:p>
        <a:p>
          <a:r>
            <a:rPr lang="en-US" dirty="0">
              <a:solidFill>
                <a:schemeClr val="bg1">
                  <a:lumMod val="95000"/>
                </a:schemeClr>
              </a:solidFill>
            </a:rPr>
            <a:t>Calories</a:t>
          </a:r>
        </a:p>
      </dgm:t>
    </dgm:pt>
    <dgm:pt modelId="{4B14929E-8575-4373-9240-378B4893DC6F}" type="parTrans" cxnId="{4A5F064C-089A-4764-8408-449E0AF488C6}">
      <dgm:prSet/>
      <dgm:spPr/>
      <dgm:t>
        <a:bodyPr/>
        <a:lstStyle/>
        <a:p>
          <a:endParaRPr lang="en-US"/>
        </a:p>
      </dgm:t>
    </dgm:pt>
    <dgm:pt modelId="{1552BBC3-CDC6-4C04-9489-D1CF29D062E5}" type="sibTrans" cxnId="{4A5F064C-089A-4764-8408-449E0AF488C6}">
      <dgm:prSet/>
      <dgm:spPr/>
      <dgm:t>
        <a:bodyPr/>
        <a:lstStyle/>
        <a:p>
          <a:endParaRPr lang="en-US"/>
        </a:p>
      </dgm:t>
    </dgm:pt>
    <dgm:pt modelId="{9A36D2A3-8209-4B24-A924-DA4925318944}" type="pres">
      <dgm:prSet presAssocID="{0AEEFFF1-C677-40AA-BF9B-785086AC5E5A}" presName="compositeShape" presStyleCnt="0">
        <dgm:presLayoutVars>
          <dgm:chMax val="7"/>
          <dgm:dir/>
          <dgm:resizeHandles val="exact"/>
        </dgm:presLayoutVars>
      </dgm:prSet>
      <dgm:spPr/>
    </dgm:pt>
    <dgm:pt modelId="{D8A284B1-2F61-45CC-A974-5516D3DD0510}" type="pres">
      <dgm:prSet presAssocID="{CB41485D-C091-4F60-9E4A-FDA32447E000}" presName="circ1" presStyleLbl="vennNode1" presStyleIdx="0" presStyleCnt="3" custLinFactNeighborX="-18296" custLinFactNeighborY="-8217"/>
      <dgm:spPr/>
    </dgm:pt>
    <dgm:pt modelId="{BCB87BED-4C32-4A07-804C-FA6FB0FF69B3}" type="pres">
      <dgm:prSet presAssocID="{CB41485D-C091-4F60-9E4A-FDA32447E000}" presName="circ1Tx" presStyleLbl="revTx" presStyleIdx="0" presStyleCnt="0">
        <dgm:presLayoutVars>
          <dgm:chMax val="0"/>
          <dgm:chPref val="0"/>
          <dgm:bulletEnabled val="1"/>
        </dgm:presLayoutVars>
      </dgm:prSet>
      <dgm:spPr/>
    </dgm:pt>
    <dgm:pt modelId="{88A81525-6707-41BB-A414-C7099D879BA4}" type="pres">
      <dgm:prSet presAssocID="{C1805C60-084A-4735-8317-65DA0A06D909}" presName="circ2" presStyleLbl="vennNode1" presStyleIdx="1" presStyleCnt="3" custLinFactNeighborX="32974" custLinFactNeighborY="5517"/>
      <dgm:spPr/>
    </dgm:pt>
    <dgm:pt modelId="{C06972E2-2A2E-4514-8D03-6CA794F43418}" type="pres">
      <dgm:prSet presAssocID="{C1805C60-084A-4735-8317-65DA0A06D909}" presName="circ2Tx" presStyleLbl="revTx" presStyleIdx="0" presStyleCnt="0">
        <dgm:presLayoutVars>
          <dgm:chMax val="0"/>
          <dgm:chPref val="0"/>
          <dgm:bulletEnabled val="1"/>
        </dgm:presLayoutVars>
      </dgm:prSet>
      <dgm:spPr/>
    </dgm:pt>
    <dgm:pt modelId="{D60E292F-AD4B-4557-B087-269423A6A5F4}" type="pres">
      <dgm:prSet presAssocID="{4E823B11-F381-43ED-B5ED-12BF68C4DF28}" presName="circ3" presStyleLbl="vennNode1" presStyleIdx="2" presStyleCnt="3" custLinFactNeighborX="-518" custLinFactNeighborY="6303"/>
      <dgm:spPr/>
    </dgm:pt>
    <dgm:pt modelId="{2A2F95C1-AE60-4FA5-9C80-31D0980A3B2C}" type="pres">
      <dgm:prSet presAssocID="{4E823B11-F381-43ED-B5ED-12BF68C4DF28}" presName="circ3Tx" presStyleLbl="revTx" presStyleIdx="0" presStyleCnt="0">
        <dgm:presLayoutVars>
          <dgm:chMax val="0"/>
          <dgm:chPref val="0"/>
          <dgm:bulletEnabled val="1"/>
        </dgm:presLayoutVars>
      </dgm:prSet>
      <dgm:spPr/>
    </dgm:pt>
  </dgm:ptLst>
  <dgm:cxnLst>
    <dgm:cxn modelId="{57F0A902-4E86-44FA-AAFD-06E9DDC1DF86}" type="presOf" srcId="{CB41485D-C091-4F60-9E4A-FDA32447E000}" destId="{BCB87BED-4C32-4A07-804C-FA6FB0FF69B3}" srcOrd="1" destOrd="0" presId="urn:microsoft.com/office/officeart/2005/8/layout/venn1"/>
    <dgm:cxn modelId="{26158210-642E-4ADD-881A-FD12F081BDEF}" type="presOf" srcId="{C1805C60-084A-4735-8317-65DA0A06D909}" destId="{88A81525-6707-41BB-A414-C7099D879BA4}" srcOrd="0" destOrd="0" presId="urn:microsoft.com/office/officeart/2005/8/layout/venn1"/>
    <dgm:cxn modelId="{75976416-82D7-48AE-B59F-58E304282E02}" srcId="{0AEEFFF1-C677-40AA-BF9B-785086AC5E5A}" destId="{C1805C60-084A-4735-8317-65DA0A06D909}" srcOrd="1" destOrd="0" parTransId="{B407D6FD-976B-4D2B-8C26-8A52879E142C}" sibTransId="{CA3C463F-DA27-46EA-AEE9-956BDA021190}"/>
    <dgm:cxn modelId="{E1AD721E-C2AA-49E2-869B-B2FAD0DABC8C}" type="presOf" srcId="{C1805C60-084A-4735-8317-65DA0A06D909}" destId="{C06972E2-2A2E-4514-8D03-6CA794F43418}" srcOrd="1" destOrd="0" presId="urn:microsoft.com/office/officeart/2005/8/layout/venn1"/>
    <dgm:cxn modelId="{165CD628-1EBA-473E-85BA-93C21FF6753A}" type="presOf" srcId="{CB41485D-C091-4F60-9E4A-FDA32447E000}" destId="{D8A284B1-2F61-45CC-A974-5516D3DD0510}" srcOrd="0" destOrd="0" presId="urn:microsoft.com/office/officeart/2005/8/layout/venn1"/>
    <dgm:cxn modelId="{46B6986B-2BA9-45AB-91C9-CD162A291267}" srcId="{0AEEFFF1-C677-40AA-BF9B-785086AC5E5A}" destId="{CB41485D-C091-4F60-9E4A-FDA32447E000}" srcOrd="0" destOrd="0" parTransId="{8762FEBF-C659-43BA-B024-5FEA0DF311D3}" sibTransId="{2540EAF5-9D16-43FA-B9D5-56067ECFA347}"/>
    <dgm:cxn modelId="{4A5F064C-089A-4764-8408-449E0AF488C6}" srcId="{0AEEFFF1-C677-40AA-BF9B-785086AC5E5A}" destId="{4E823B11-F381-43ED-B5ED-12BF68C4DF28}" srcOrd="2" destOrd="0" parTransId="{4B14929E-8575-4373-9240-378B4893DC6F}" sibTransId="{1552BBC3-CDC6-4C04-9489-D1CF29D062E5}"/>
    <dgm:cxn modelId="{6BBB2E4F-5FA1-49E8-9749-94A8AE44FC76}" type="presOf" srcId="{4E823B11-F381-43ED-B5ED-12BF68C4DF28}" destId="{2A2F95C1-AE60-4FA5-9C80-31D0980A3B2C}" srcOrd="1" destOrd="0" presId="urn:microsoft.com/office/officeart/2005/8/layout/venn1"/>
    <dgm:cxn modelId="{E62A3879-7E8D-41C7-A9CF-F8B4CEA75B3B}" type="presOf" srcId="{4E823B11-F381-43ED-B5ED-12BF68C4DF28}" destId="{D60E292F-AD4B-4557-B087-269423A6A5F4}" srcOrd="0" destOrd="0" presId="urn:microsoft.com/office/officeart/2005/8/layout/venn1"/>
    <dgm:cxn modelId="{2C65289E-5DA1-416A-9A23-EAF1115F56BD}" type="presOf" srcId="{0AEEFFF1-C677-40AA-BF9B-785086AC5E5A}" destId="{9A36D2A3-8209-4B24-A924-DA4925318944}" srcOrd="0" destOrd="0" presId="urn:microsoft.com/office/officeart/2005/8/layout/venn1"/>
    <dgm:cxn modelId="{04BE2EAC-8D72-4CFB-B005-77173EA9B9AD}" type="presParOf" srcId="{9A36D2A3-8209-4B24-A924-DA4925318944}" destId="{D8A284B1-2F61-45CC-A974-5516D3DD0510}" srcOrd="0" destOrd="0" presId="urn:microsoft.com/office/officeart/2005/8/layout/venn1"/>
    <dgm:cxn modelId="{1D410E4B-2F41-44EF-B472-455307BDE474}" type="presParOf" srcId="{9A36D2A3-8209-4B24-A924-DA4925318944}" destId="{BCB87BED-4C32-4A07-804C-FA6FB0FF69B3}" srcOrd="1" destOrd="0" presId="urn:microsoft.com/office/officeart/2005/8/layout/venn1"/>
    <dgm:cxn modelId="{E20DC1FA-7A3D-47A4-9468-EFBBA14F45FD}" type="presParOf" srcId="{9A36D2A3-8209-4B24-A924-DA4925318944}" destId="{88A81525-6707-41BB-A414-C7099D879BA4}" srcOrd="2" destOrd="0" presId="urn:microsoft.com/office/officeart/2005/8/layout/venn1"/>
    <dgm:cxn modelId="{D94F7DD6-AED4-469D-B864-D4E541DA5C8C}" type="presParOf" srcId="{9A36D2A3-8209-4B24-A924-DA4925318944}" destId="{C06972E2-2A2E-4514-8D03-6CA794F43418}" srcOrd="3" destOrd="0" presId="urn:microsoft.com/office/officeart/2005/8/layout/venn1"/>
    <dgm:cxn modelId="{D5AB94B4-2A0F-4E13-8F91-3B37E3950762}" type="presParOf" srcId="{9A36D2A3-8209-4B24-A924-DA4925318944}" destId="{D60E292F-AD4B-4557-B087-269423A6A5F4}" srcOrd="4" destOrd="0" presId="urn:microsoft.com/office/officeart/2005/8/layout/venn1"/>
    <dgm:cxn modelId="{81E77BCF-FF47-4BC2-BE0A-761D5AC721E6}" type="presParOf" srcId="{9A36D2A3-8209-4B24-A924-DA4925318944}" destId="{2A2F95C1-AE60-4FA5-9C80-31D0980A3B2C}"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3E6789-6E6D-4A49-8F37-E61A58058E7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EE1534-79DE-4A70-BB81-BBCB609B46A3}">
      <dgm:prSet/>
      <dgm:spPr>
        <a:solidFill>
          <a:srgbClr val="3F5779"/>
        </a:solidFill>
      </dgm:spPr>
      <dgm:t>
        <a:bodyPr/>
        <a:lstStyle/>
        <a:p>
          <a:r>
            <a:rPr lang="en-US" dirty="0"/>
            <a:t>Required for 9-12 age/grade group</a:t>
          </a:r>
        </a:p>
      </dgm:t>
    </dgm:pt>
    <dgm:pt modelId="{4E551AF1-0E1E-4305-9B0A-8BCB8F44B369}" type="parTrans" cxnId="{EDDBAE0C-C75C-4DF7-812B-28950ACA6459}">
      <dgm:prSet/>
      <dgm:spPr/>
      <dgm:t>
        <a:bodyPr/>
        <a:lstStyle/>
        <a:p>
          <a:endParaRPr lang="en-US"/>
        </a:p>
      </dgm:t>
    </dgm:pt>
    <dgm:pt modelId="{12CE0748-DB23-444C-B906-8B93D8856BA4}" type="sibTrans" cxnId="{EDDBAE0C-C75C-4DF7-812B-28950ACA6459}">
      <dgm:prSet/>
      <dgm:spPr/>
      <dgm:t>
        <a:bodyPr/>
        <a:lstStyle/>
        <a:p>
          <a:endParaRPr lang="en-US"/>
        </a:p>
      </dgm:t>
    </dgm:pt>
    <dgm:pt modelId="{AC69F817-0EDD-4047-86C0-047F8A0DE74A}">
      <dgm:prSet/>
      <dgm:spPr/>
      <dgm:t>
        <a:bodyPr/>
        <a:lstStyle/>
        <a:p>
          <a:r>
            <a:rPr lang="en-US"/>
            <a:t>Optional for younger age/grade groups</a:t>
          </a:r>
        </a:p>
      </dgm:t>
    </dgm:pt>
    <dgm:pt modelId="{914B368B-AC28-47B1-851D-92F431B8CF8E}" type="parTrans" cxnId="{E8605D52-F145-4822-982A-725BF55E122A}">
      <dgm:prSet/>
      <dgm:spPr/>
      <dgm:t>
        <a:bodyPr/>
        <a:lstStyle/>
        <a:p>
          <a:endParaRPr lang="en-US"/>
        </a:p>
      </dgm:t>
    </dgm:pt>
    <dgm:pt modelId="{1048E708-C81B-4BB8-8389-97C72E44DC14}" type="sibTrans" cxnId="{E8605D52-F145-4822-982A-725BF55E122A}">
      <dgm:prSet/>
      <dgm:spPr/>
      <dgm:t>
        <a:bodyPr/>
        <a:lstStyle/>
        <a:p>
          <a:endParaRPr lang="en-US"/>
        </a:p>
      </dgm:t>
    </dgm:pt>
    <dgm:pt modelId="{ABF1EF1A-A98E-4BF2-A6B7-647CED7C39B0}">
      <dgm:prSet/>
      <dgm:spPr>
        <a:solidFill>
          <a:srgbClr val="3F5779"/>
        </a:solidFill>
      </dgm:spPr>
      <dgm:t>
        <a:bodyPr/>
        <a:lstStyle/>
        <a:p>
          <a:r>
            <a:rPr lang="en-US" dirty="0"/>
            <a:t>Students </a:t>
          </a:r>
          <a:r>
            <a:rPr lang="en-US" u="sng" dirty="0"/>
            <a:t>must</a:t>
          </a:r>
          <a:r>
            <a:rPr lang="en-US" dirty="0"/>
            <a:t> select at least 3 of the 5 components</a:t>
          </a:r>
        </a:p>
      </dgm:t>
    </dgm:pt>
    <dgm:pt modelId="{8A5F60C1-946C-494F-8CE6-49400140DFBB}" type="parTrans" cxnId="{8889C6E0-F7F1-4FA3-9399-B9FE1F0BC584}">
      <dgm:prSet/>
      <dgm:spPr/>
      <dgm:t>
        <a:bodyPr/>
        <a:lstStyle/>
        <a:p>
          <a:endParaRPr lang="en-US"/>
        </a:p>
      </dgm:t>
    </dgm:pt>
    <dgm:pt modelId="{E4E75F20-BF75-4DAD-BFF1-14AD1FBE2667}" type="sibTrans" cxnId="{8889C6E0-F7F1-4FA3-9399-B9FE1F0BC584}">
      <dgm:prSet/>
      <dgm:spPr/>
      <dgm:t>
        <a:bodyPr/>
        <a:lstStyle/>
        <a:p>
          <a:endParaRPr lang="en-US"/>
        </a:p>
      </dgm:t>
    </dgm:pt>
    <dgm:pt modelId="{AE876964-F1CF-4822-88FA-7E9115860FFA}">
      <dgm:prSet/>
      <dgm:spPr/>
      <dgm:t>
        <a:bodyPr/>
        <a:lstStyle/>
        <a:p>
          <a:r>
            <a:rPr lang="en-US" u="none" dirty="0"/>
            <a:t>Selection </a:t>
          </a:r>
          <a:r>
            <a:rPr lang="en-US" u="sng" dirty="0"/>
            <a:t>must</a:t>
          </a:r>
          <a:r>
            <a:rPr lang="en-US" dirty="0"/>
            <a:t> contain 2 full components </a:t>
          </a:r>
          <a:r>
            <a:rPr lang="en-US" u="sng" dirty="0"/>
            <a:t>and</a:t>
          </a:r>
          <a:r>
            <a:rPr lang="en-US" dirty="0"/>
            <a:t> at least ½ cup fruit or vegetable</a:t>
          </a:r>
        </a:p>
      </dgm:t>
    </dgm:pt>
    <dgm:pt modelId="{3AAB7F8E-5F97-4966-92E9-BF15C71FAFDA}" type="parTrans" cxnId="{C45D2C7A-87CC-4518-A79B-62B424EAD552}">
      <dgm:prSet/>
      <dgm:spPr/>
      <dgm:t>
        <a:bodyPr/>
        <a:lstStyle/>
        <a:p>
          <a:endParaRPr lang="en-US"/>
        </a:p>
      </dgm:t>
    </dgm:pt>
    <dgm:pt modelId="{4BA08BAF-61E5-4953-9201-2926F8B25288}" type="sibTrans" cxnId="{C45D2C7A-87CC-4518-A79B-62B424EAD552}">
      <dgm:prSet/>
      <dgm:spPr/>
      <dgm:t>
        <a:bodyPr/>
        <a:lstStyle/>
        <a:p>
          <a:endParaRPr lang="en-US"/>
        </a:p>
      </dgm:t>
    </dgm:pt>
    <dgm:pt modelId="{FD78A395-D7B9-4370-A46E-7FC085F75844}" type="pres">
      <dgm:prSet presAssocID="{573E6789-6E6D-4A49-8F37-E61A58058E76}" presName="linear" presStyleCnt="0">
        <dgm:presLayoutVars>
          <dgm:animLvl val="lvl"/>
          <dgm:resizeHandles val="exact"/>
        </dgm:presLayoutVars>
      </dgm:prSet>
      <dgm:spPr/>
    </dgm:pt>
    <dgm:pt modelId="{05A6EF43-D881-4F5B-9258-6B682B42127F}" type="pres">
      <dgm:prSet presAssocID="{BFEE1534-79DE-4A70-BB81-BBCB609B46A3}" presName="parentText" presStyleLbl="node1" presStyleIdx="0" presStyleCnt="2">
        <dgm:presLayoutVars>
          <dgm:chMax val="0"/>
          <dgm:bulletEnabled val="1"/>
        </dgm:presLayoutVars>
      </dgm:prSet>
      <dgm:spPr/>
    </dgm:pt>
    <dgm:pt modelId="{E308D7B4-B362-4E61-AD10-99CEBF540BF1}" type="pres">
      <dgm:prSet presAssocID="{BFEE1534-79DE-4A70-BB81-BBCB609B46A3}" presName="childText" presStyleLbl="revTx" presStyleIdx="0" presStyleCnt="2">
        <dgm:presLayoutVars>
          <dgm:bulletEnabled val="1"/>
        </dgm:presLayoutVars>
      </dgm:prSet>
      <dgm:spPr/>
    </dgm:pt>
    <dgm:pt modelId="{23523E79-3358-4E07-94E5-A77F0A59C4FD}" type="pres">
      <dgm:prSet presAssocID="{ABF1EF1A-A98E-4BF2-A6B7-647CED7C39B0}" presName="parentText" presStyleLbl="node1" presStyleIdx="1" presStyleCnt="2">
        <dgm:presLayoutVars>
          <dgm:chMax val="0"/>
          <dgm:bulletEnabled val="1"/>
        </dgm:presLayoutVars>
      </dgm:prSet>
      <dgm:spPr/>
    </dgm:pt>
    <dgm:pt modelId="{380E90BE-423A-4EF1-A70E-729A186D49FD}" type="pres">
      <dgm:prSet presAssocID="{ABF1EF1A-A98E-4BF2-A6B7-647CED7C39B0}" presName="childText" presStyleLbl="revTx" presStyleIdx="1" presStyleCnt="2">
        <dgm:presLayoutVars>
          <dgm:bulletEnabled val="1"/>
        </dgm:presLayoutVars>
      </dgm:prSet>
      <dgm:spPr/>
    </dgm:pt>
  </dgm:ptLst>
  <dgm:cxnLst>
    <dgm:cxn modelId="{EDDBAE0C-C75C-4DF7-812B-28950ACA6459}" srcId="{573E6789-6E6D-4A49-8F37-E61A58058E76}" destId="{BFEE1534-79DE-4A70-BB81-BBCB609B46A3}" srcOrd="0" destOrd="0" parTransId="{4E551AF1-0E1E-4305-9B0A-8BCB8F44B369}" sibTransId="{12CE0748-DB23-444C-B906-8B93D8856BA4}"/>
    <dgm:cxn modelId="{9284BB64-0227-4E4A-AEF1-7AE838B23B24}" type="presOf" srcId="{AC69F817-0EDD-4047-86C0-047F8A0DE74A}" destId="{E308D7B4-B362-4E61-AD10-99CEBF540BF1}" srcOrd="0" destOrd="0" presId="urn:microsoft.com/office/officeart/2005/8/layout/vList2"/>
    <dgm:cxn modelId="{E8605D52-F145-4822-982A-725BF55E122A}" srcId="{BFEE1534-79DE-4A70-BB81-BBCB609B46A3}" destId="{AC69F817-0EDD-4047-86C0-047F8A0DE74A}" srcOrd="0" destOrd="0" parTransId="{914B368B-AC28-47B1-851D-92F431B8CF8E}" sibTransId="{1048E708-C81B-4BB8-8389-97C72E44DC14}"/>
    <dgm:cxn modelId="{C45D2C7A-87CC-4518-A79B-62B424EAD552}" srcId="{ABF1EF1A-A98E-4BF2-A6B7-647CED7C39B0}" destId="{AE876964-F1CF-4822-88FA-7E9115860FFA}" srcOrd="0" destOrd="0" parTransId="{3AAB7F8E-5F97-4966-92E9-BF15C71FAFDA}" sibTransId="{4BA08BAF-61E5-4953-9201-2926F8B25288}"/>
    <dgm:cxn modelId="{85B9D07E-ABFC-4A98-9113-024170E13D26}" type="presOf" srcId="{AE876964-F1CF-4822-88FA-7E9115860FFA}" destId="{380E90BE-423A-4EF1-A70E-729A186D49FD}" srcOrd="0" destOrd="0" presId="urn:microsoft.com/office/officeart/2005/8/layout/vList2"/>
    <dgm:cxn modelId="{5E35A881-AE4A-487C-A172-6923F768726D}" type="presOf" srcId="{BFEE1534-79DE-4A70-BB81-BBCB609B46A3}" destId="{05A6EF43-D881-4F5B-9258-6B682B42127F}" srcOrd="0" destOrd="0" presId="urn:microsoft.com/office/officeart/2005/8/layout/vList2"/>
    <dgm:cxn modelId="{8889C6E0-F7F1-4FA3-9399-B9FE1F0BC584}" srcId="{573E6789-6E6D-4A49-8F37-E61A58058E76}" destId="{ABF1EF1A-A98E-4BF2-A6B7-647CED7C39B0}" srcOrd="1" destOrd="0" parTransId="{8A5F60C1-946C-494F-8CE6-49400140DFBB}" sibTransId="{E4E75F20-BF75-4DAD-BFF1-14AD1FBE2667}"/>
    <dgm:cxn modelId="{40D168E4-EF71-410C-9882-F70E58B27AED}" type="presOf" srcId="{ABF1EF1A-A98E-4BF2-A6B7-647CED7C39B0}" destId="{23523E79-3358-4E07-94E5-A77F0A59C4FD}" srcOrd="0" destOrd="0" presId="urn:microsoft.com/office/officeart/2005/8/layout/vList2"/>
    <dgm:cxn modelId="{02F600FF-302F-49DC-A6E1-9BA19B781B45}" type="presOf" srcId="{573E6789-6E6D-4A49-8F37-E61A58058E76}" destId="{FD78A395-D7B9-4370-A46E-7FC085F75844}" srcOrd="0" destOrd="0" presId="urn:microsoft.com/office/officeart/2005/8/layout/vList2"/>
    <dgm:cxn modelId="{D7E6BAFA-4399-4E8D-A407-8A7C1413B7FE}" type="presParOf" srcId="{FD78A395-D7B9-4370-A46E-7FC085F75844}" destId="{05A6EF43-D881-4F5B-9258-6B682B42127F}" srcOrd="0" destOrd="0" presId="urn:microsoft.com/office/officeart/2005/8/layout/vList2"/>
    <dgm:cxn modelId="{519FFED0-AFF1-49CE-8BDA-8C48A15B533D}" type="presParOf" srcId="{FD78A395-D7B9-4370-A46E-7FC085F75844}" destId="{E308D7B4-B362-4E61-AD10-99CEBF540BF1}" srcOrd="1" destOrd="0" presId="urn:microsoft.com/office/officeart/2005/8/layout/vList2"/>
    <dgm:cxn modelId="{EBACD1EF-A1E6-4CCC-972B-992D1418FF91}" type="presParOf" srcId="{FD78A395-D7B9-4370-A46E-7FC085F75844}" destId="{23523E79-3358-4E07-94E5-A77F0A59C4FD}" srcOrd="2" destOrd="0" presId="urn:microsoft.com/office/officeart/2005/8/layout/vList2"/>
    <dgm:cxn modelId="{EE56B65A-95CC-460E-9E85-7BB3EE66F2EA}" type="presParOf" srcId="{FD78A395-D7B9-4370-A46E-7FC085F75844}" destId="{380E90BE-423A-4EF1-A70E-729A186D49F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84B1-2F61-45CC-A974-5516D3DD0510}">
      <dsp:nvSpPr>
        <dsp:cNvPr id="0" name=""/>
        <dsp:cNvSpPr/>
      </dsp:nvSpPr>
      <dsp:spPr>
        <a:xfrm>
          <a:off x="1875105" y="45474"/>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K-5</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350 – 500 Calories</a:t>
          </a:r>
        </a:p>
      </dsp:txBody>
      <dsp:txXfrm>
        <a:off x="2166144" y="427463"/>
        <a:ext cx="1600715" cy="982257"/>
      </dsp:txXfrm>
    </dsp:sp>
    <dsp:sp modelId="{88A81525-6707-41BB-A414-C7099D879BA4}">
      <dsp:nvSpPr>
        <dsp:cNvPr id="0" name=""/>
        <dsp:cNvSpPr/>
      </dsp:nvSpPr>
      <dsp:spPr>
        <a:xfrm>
          <a:off x="2662730" y="1409721"/>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9-12</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450 – 600 Calories</a:t>
          </a:r>
        </a:p>
      </dsp:txBody>
      <dsp:txXfrm>
        <a:off x="3330301" y="1973609"/>
        <a:ext cx="1309676" cy="1200536"/>
      </dsp:txXfrm>
    </dsp:sp>
    <dsp:sp modelId="{D60E292F-AD4B-4557-B087-269423A6A5F4}">
      <dsp:nvSpPr>
        <dsp:cNvPr id="0" name=""/>
        <dsp:cNvSpPr/>
      </dsp:nvSpPr>
      <dsp:spPr>
        <a:xfrm>
          <a:off x="1087480" y="1409721"/>
          <a:ext cx="2182794" cy="2182794"/>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lumMod val="95000"/>
                </a:schemeClr>
              </a:solidFill>
            </a:rPr>
            <a:t>6-8</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400 – 550</a:t>
          </a:r>
        </a:p>
        <a:p>
          <a:pPr marL="0" lvl="0" indent="0" algn="ctr" defTabSz="889000">
            <a:lnSpc>
              <a:spcPct val="90000"/>
            </a:lnSpc>
            <a:spcBef>
              <a:spcPct val="0"/>
            </a:spcBef>
            <a:spcAft>
              <a:spcPct val="35000"/>
            </a:spcAft>
            <a:buNone/>
          </a:pPr>
          <a:r>
            <a:rPr lang="en-US" sz="2000" kern="1200" dirty="0">
              <a:solidFill>
                <a:schemeClr val="bg1">
                  <a:lumMod val="95000"/>
                </a:schemeClr>
              </a:solidFill>
            </a:rPr>
            <a:t>Calories</a:t>
          </a:r>
        </a:p>
      </dsp:txBody>
      <dsp:txXfrm>
        <a:off x="1293027" y="1973609"/>
        <a:ext cx="1309676" cy="12005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284B1-2F61-45CC-A974-5516D3DD0510}">
      <dsp:nvSpPr>
        <dsp:cNvPr id="0" name=""/>
        <dsp:cNvSpPr/>
      </dsp:nvSpPr>
      <dsp:spPr>
        <a:xfrm>
          <a:off x="1594917" y="0"/>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95000"/>
                </a:schemeClr>
              </a:solidFill>
            </a:rPr>
            <a:t>K-5</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550 – 650 Calories</a:t>
          </a:r>
        </a:p>
      </dsp:txBody>
      <dsp:txXfrm>
        <a:off x="1892857" y="391046"/>
        <a:ext cx="1638669" cy="1005546"/>
      </dsp:txXfrm>
    </dsp:sp>
    <dsp:sp modelId="{88A81525-6707-41BB-A414-C7099D879BA4}">
      <dsp:nvSpPr>
        <dsp:cNvPr id="0" name=""/>
        <dsp:cNvSpPr/>
      </dsp:nvSpPr>
      <dsp:spPr>
        <a:xfrm>
          <a:off x="3546870" y="1489699"/>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95000"/>
                </a:schemeClr>
              </a:solidFill>
            </a:rPr>
            <a:t>9-12</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750 – 850 Calories</a:t>
          </a:r>
        </a:p>
      </dsp:txBody>
      <dsp:txXfrm>
        <a:off x="4230269" y="2066957"/>
        <a:ext cx="1340729" cy="1229001"/>
      </dsp:txXfrm>
    </dsp:sp>
    <dsp:sp modelId="{D60E292F-AD4B-4557-B087-269423A6A5F4}">
      <dsp:nvSpPr>
        <dsp:cNvPr id="0" name=""/>
        <dsp:cNvSpPr/>
      </dsp:nvSpPr>
      <dsp:spPr>
        <a:xfrm>
          <a:off x="1185875" y="1489699"/>
          <a:ext cx="2234548" cy="2234548"/>
        </a:xfrm>
        <a:prstGeom prst="ellipse">
          <a:avLst/>
        </a:prstGeom>
        <a:solidFill>
          <a:schemeClr val="lt1">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lumMod val="95000"/>
                </a:schemeClr>
              </a:solidFill>
            </a:rPr>
            <a:t>6-8</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600 - 700</a:t>
          </a:r>
        </a:p>
        <a:p>
          <a:pPr marL="0" lvl="0" indent="0" algn="ctr" defTabSz="933450">
            <a:lnSpc>
              <a:spcPct val="90000"/>
            </a:lnSpc>
            <a:spcBef>
              <a:spcPct val="0"/>
            </a:spcBef>
            <a:spcAft>
              <a:spcPct val="35000"/>
            </a:spcAft>
            <a:buNone/>
          </a:pPr>
          <a:r>
            <a:rPr lang="en-US" sz="2100" kern="1200" dirty="0">
              <a:solidFill>
                <a:schemeClr val="bg1">
                  <a:lumMod val="95000"/>
                </a:schemeClr>
              </a:solidFill>
            </a:rPr>
            <a:t>Calories</a:t>
          </a:r>
        </a:p>
      </dsp:txBody>
      <dsp:txXfrm>
        <a:off x="1396295" y="2066957"/>
        <a:ext cx="1340729" cy="12290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6EF43-D881-4F5B-9258-6B682B42127F}">
      <dsp:nvSpPr>
        <dsp:cNvPr id="0" name=""/>
        <dsp:cNvSpPr/>
      </dsp:nvSpPr>
      <dsp:spPr>
        <a:xfrm>
          <a:off x="0" y="161002"/>
          <a:ext cx="5536397" cy="1193400"/>
        </a:xfrm>
        <a:prstGeom prst="roundRect">
          <a:avLst/>
        </a:prstGeom>
        <a:solidFill>
          <a:srgbClr val="3F57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Required for 9-12 age/grade group</a:t>
          </a:r>
        </a:p>
      </dsp:txBody>
      <dsp:txXfrm>
        <a:off x="58257" y="219259"/>
        <a:ext cx="5419883" cy="1076886"/>
      </dsp:txXfrm>
    </dsp:sp>
    <dsp:sp modelId="{E308D7B4-B362-4E61-AD10-99CEBF540BF1}">
      <dsp:nvSpPr>
        <dsp:cNvPr id="0" name=""/>
        <dsp:cNvSpPr/>
      </dsp:nvSpPr>
      <dsp:spPr>
        <a:xfrm>
          <a:off x="0" y="1354402"/>
          <a:ext cx="5536397"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8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Optional for younger age/grade groups</a:t>
          </a:r>
        </a:p>
      </dsp:txBody>
      <dsp:txXfrm>
        <a:off x="0" y="1354402"/>
        <a:ext cx="5536397" cy="496800"/>
      </dsp:txXfrm>
    </dsp:sp>
    <dsp:sp modelId="{23523E79-3358-4E07-94E5-A77F0A59C4FD}">
      <dsp:nvSpPr>
        <dsp:cNvPr id="0" name=""/>
        <dsp:cNvSpPr/>
      </dsp:nvSpPr>
      <dsp:spPr>
        <a:xfrm>
          <a:off x="0" y="1851203"/>
          <a:ext cx="5536397" cy="1193400"/>
        </a:xfrm>
        <a:prstGeom prst="roundRect">
          <a:avLst/>
        </a:prstGeom>
        <a:solidFill>
          <a:srgbClr val="3F57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Students </a:t>
          </a:r>
          <a:r>
            <a:rPr lang="en-US" sz="3000" u="sng" kern="1200" dirty="0"/>
            <a:t>must</a:t>
          </a:r>
          <a:r>
            <a:rPr lang="en-US" sz="3000" kern="1200" dirty="0"/>
            <a:t> select at least 3 of the 5 components</a:t>
          </a:r>
        </a:p>
      </dsp:txBody>
      <dsp:txXfrm>
        <a:off x="58257" y="1909460"/>
        <a:ext cx="5419883" cy="1076886"/>
      </dsp:txXfrm>
    </dsp:sp>
    <dsp:sp modelId="{380E90BE-423A-4EF1-A70E-729A186D49FD}">
      <dsp:nvSpPr>
        <dsp:cNvPr id="0" name=""/>
        <dsp:cNvSpPr/>
      </dsp:nvSpPr>
      <dsp:spPr>
        <a:xfrm>
          <a:off x="0" y="3044602"/>
          <a:ext cx="5536397"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78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u="none" kern="1200" dirty="0"/>
            <a:t>Selection </a:t>
          </a:r>
          <a:r>
            <a:rPr lang="en-US" sz="2300" u="sng" kern="1200" dirty="0"/>
            <a:t>must</a:t>
          </a:r>
          <a:r>
            <a:rPr lang="en-US" sz="2300" kern="1200" dirty="0"/>
            <a:t> contain 2 full components </a:t>
          </a:r>
          <a:r>
            <a:rPr lang="en-US" sz="2300" u="sng" kern="1200" dirty="0"/>
            <a:t>and</a:t>
          </a:r>
          <a:r>
            <a:rPr lang="en-US" sz="2300" kern="1200" dirty="0"/>
            <a:t> at least ½ cup fruit or vegetable</a:t>
          </a:r>
        </a:p>
      </dsp:txBody>
      <dsp:txXfrm>
        <a:off x="0" y="3044602"/>
        <a:ext cx="5536397" cy="72967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1EB168-F039-32BA-4EDD-79373D30DDB9}"/>
              </a:ext>
            </a:extLst>
          </p:cNvPr>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a:extLst>
              <a:ext uri="{FF2B5EF4-FFF2-40B4-BE49-F238E27FC236}">
                <a16:creationId xmlns:a16="http://schemas.microsoft.com/office/drawing/2014/main" id="{C772C3A8-A1AC-1358-373B-2C1A47880321}"/>
              </a:ext>
            </a:extLst>
          </p:cNvPr>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B6B2D463-84F1-4EFA-A69F-06BA5F647B86}" type="datetimeFigureOut">
              <a:rPr lang="en-US" smtClean="0"/>
              <a:t>9/19/2023</a:t>
            </a:fld>
            <a:endParaRPr lang="en-US"/>
          </a:p>
        </p:txBody>
      </p:sp>
      <p:sp>
        <p:nvSpPr>
          <p:cNvPr id="4" name="Footer Placeholder 3">
            <a:extLst>
              <a:ext uri="{FF2B5EF4-FFF2-40B4-BE49-F238E27FC236}">
                <a16:creationId xmlns:a16="http://schemas.microsoft.com/office/drawing/2014/main" id="{B1A880F2-FC1D-8D75-36D2-9590D561862D}"/>
              </a:ext>
            </a:extLst>
          </p:cNvPr>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622DE0-F97D-C44D-6ECC-47A8A0051292}"/>
              </a:ext>
            </a:extLst>
          </p:cNvPr>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D2FEBC79-675C-4041-94DE-B40503E1463D}" type="slidenum">
              <a:rPr lang="en-US" smtClean="0"/>
              <a:t>‹#›</a:t>
            </a:fld>
            <a:endParaRPr lang="en-US"/>
          </a:p>
        </p:txBody>
      </p:sp>
    </p:spTree>
    <p:extLst>
      <p:ext uri="{BB962C8B-B14F-4D97-AF65-F5344CB8AC3E}">
        <p14:creationId xmlns:p14="http://schemas.microsoft.com/office/powerpoint/2010/main" val="115737451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4E712CDF-F1FC-4BD4-8947-7448BBB1890F}" type="datetimeFigureOut">
              <a:rPr lang="en-US" smtClean="0"/>
              <a:t>9/19/2023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A249CBB4-CE1C-4080-9E5E-90330340ACB4}" type="slidenum">
              <a:rPr lang="en-US" smtClean="0"/>
              <a:t>‹#›</a:t>
            </a:fld>
            <a:endParaRPr lang="en-US"/>
          </a:p>
        </p:txBody>
      </p:sp>
    </p:spTree>
    <p:extLst>
      <p:ext uri="{BB962C8B-B14F-4D97-AF65-F5344CB8AC3E}">
        <p14:creationId xmlns:p14="http://schemas.microsoft.com/office/powerpoint/2010/main" val="8020738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latin typeface="Cambria" panose="02040503050406030204" pitchFamily="18" charset="0"/>
                <a:ea typeface="Cambria" panose="02040503050406030204" pitchFamily="18" charset="0"/>
              </a:rPr>
              <a:t>Welcome to the Meal Pattern Overview webinar, hosted by the New York State Education Department Office of Child Nutrition.</a:t>
            </a:r>
          </a:p>
          <a:p>
            <a:pPr defTabSz="931717">
              <a:defRPr/>
            </a:pPr>
            <a:endParaRPr lang="en-US" b="0" i="1" dirty="0">
              <a:latin typeface="Cambria" panose="02040503050406030204" pitchFamily="18" charset="0"/>
              <a:ea typeface="Cambria" panose="02040503050406030204" pitchFamily="18" charset="0"/>
            </a:endParaRPr>
          </a:p>
          <a:p>
            <a:pPr defTabSz="931717">
              <a:defRPr/>
            </a:pPr>
            <a:r>
              <a:rPr lang="en-US" b="0" i="0" dirty="0">
                <a:solidFill>
                  <a:srgbClr val="525252"/>
                </a:solidFill>
                <a:effectLst/>
                <a:latin typeface="Cambria" panose="02040503050406030204" pitchFamily="18" charset="0"/>
                <a:ea typeface="Cambria" panose="02040503050406030204" pitchFamily="18" charset="0"/>
              </a:rPr>
              <a:t>Following today’s presentation, you will receive an email containing the slides for today’s webinar.  If you do not receive them, please email CNTraining@nysed.gov.</a:t>
            </a:r>
          </a:p>
          <a:p>
            <a:pPr defTabSz="931717">
              <a:defRPr/>
            </a:pPr>
            <a:endParaRPr lang="en-US" b="0" i="1" dirty="0">
              <a:solidFill>
                <a:srgbClr val="525252"/>
              </a:solidFill>
              <a:effectLst/>
              <a:latin typeface="Cambria" panose="02040503050406030204" pitchFamily="18" charset="0"/>
              <a:ea typeface="Cambria" panose="02040503050406030204" pitchFamily="18" charset="0"/>
            </a:endParaRPr>
          </a:p>
          <a:p>
            <a:pPr defTabSz="931717">
              <a:defRPr/>
            </a:pPr>
            <a:r>
              <a:rPr lang="en-US" b="0" i="0" dirty="0">
                <a:solidFill>
                  <a:srgbClr val="525252"/>
                </a:solidFill>
                <a:effectLst/>
                <a:latin typeface="Cambria" panose="02040503050406030204" pitchFamily="18" charset="0"/>
                <a:ea typeface="Cambria" panose="02040503050406030204" pitchFamily="18" charset="0"/>
              </a:rPr>
              <a:t>A copy of the webinar will also be posted and available on the CN website. As always, if you have any questions, please contact your Child Nutrition Program Representative or email CN@nysed.gov.</a:t>
            </a:r>
          </a:p>
        </p:txBody>
      </p:sp>
    </p:spTree>
    <p:extLst>
      <p:ext uri="{BB962C8B-B14F-4D97-AF65-F5344CB8AC3E}">
        <p14:creationId xmlns:p14="http://schemas.microsoft.com/office/powerpoint/2010/main" val="776550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17538" y="311150"/>
            <a:ext cx="8269288" cy="4652963"/>
          </a:xfrm>
          <a:noFill/>
          <a:ln>
            <a:solidFill>
              <a:srgbClr val="000000"/>
            </a:solidFill>
            <a:miter lim="800000"/>
            <a:headEnd/>
            <a:tailEnd/>
          </a:ln>
        </p:spPr>
      </p:sp>
      <p:sp>
        <p:nvSpPr>
          <p:cNvPr id="3" name="Notes Placeholder 2"/>
          <p:cNvSpPr>
            <a:spLocks noGrp="1"/>
          </p:cNvSpPr>
          <p:nvPr>
            <p:ph type="body" idx="1"/>
          </p:nvPr>
        </p:nvSpPr>
        <p:spPr>
          <a:xfrm>
            <a:off x="390822" y="5113021"/>
            <a:ext cx="6253104" cy="4028440"/>
          </a:xfrm>
        </p:spPr>
        <p:txBody>
          <a:bodyPr wrap="square" numCol="1" anchor="t" anchorCtr="0" compatLnSpc="1">
            <a:prstTxWarp prst="textNoShape">
              <a:avLst/>
            </a:prstTxWarp>
          </a:bodyPr>
          <a:lstStyle/>
          <a:p>
            <a:r>
              <a:rPr lang="en-US" sz="1400" dirty="0"/>
              <a:t>Now we are going to concentrate on how to develop your menu to comply with the previously discussed standards and regulations.</a:t>
            </a:r>
            <a:endParaRPr lang="en-US" sz="1400" dirty="0">
              <a:cs typeface="Calibri"/>
            </a:endParaRPr>
          </a:p>
          <a:p>
            <a:endParaRPr lang="en-US" sz="1400" dirty="0"/>
          </a:p>
          <a:p>
            <a:pPr>
              <a:spcBef>
                <a:spcPct val="0"/>
              </a:spcBef>
              <a:defRPr/>
            </a:pPr>
            <a:r>
              <a:rPr lang="en-US" sz="1400" dirty="0"/>
              <a:t>Components at breakfast refer to three food groups that comprise reimbursable breakfasts. These components are: </a:t>
            </a:r>
          </a:p>
          <a:p>
            <a:pPr marL="291161" indent="-291161" defTabSz="931717">
              <a:spcBef>
                <a:spcPct val="0"/>
              </a:spcBef>
              <a:buFont typeface="Arial" panose="020B0604020202020204" pitchFamily="34" charset="0"/>
              <a:buChar char="•"/>
              <a:defRPr/>
            </a:pPr>
            <a:r>
              <a:rPr lang="en-US" sz="1400" dirty="0"/>
              <a:t>Grains, with an optional meat/meat alternate; </a:t>
            </a:r>
          </a:p>
          <a:p>
            <a:pPr marL="291161" indent="-291161">
              <a:spcBef>
                <a:spcPct val="0"/>
              </a:spcBef>
              <a:buFont typeface="Arial" panose="020B0604020202020204" pitchFamily="34" charset="0"/>
              <a:buChar char="•"/>
              <a:defRPr/>
            </a:pPr>
            <a:r>
              <a:rPr lang="en-US" sz="1400" dirty="0"/>
              <a:t>Fruits, or vegetables as a substitute; and</a:t>
            </a:r>
          </a:p>
          <a:p>
            <a:pPr marL="291161" indent="-291161">
              <a:spcBef>
                <a:spcPct val="0"/>
              </a:spcBef>
              <a:buFont typeface="Arial" panose="020B0604020202020204" pitchFamily="34" charset="0"/>
              <a:buChar char="•"/>
              <a:defRPr/>
            </a:pPr>
            <a:r>
              <a:rPr lang="en-US" sz="1400" dirty="0"/>
              <a:t>Fluid milk. </a:t>
            </a:r>
          </a:p>
          <a:p>
            <a:pPr>
              <a:spcBef>
                <a:spcPct val="0"/>
              </a:spcBef>
              <a:defRPr/>
            </a:pPr>
            <a:endParaRPr lang="en-US" sz="14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spcBef>
                <a:spcPct val="0"/>
              </a:spcBef>
              <a:defRPr/>
            </a:pPr>
            <a:r>
              <a:rPr lang="en-US" sz="1300" dirty="0"/>
              <a:t>Although the meat/meat alternate and vegetable components are not required as part of the breakfast meal pattern, schools may substitute them as part of a reimbursable breakfast.</a:t>
            </a:r>
          </a:p>
          <a:p>
            <a:pPr defTabSz="931717">
              <a:spcBef>
                <a:spcPct val="0"/>
              </a:spcBef>
              <a:defRPr/>
            </a:pPr>
            <a:r>
              <a:rPr lang="en-US" sz="1300" dirty="0"/>
              <a:t>Using this flexibility in the meal pattern can increase variety in your menu, giving students more options and can promote more participation.</a:t>
            </a:r>
          </a:p>
          <a:p>
            <a:pPr defTabSz="931717">
              <a:spcBef>
                <a:spcPct val="0"/>
              </a:spcBef>
              <a:defRPr/>
            </a:pPr>
            <a:endParaRPr lang="en-US" sz="1300" dirty="0"/>
          </a:p>
          <a:p>
            <a:pPr defTabSz="931717">
              <a:spcBef>
                <a:spcPct val="0"/>
              </a:spcBef>
              <a:defRPr/>
            </a:pPr>
            <a:r>
              <a:rPr lang="en-US" sz="1300" dirty="0"/>
              <a:t>When </a:t>
            </a:r>
            <a:r>
              <a:rPr lang="en-US" sz="1300" dirty="0" err="1"/>
              <a:t>menuing</a:t>
            </a:r>
            <a:r>
              <a:rPr lang="en-US" sz="1300" dirty="0"/>
              <a:t> a meat/meat alternate in place of a grain, at least 1 ounce equivalent of grain must be </a:t>
            </a:r>
            <a:r>
              <a:rPr lang="en-US" sz="1300" dirty="0" err="1"/>
              <a:t>menued</a:t>
            </a:r>
            <a:r>
              <a:rPr lang="en-US" sz="1300" dirty="0"/>
              <a:t> first</a:t>
            </a:r>
          </a:p>
          <a:p>
            <a:pPr defTabSz="931717">
              <a:spcBef>
                <a:spcPct val="0"/>
              </a:spcBef>
              <a:defRPr/>
            </a:pPr>
            <a:endParaRPr lang="en-US" sz="1300" dirty="0"/>
          </a:p>
          <a:p>
            <a:pPr>
              <a:spcBef>
                <a:spcPct val="0"/>
              </a:spcBef>
              <a:defRPr/>
            </a:pPr>
            <a:r>
              <a:rPr lang="en-US" sz="1300" dirty="0"/>
              <a:t>Similarly, when </a:t>
            </a:r>
            <a:r>
              <a:rPr lang="en-US" sz="1300" dirty="0" err="1"/>
              <a:t>menuing</a:t>
            </a:r>
            <a:r>
              <a:rPr lang="en-US" sz="1300" dirty="0"/>
              <a:t> vegetables in place of a fruit, at least 2 cups of vegetables from the dark green, red/orange, legumes, or other subgroups must be </a:t>
            </a:r>
            <a:r>
              <a:rPr lang="en-US" sz="1300" dirty="0" err="1"/>
              <a:t>menued</a:t>
            </a:r>
            <a:r>
              <a:rPr lang="en-US" sz="1300" dirty="0"/>
              <a:t> during the week before a starchy vegetable.</a:t>
            </a:r>
          </a:p>
          <a:p>
            <a:pPr defTabSz="931717">
              <a:spcBef>
                <a:spcPct val="0"/>
              </a:spcBef>
              <a:defRPr/>
            </a:pPr>
            <a:r>
              <a:rPr lang="en-US" sz="1300" dirty="0"/>
              <a:t>The vegetable substitute will contribute towards the fruit component requirement.</a:t>
            </a:r>
          </a:p>
          <a:p>
            <a:pPr>
              <a:spcBef>
                <a:spcPct val="0"/>
              </a:spcBef>
              <a:defRPr/>
            </a:pPr>
            <a:endParaRPr lang="en-US" sz="1300" dirty="0"/>
          </a:p>
          <a:p>
            <a:endParaRPr lang="en-US" dirty="0"/>
          </a:p>
        </p:txBody>
      </p:sp>
    </p:spTree>
    <p:extLst>
      <p:ext uri="{BB962C8B-B14F-4D97-AF65-F5344CB8AC3E}">
        <p14:creationId xmlns:p14="http://schemas.microsoft.com/office/powerpoint/2010/main" val="141319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17538" y="311150"/>
            <a:ext cx="8269288" cy="4652963"/>
          </a:xfrm>
          <a:noFill/>
          <a:ln>
            <a:solidFill>
              <a:srgbClr val="000000"/>
            </a:solidFill>
            <a:miter lim="800000"/>
            <a:headEnd/>
            <a:tailEnd/>
          </a:ln>
        </p:spPr>
      </p:sp>
      <p:sp>
        <p:nvSpPr>
          <p:cNvPr id="3" name="Notes Placeholder 2"/>
          <p:cNvSpPr>
            <a:spLocks noGrp="1"/>
          </p:cNvSpPr>
          <p:nvPr>
            <p:ph type="body" idx="1"/>
          </p:nvPr>
        </p:nvSpPr>
        <p:spPr>
          <a:xfrm>
            <a:off x="390822" y="5113021"/>
            <a:ext cx="6253104" cy="4028440"/>
          </a:xfrm>
        </p:spPr>
        <p:txBody>
          <a:bodyPr wrap="square" numCol="1" anchor="t" anchorCtr="0" compatLnSpc="1">
            <a:prstTxWarp prst="textNoShape">
              <a:avLst/>
            </a:prstTxWarp>
          </a:bodyPr>
          <a:lstStyle/>
          <a:p>
            <a:pPr>
              <a:spcBef>
                <a:spcPct val="0"/>
              </a:spcBef>
            </a:pPr>
            <a:r>
              <a:rPr lang="en-US" sz="1400" dirty="0"/>
              <a:t>As for lunch, components refer to the 5 food groups that must be offered as part of reimbursable lunches.  These are:</a:t>
            </a:r>
          </a:p>
          <a:p>
            <a:pPr marL="291161" indent="-291161">
              <a:spcBef>
                <a:spcPct val="0"/>
              </a:spcBef>
              <a:buFont typeface="Arial" panose="020B0604020202020204" pitchFamily="34" charset="0"/>
              <a:buChar char="•"/>
            </a:pPr>
            <a:r>
              <a:rPr lang="en-US" sz="1400" dirty="0"/>
              <a:t>Fruits;</a:t>
            </a:r>
          </a:p>
          <a:p>
            <a:pPr marL="291161" indent="-291161">
              <a:spcBef>
                <a:spcPct val="0"/>
              </a:spcBef>
              <a:buFont typeface="Arial" panose="020B0604020202020204" pitchFamily="34" charset="0"/>
              <a:buChar char="•"/>
            </a:pPr>
            <a:r>
              <a:rPr lang="en-US" sz="1400" dirty="0"/>
              <a:t>Vegetables, which include five vegetable subgroups;</a:t>
            </a:r>
          </a:p>
          <a:p>
            <a:pPr marL="291161" indent="-291161">
              <a:spcBef>
                <a:spcPct val="0"/>
              </a:spcBef>
              <a:buFont typeface="Arial" panose="020B0604020202020204" pitchFamily="34" charset="0"/>
              <a:buChar char="•"/>
            </a:pPr>
            <a:r>
              <a:rPr lang="en-US" sz="1400" dirty="0"/>
              <a:t>Grains;</a:t>
            </a:r>
          </a:p>
          <a:p>
            <a:pPr marL="291161" indent="-291161">
              <a:spcBef>
                <a:spcPct val="0"/>
              </a:spcBef>
              <a:buFont typeface="Arial" panose="020B0604020202020204" pitchFamily="34" charset="0"/>
              <a:buChar char="•"/>
            </a:pPr>
            <a:r>
              <a:rPr lang="en-US" sz="1400" dirty="0"/>
              <a:t>Meat/meat alternates; and</a:t>
            </a:r>
          </a:p>
          <a:p>
            <a:pPr marL="291161" indent="-291161">
              <a:spcBef>
                <a:spcPct val="0"/>
              </a:spcBef>
              <a:buFont typeface="Arial" panose="020B0604020202020204" pitchFamily="34" charset="0"/>
              <a:buChar char="•"/>
            </a:pPr>
            <a:r>
              <a:rPr lang="en-US" sz="1400" dirty="0"/>
              <a:t>Fluid milk.  </a:t>
            </a:r>
          </a:p>
          <a:p>
            <a:pPr defTabSz="931717">
              <a:spcBef>
                <a:spcPct val="0"/>
              </a:spcBef>
              <a:defRPr/>
            </a:pPr>
            <a:endParaRPr lang="en-US" sz="1400" dirty="0"/>
          </a:p>
          <a:p>
            <a:pPr>
              <a:spcBef>
                <a:spcPct val="0"/>
              </a:spcBef>
            </a:pPr>
            <a:r>
              <a:rPr lang="en-US" sz="1400" dirty="0"/>
              <a:t>Minimum quantities of each vegetable subgroup, as seen on the Meal Pattern Chart, must be offered over the course of a week for each grade group.</a:t>
            </a:r>
          </a:p>
          <a:p>
            <a:pPr>
              <a:spcBef>
                <a:spcPct val="0"/>
              </a:spcBef>
            </a:pPr>
            <a:r>
              <a:rPr lang="en-US" sz="1400" dirty="0"/>
              <a:t>These 5 vegetable subgroups are: </a:t>
            </a:r>
          </a:p>
          <a:p>
            <a:pPr marL="291161" indent="-291161">
              <a:spcBef>
                <a:spcPct val="0"/>
              </a:spcBef>
              <a:buFont typeface="Arial" panose="020B0604020202020204" pitchFamily="34" charset="0"/>
              <a:buChar char="•"/>
            </a:pPr>
            <a:r>
              <a:rPr lang="en-US" sz="1400" dirty="0"/>
              <a:t>Dark Green;</a:t>
            </a:r>
          </a:p>
          <a:p>
            <a:pPr marL="291161" indent="-291161">
              <a:spcBef>
                <a:spcPct val="0"/>
              </a:spcBef>
              <a:buFont typeface="Arial" panose="020B0604020202020204" pitchFamily="34" charset="0"/>
              <a:buChar char="•"/>
            </a:pPr>
            <a:r>
              <a:rPr lang="en-US" sz="1400" dirty="0"/>
              <a:t>Red/Orange;</a:t>
            </a:r>
          </a:p>
          <a:p>
            <a:pPr marL="291161" indent="-291161">
              <a:spcBef>
                <a:spcPct val="0"/>
              </a:spcBef>
              <a:buFont typeface="Arial" panose="020B0604020202020204" pitchFamily="34" charset="0"/>
              <a:buChar char="•"/>
            </a:pPr>
            <a:r>
              <a:rPr lang="en-US" sz="1400" dirty="0"/>
              <a:t>Legumes;</a:t>
            </a:r>
          </a:p>
          <a:p>
            <a:pPr marL="291161" indent="-291161">
              <a:spcBef>
                <a:spcPct val="0"/>
              </a:spcBef>
              <a:buFont typeface="Arial" panose="020B0604020202020204" pitchFamily="34" charset="0"/>
              <a:buChar char="•"/>
            </a:pPr>
            <a:r>
              <a:rPr lang="en-US" sz="1400" dirty="0"/>
              <a:t>Starchy; and </a:t>
            </a:r>
          </a:p>
          <a:p>
            <a:pPr marL="291161" indent="-291161">
              <a:spcBef>
                <a:spcPct val="0"/>
              </a:spcBef>
              <a:buFont typeface="Arial" panose="020B0604020202020204" pitchFamily="34" charset="0"/>
              <a:buChar char="•"/>
            </a:pPr>
            <a:r>
              <a:rPr lang="en-US" sz="1400" dirty="0"/>
              <a:t>Other.</a:t>
            </a:r>
          </a:p>
          <a:p>
            <a:pPr>
              <a:spcBef>
                <a:spcPct val="0"/>
              </a:spcBef>
            </a:pPr>
            <a:endParaRPr lang="en-US" sz="1400" dirty="0"/>
          </a:p>
        </p:txBody>
      </p:sp>
    </p:spTree>
    <p:extLst>
      <p:ext uri="{BB962C8B-B14F-4D97-AF65-F5344CB8AC3E}">
        <p14:creationId xmlns:p14="http://schemas.microsoft.com/office/powerpoint/2010/main" val="4172659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b="1" dirty="0">
                <a:latin typeface="Calibri" panose="020F0502020204030204" pitchFamily="34" charset="0"/>
                <a:ea typeface="Calibri" panose="020F0502020204030204" pitchFamily="34" charset="0"/>
              </a:rPr>
              <a:t>At least 1 cup of unflavored fluid milk must be offered at breakfast and lunch each day for all age/grade groups. Additionally at least two different milk varieties must be offered each day. Menu planners are required to offer Unflavored milk, either fat-free or 1%, and may also choose to offer flavored milk, either 1% or fat free. </a:t>
            </a:r>
            <a:endParaRPr lang="en-US" sz="1300" dirty="0">
              <a:latin typeface="Calibri" panose="020F0502020204030204" pitchFamily="34" charset="0"/>
              <a:ea typeface="Calibri" panose="020F0502020204030204" pitchFamily="34" charset="0"/>
            </a:endParaRPr>
          </a:p>
          <a:p>
            <a:endParaRPr lang="en-US" dirty="0"/>
          </a:p>
          <a:p>
            <a:pPr defTabSz="931717">
              <a:defRPr/>
            </a:pPr>
            <a:r>
              <a:rPr lang="en-US" sz="1100" dirty="0"/>
              <a:t>Cultured milk must be pasteurized fluid milk that meets State and local standards</a:t>
            </a:r>
          </a:p>
          <a:p>
            <a:pPr defTabSz="931717">
              <a:defRPr/>
            </a:pPr>
            <a:endParaRPr lang="en-US" sz="1100" dirty="0"/>
          </a:p>
          <a:p>
            <a:pPr defTabSz="931717">
              <a:defRPr/>
            </a:pPr>
            <a:r>
              <a:rPr lang="en-US" sz="1100" dirty="0"/>
              <a:t>Milk is not required to be selected for a reimbursable meal under offer versus serve.</a:t>
            </a:r>
          </a:p>
          <a:p>
            <a:endParaRPr lang="en-US" dirty="0"/>
          </a:p>
        </p:txBody>
      </p:sp>
    </p:spTree>
    <p:extLst>
      <p:ext uri="{BB962C8B-B14F-4D97-AF65-F5344CB8AC3E}">
        <p14:creationId xmlns:p14="http://schemas.microsoft.com/office/powerpoint/2010/main" val="2545013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17538" y="311150"/>
            <a:ext cx="8269288" cy="4652963"/>
          </a:xfrm>
          <a:noFill/>
          <a:ln>
            <a:solidFill>
              <a:srgbClr val="000000"/>
            </a:solidFill>
            <a:miter lim="800000"/>
            <a:headEnd/>
            <a:tailEnd/>
          </a:ln>
        </p:spPr>
      </p:sp>
      <p:sp>
        <p:nvSpPr>
          <p:cNvPr id="3" name="Notes Placeholder 2"/>
          <p:cNvSpPr>
            <a:spLocks noGrp="1"/>
          </p:cNvSpPr>
          <p:nvPr>
            <p:ph type="body" idx="1"/>
          </p:nvPr>
        </p:nvSpPr>
        <p:spPr>
          <a:xfrm>
            <a:off x="390822" y="5113021"/>
            <a:ext cx="6253104" cy="4028440"/>
          </a:xfrm>
        </p:spPr>
        <p:txBody>
          <a:bodyPr wrap="square" numCol="1" anchor="t" anchorCtr="0" compatLnSpc="1">
            <a:prstTxWarp prst="textNoShape">
              <a:avLst/>
            </a:prstTxWarp>
          </a:bodyPr>
          <a:lstStyle/>
          <a:p>
            <a:r>
              <a:rPr lang="en-US" sz="2400" dirty="0"/>
              <a:t>The goal of offer versus serve is to reduce food waste while allowing students to choose the foods they want to eat.</a:t>
            </a:r>
            <a:endParaRPr lang="en-US" sz="1600" dirty="0"/>
          </a:p>
          <a:p>
            <a:endParaRPr lang="en-US" sz="1600" dirty="0"/>
          </a:p>
          <a:p>
            <a:r>
              <a:rPr lang="en-US" sz="1600" dirty="0"/>
              <a:t>At breakfast, OVS is optional for all grade groups.</a:t>
            </a:r>
          </a:p>
          <a:p>
            <a:endParaRPr lang="en-US" sz="1600" dirty="0"/>
          </a:p>
          <a:p>
            <a:r>
              <a:rPr lang="en-US" sz="1400" dirty="0"/>
              <a:t>All schools must offer the three breakfast components in at least the minimum daily required quantities.</a:t>
            </a:r>
          </a:p>
          <a:p>
            <a:endParaRPr lang="en-US" sz="1400" dirty="0"/>
          </a:p>
          <a:p>
            <a:r>
              <a:rPr lang="en-US" sz="1400" dirty="0"/>
              <a:t>Under OVS, at least four food items from the three required components must be offered.  A reimbursable breakfast is only required to include at least three food items, with one being at least ½ cup of fruits or the substituted vegetable.</a:t>
            </a:r>
          </a:p>
          <a:p>
            <a:endParaRPr lang="en-US" sz="1400" dirty="0"/>
          </a:p>
          <a:p>
            <a:pPr defTabSz="931717">
              <a:spcBef>
                <a:spcPct val="0"/>
              </a:spcBef>
              <a:defRPr/>
            </a:pPr>
            <a:r>
              <a:rPr lang="en-US" sz="1400" dirty="0"/>
              <a:t>For the grain component, if a school </a:t>
            </a:r>
            <a:r>
              <a:rPr lang="en-US" sz="1400" dirty="0" err="1"/>
              <a:t>menued</a:t>
            </a:r>
            <a:r>
              <a:rPr lang="en-US" sz="1400" dirty="0"/>
              <a:t> a meat/meat alternate substitution for the grain, the student is not required to select both the meat and the grain.  As long as the meat/meat alternate meets the daily minimum on its own, it can count as 1 of the 3 required food items.</a:t>
            </a:r>
          </a:p>
        </p:txBody>
      </p:sp>
    </p:spTree>
    <p:extLst>
      <p:ext uri="{BB962C8B-B14F-4D97-AF65-F5344CB8AC3E}">
        <p14:creationId xmlns:p14="http://schemas.microsoft.com/office/powerpoint/2010/main" val="1796746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17538" y="311150"/>
            <a:ext cx="8269288" cy="4652963"/>
          </a:xfrm>
          <a:noFill/>
          <a:ln>
            <a:solidFill>
              <a:srgbClr val="000000"/>
            </a:solidFill>
            <a:miter lim="800000"/>
            <a:headEnd/>
            <a:tailEnd/>
          </a:ln>
        </p:spPr>
      </p:sp>
      <p:sp>
        <p:nvSpPr>
          <p:cNvPr id="3" name="Notes Placeholder 2"/>
          <p:cNvSpPr>
            <a:spLocks noGrp="1"/>
          </p:cNvSpPr>
          <p:nvPr>
            <p:ph type="body" idx="1"/>
          </p:nvPr>
        </p:nvSpPr>
        <p:spPr>
          <a:xfrm>
            <a:off x="390822" y="5113021"/>
            <a:ext cx="6253104" cy="4028440"/>
          </a:xfrm>
        </p:spPr>
        <p:txBody>
          <a:bodyPr wrap="square" numCol="1" anchor="t" anchorCtr="0" compatLnSpc="1">
            <a:prstTxWarp prst="textNoShape">
              <a:avLst/>
            </a:prstTxWarp>
          </a:bodyPr>
          <a:lstStyle/>
          <a:p>
            <a:r>
              <a:rPr lang="en-US" sz="1400" dirty="0"/>
              <a:t>At lunch, offer versus serve is required for the 9-12 grade group and is optional for all other grade groups.</a:t>
            </a:r>
          </a:p>
          <a:p>
            <a:endParaRPr lang="en-US" sz="1400" dirty="0"/>
          </a:p>
          <a:p>
            <a:r>
              <a:rPr lang="en-US" sz="1400" dirty="0"/>
              <a:t>All schools must offer all 5 lunch components in at least the minimum required amounts for each grade group.</a:t>
            </a:r>
          </a:p>
          <a:p>
            <a:endParaRPr lang="en-US" sz="1300" dirty="0"/>
          </a:p>
          <a:p>
            <a:r>
              <a:rPr lang="en-US" sz="1400" dirty="0"/>
              <a:t>Under OVS, students must select 3 of the 5 required components.</a:t>
            </a:r>
          </a:p>
          <a:p>
            <a:endParaRPr lang="en-US" sz="1400" dirty="0"/>
          </a:p>
          <a:p>
            <a:r>
              <a:rPr lang="en-US" sz="1400" dirty="0"/>
              <a:t>When selecting the 3 components, the student must have 2 full components along with at least ½ cup of fruit or vegetable in order for it to be considered a reimbursable meal.</a:t>
            </a:r>
            <a:br>
              <a:rPr lang="en-US" sz="1400" dirty="0"/>
            </a:br>
            <a:endParaRPr lang="en-US" sz="1400" dirty="0"/>
          </a:p>
          <a:p>
            <a:pPr>
              <a:spcBef>
                <a:spcPct val="0"/>
              </a:spcBef>
            </a:pPr>
            <a:endParaRPr lang="en-US" sz="1400" dirty="0"/>
          </a:p>
        </p:txBody>
      </p:sp>
    </p:spTree>
    <p:extLst>
      <p:ext uri="{BB962C8B-B14F-4D97-AF65-F5344CB8AC3E}">
        <p14:creationId xmlns:p14="http://schemas.microsoft.com/office/powerpoint/2010/main" val="34212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examples of how to apply the rules of offer vs serve when determining if a meal is reimbursable or not.</a:t>
            </a:r>
          </a:p>
          <a:p>
            <a:endParaRPr lang="en-US" dirty="0"/>
          </a:p>
          <a:p>
            <a:r>
              <a:rPr lang="en-US" dirty="0"/>
              <a:t>The first two examples show how to identify a reimbursable meal when electing offer vs. serve at breakfast and the last two examples demonstrate lunch.</a:t>
            </a:r>
          </a:p>
          <a:p>
            <a:endParaRPr lang="en-US" dirty="0"/>
          </a:p>
          <a:p>
            <a:r>
              <a:rPr lang="en-US" dirty="0"/>
              <a:t>As you can see, the first meal selection includes three food items, one of them being at least ½ cup of fruit.  However, in the second column, a similar meal has been selected but without the required fruit.</a:t>
            </a:r>
          </a:p>
          <a:p>
            <a:endParaRPr lang="en-US" dirty="0"/>
          </a:p>
          <a:p>
            <a:r>
              <a:rPr lang="en-US" dirty="0"/>
              <a:t>In the second breakfast example, you can see that the non-reimbursable meal has only selected 2 food items because only 1 slice of toast was selected.  This meal would not be reimbursable under offer vs. serve because 3 food items need to be selected to be considered a reimbursable meal.</a:t>
            </a:r>
          </a:p>
          <a:p>
            <a:endParaRPr lang="en-US" dirty="0"/>
          </a:p>
          <a:p>
            <a:r>
              <a:rPr lang="en-US" dirty="0"/>
              <a:t>The first lunch example highlights the need for a student to select at least ½ cup of fruit or vegetable for a reimbursable meal.</a:t>
            </a:r>
          </a:p>
          <a:p>
            <a:endParaRPr lang="en-US" dirty="0"/>
          </a:p>
          <a:p>
            <a:r>
              <a:rPr lang="en-US" dirty="0"/>
              <a:t>With the second example, although 3 components were chosen, the student would need to select 2 full components along with the ½ up fruit or vegetable in order for it to count.</a:t>
            </a:r>
          </a:p>
          <a:p>
            <a:r>
              <a:rPr lang="en-US" dirty="0"/>
              <a:t>All food items selected must meet the minimum serving requirements for the grade group being served to constitute a selection within that component under offer vs. serve.</a:t>
            </a:r>
          </a:p>
          <a:p>
            <a:endParaRPr lang="en-US" dirty="0"/>
          </a:p>
          <a:p>
            <a:endParaRPr lang="en-US" dirty="0"/>
          </a:p>
        </p:txBody>
      </p:sp>
    </p:spTree>
    <p:extLst>
      <p:ext uri="{BB962C8B-B14F-4D97-AF65-F5344CB8AC3E}">
        <p14:creationId xmlns:p14="http://schemas.microsoft.com/office/powerpoint/2010/main" val="60139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xfrm>
            <a:off x="-617538" y="311150"/>
            <a:ext cx="8269288" cy="4652963"/>
          </a:xfrm>
          <a:noFill/>
          <a:ln>
            <a:solidFill>
              <a:srgbClr val="000000"/>
            </a:solidFill>
            <a:miter lim="800000"/>
            <a:headEnd/>
            <a:tailEnd/>
          </a:ln>
        </p:spPr>
      </p:sp>
      <p:sp>
        <p:nvSpPr>
          <p:cNvPr id="3" name="Notes Placeholder 2"/>
          <p:cNvSpPr>
            <a:spLocks noGrp="1"/>
          </p:cNvSpPr>
          <p:nvPr>
            <p:ph type="body" idx="1"/>
          </p:nvPr>
        </p:nvSpPr>
        <p:spPr>
          <a:xfrm>
            <a:off x="390822" y="5113021"/>
            <a:ext cx="6253104" cy="4028440"/>
          </a:xfrm>
        </p:spPr>
        <p:txBody>
          <a:bodyPr wrap="square" numCol="1" anchor="t" anchorCtr="0" compatLnSpc="1">
            <a:prstTxWarp prst="textNoShape">
              <a:avLst/>
            </a:prstTxWarp>
          </a:bodyPr>
          <a:lstStyle/>
          <a:p>
            <a:r>
              <a:rPr lang="en-US" sz="1400" dirty="0"/>
              <a:t>Alternate daily meals are not required.  However, having additional choices will add variety to your menu and could increase student participation.</a:t>
            </a:r>
          </a:p>
          <a:p>
            <a:endParaRPr lang="en-US" sz="1400" dirty="0"/>
          </a:p>
          <a:p>
            <a:r>
              <a:rPr lang="en-US" sz="1400" dirty="0"/>
              <a:t>When offering these daily meals, you must ensure that both your main offering and your alternate offering meet the daily and weekly minimum quantities specified on the meal pattern chart for the grade groups being served.  As this is a common error, we will dive deeper into how to ensure these requirements are met.</a:t>
            </a:r>
          </a:p>
        </p:txBody>
      </p:sp>
    </p:spTree>
    <p:extLst>
      <p:ext uri="{BB962C8B-B14F-4D97-AF65-F5344CB8AC3E}">
        <p14:creationId xmlns:p14="http://schemas.microsoft.com/office/powerpoint/2010/main" val="3006622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structuring daily alternate meals in your menu, it is crucial</a:t>
            </a:r>
            <a:r>
              <a:rPr lang="en-US" baseline="0" dirty="0"/>
              <a:t> to calculate how all items are contributing to </a:t>
            </a:r>
            <a:r>
              <a:rPr lang="en-US" b="0" baseline="0" dirty="0"/>
              <a:t>the required weekly minimum amounts.</a:t>
            </a:r>
          </a:p>
          <a:p>
            <a:endParaRPr lang="en-US" b="0" baseline="0" dirty="0"/>
          </a:p>
          <a:p>
            <a:r>
              <a:rPr lang="en-US" b="0" baseline="0" dirty="0"/>
              <a:t>This ensures compliance with meal pattern guidelines.</a:t>
            </a:r>
          </a:p>
          <a:p>
            <a:endParaRPr lang="en-US" b="0" baseline="0" dirty="0"/>
          </a:p>
          <a:p>
            <a:pPr defTabSz="931717">
              <a:defRPr/>
            </a:pPr>
            <a:r>
              <a:rPr lang="en-US" b="0" baseline="0" dirty="0"/>
              <a:t>First, menu planners ensure every meal, including alternates, are counted as part of the weekly requirement determination and evaluate the amount offered of each component; meat/meat alternate, grain, fruit, and vegetable subgroups.</a:t>
            </a:r>
          </a:p>
          <a:p>
            <a:endParaRPr lang="en-US" b="0" baseline="0" dirty="0"/>
          </a:p>
          <a:p>
            <a:r>
              <a:rPr lang="en-US" b="0" baseline="0" dirty="0"/>
              <a:t>With every weekly menu item accounted for, the menu planner will need to determine the lowest creditable amount of each individual component daily, then total each day’s lowest creditable food item offered per component to calculate the total weekly contribution.  </a:t>
            </a:r>
          </a:p>
          <a:p>
            <a:endParaRPr lang="en-US" b="0" baseline="0" dirty="0"/>
          </a:p>
          <a:p>
            <a:r>
              <a:rPr lang="en-US" b="0" baseline="0" dirty="0"/>
              <a:t>The menu planner will need to reference the meal pattern chart to confirm compliance with the weekly requirements per grade group. </a:t>
            </a:r>
          </a:p>
          <a:p>
            <a:endParaRPr lang="en-US" b="0" baseline="0" dirty="0"/>
          </a:p>
          <a:p>
            <a:endParaRPr lang="en-US" baseline="0" dirty="0"/>
          </a:p>
        </p:txBody>
      </p:sp>
    </p:spTree>
    <p:extLst>
      <p:ext uri="{BB962C8B-B14F-4D97-AF65-F5344CB8AC3E}">
        <p14:creationId xmlns:p14="http://schemas.microsoft.com/office/powerpoint/2010/main" val="2557277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take a closer look at this process, here is an example of ensuring enough weekly grain component is </a:t>
            </a:r>
            <a:r>
              <a:rPr lang="en-US" dirty="0" err="1"/>
              <a:t>menued</a:t>
            </a:r>
            <a:r>
              <a:rPr lang="en-US" dirty="0"/>
              <a:t> for K-5 Lunch. </a:t>
            </a:r>
          </a:p>
          <a:p>
            <a:endParaRPr lang="en-US" dirty="0"/>
          </a:p>
          <a:p>
            <a:r>
              <a:rPr lang="en-US" dirty="0"/>
              <a:t>In this slide we identified the </a:t>
            </a:r>
            <a:r>
              <a:rPr lang="en-US" sz="1300" dirty="0"/>
              <a:t>lowest creditable amount of grain offered each day. Be aware the lowest amount may not necessarily be from the same reimbursable meal. As you can see here, the chicken nuggets on Thursday have the lowest creditable amount not the pizza. </a:t>
            </a:r>
          </a:p>
          <a:p>
            <a:pPr defTabSz="921562" fontAlgn="base">
              <a:spcBef>
                <a:spcPct val="30000"/>
              </a:spcBef>
              <a:spcAft>
                <a:spcPct val="0"/>
              </a:spcAft>
              <a:defRPr/>
            </a:pPr>
            <a:endParaRPr lang="en-US" dirty="0"/>
          </a:p>
          <a:p>
            <a:pPr defTabSz="921562" fontAlgn="base">
              <a:spcBef>
                <a:spcPct val="30000"/>
              </a:spcBef>
              <a:spcAft>
                <a:spcPct val="0"/>
              </a:spcAft>
              <a:defRPr/>
            </a:pPr>
            <a:r>
              <a:rPr lang="en-US" dirty="0"/>
              <a:t>Next, we will calculate the minimum weekly grain offerings using the lowest creditable amounts identified which totals 7 ounce equivalents.   </a:t>
            </a:r>
          </a:p>
          <a:p>
            <a:pPr defTabSz="921562" fontAlgn="base">
              <a:spcBef>
                <a:spcPct val="30000"/>
              </a:spcBef>
              <a:spcAft>
                <a:spcPct val="0"/>
              </a:spcAft>
              <a:defRPr/>
            </a:pPr>
            <a:endParaRPr lang="en-US" baseline="0" dirty="0"/>
          </a:p>
          <a:p>
            <a:pPr marL="0" lvl="1">
              <a:defRPr/>
            </a:pPr>
            <a:r>
              <a:rPr lang="en-US" b="0" dirty="0"/>
              <a:t>The required minimum weekly amount of grain ounce equivalents for grades K-5 is 8 ounce equivalents.</a:t>
            </a:r>
          </a:p>
          <a:p>
            <a:r>
              <a:rPr lang="en-US" b="0" dirty="0"/>
              <a:t>While this menu meets the minimum daily requirement of 1 ounce equivalent grain, the minimum weekly grain is deficient by 1 ounce equivalent. </a:t>
            </a:r>
          </a:p>
          <a:p>
            <a:endParaRPr lang="en-US" b="0" dirty="0"/>
          </a:p>
          <a:p>
            <a:r>
              <a:rPr lang="en-US" b="0" dirty="0"/>
              <a:t>Although there are many ways the menu planner can correct this menu to be in compli</a:t>
            </a:r>
            <a:r>
              <a:rPr lang="en-US" dirty="0"/>
              <a:t>ance with the weekly requirement, one option would be to serve a daily pizza that credits as 2 ounce equivalents of grain.</a:t>
            </a:r>
          </a:p>
          <a:p>
            <a:endParaRPr lang="en-US" baseline="0" dirty="0"/>
          </a:p>
          <a:p>
            <a:r>
              <a:rPr lang="en-US" baseline="0" dirty="0"/>
              <a:t>This process should be used to check all weekly minimums.</a:t>
            </a:r>
          </a:p>
        </p:txBody>
      </p:sp>
    </p:spTree>
    <p:extLst>
      <p:ext uri="{BB962C8B-B14F-4D97-AF65-F5344CB8AC3E}">
        <p14:creationId xmlns:p14="http://schemas.microsoft.com/office/powerpoint/2010/main" val="356954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Today you will receive an overview that will give you a solid foundational understanding of:</a:t>
            </a:r>
          </a:p>
          <a:p>
            <a:endParaRPr lang="en-US" sz="1400" dirty="0"/>
          </a:p>
          <a:p>
            <a:pPr marL="174697" indent="-174697">
              <a:lnSpc>
                <a:spcPct val="150000"/>
              </a:lnSpc>
              <a:buFont typeface="Arial" panose="020B0604020202020204" pitchFamily="34" charset="0"/>
              <a:buChar char="•"/>
            </a:pPr>
            <a:r>
              <a:rPr lang="en-US" sz="1400" dirty="0"/>
              <a:t>Meal Patterns and Nutrition Standards</a:t>
            </a:r>
          </a:p>
          <a:p>
            <a:pPr marL="174697" indent="-174697">
              <a:lnSpc>
                <a:spcPct val="150000"/>
              </a:lnSpc>
              <a:buFont typeface="Arial" panose="020B0604020202020204" pitchFamily="34" charset="0"/>
              <a:buChar char="•"/>
            </a:pPr>
            <a:r>
              <a:rPr lang="en-US" sz="1400" dirty="0"/>
              <a:t>Food-Based Menu Planning</a:t>
            </a:r>
          </a:p>
          <a:p>
            <a:pPr marL="174697" indent="-174697">
              <a:lnSpc>
                <a:spcPct val="150000"/>
              </a:lnSpc>
              <a:buFont typeface="Arial" panose="020B0604020202020204" pitchFamily="34" charset="0"/>
              <a:buChar char="•"/>
              <a:defRPr/>
            </a:pPr>
            <a:r>
              <a:rPr lang="en-US" sz="1400" dirty="0">
                <a:solidFill>
                  <a:prstClr val="black"/>
                </a:solidFill>
              </a:rPr>
              <a:t>Dietary Specifications</a:t>
            </a:r>
          </a:p>
          <a:p>
            <a:pPr marL="232929" indent="-232929" defTabSz="931717">
              <a:lnSpc>
                <a:spcPct val="150000"/>
              </a:lnSpc>
              <a:spcBef>
                <a:spcPts val="1019"/>
              </a:spcBef>
              <a:buFont typeface="Arial" panose="020B0604020202020204" pitchFamily="34" charset="0"/>
              <a:buChar char="•"/>
              <a:defRPr/>
            </a:pPr>
            <a:r>
              <a:rPr lang="en-US" sz="1400" dirty="0">
                <a:solidFill>
                  <a:prstClr val="black"/>
                </a:solidFill>
              </a:rPr>
              <a:t>Age/Grade Groups</a:t>
            </a:r>
          </a:p>
          <a:p>
            <a:pPr marL="232929" indent="-232929" defTabSz="931717">
              <a:lnSpc>
                <a:spcPct val="150000"/>
              </a:lnSpc>
              <a:spcBef>
                <a:spcPts val="1019"/>
              </a:spcBef>
              <a:buFont typeface="Arial" panose="020B0604020202020204" pitchFamily="34" charset="0"/>
              <a:buChar char="•"/>
              <a:defRPr/>
            </a:pPr>
            <a:r>
              <a:rPr lang="en-US" sz="1400" dirty="0"/>
              <a:t>School Week Meal Component Adjustments</a:t>
            </a:r>
          </a:p>
          <a:p>
            <a:pPr marL="174697" indent="-174697">
              <a:lnSpc>
                <a:spcPct val="150000"/>
              </a:lnSpc>
              <a:buFont typeface="Arial" panose="020B0604020202020204" pitchFamily="34" charset="0"/>
              <a:buChar char="•"/>
            </a:pPr>
            <a:r>
              <a:rPr lang="en-US" sz="1400" dirty="0"/>
              <a:t>Preschool Meal Pattern</a:t>
            </a:r>
          </a:p>
          <a:p>
            <a:endParaRPr lang="en-US" dirty="0"/>
          </a:p>
        </p:txBody>
      </p:sp>
    </p:spTree>
    <p:extLst>
      <p:ext uri="{BB962C8B-B14F-4D97-AF65-F5344CB8AC3E}">
        <p14:creationId xmlns:p14="http://schemas.microsoft.com/office/powerpoint/2010/main" val="1153233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Moving on to the preschool meal pattern.  When operating a preschool or prekindergarten program, you must know when to use the preschool meal pattern requirements. </a:t>
            </a:r>
          </a:p>
          <a:p>
            <a:pPr defTabSz="931717">
              <a:defRPr/>
            </a:pPr>
            <a:endParaRPr lang="en-US" b="0" dirty="0"/>
          </a:p>
          <a:p>
            <a:pPr defTabSz="931717">
              <a:defRPr/>
            </a:pPr>
            <a:r>
              <a:rPr lang="en-US" b="0" dirty="0"/>
              <a:t>The preschool meal pattern must be followed when serving preschool students unless the students are co-mingled with older students. </a:t>
            </a:r>
          </a:p>
          <a:p>
            <a:pPr defTabSz="931717">
              <a:defRPr/>
            </a:pPr>
            <a:endParaRPr lang="en-US" b="0" dirty="0"/>
          </a:p>
          <a:p>
            <a:r>
              <a:rPr lang="en-US" b="0" dirty="0"/>
              <a:t>One big difference between the preschool meal pattern and that of the older grade group meal patterns is that the preschool meal pattern has smaller minimum portion sizes. The meal pattern also sets limits on sugars provided to students.  For instance, in the preschool meal pattern: no flavored milks are allowed; most grain-based desserts are not creditable; and sugar limits are in place per portion for cereals and yogurts.</a:t>
            </a:r>
          </a:p>
          <a:p>
            <a:endParaRPr lang="en-US" b="0" dirty="0"/>
          </a:p>
          <a:p>
            <a:r>
              <a:rPr lang="en-US" b="0" dirty="0"/>
              <a:t>A few more notes on the preschool meal pattern: offer versus serve is not allowed (meaning all required components must be served in minimum quantities to all students); there are </a:t>
            </a:r>
            <a:r>
              <a:rPr lang="en-US" b="0" u="none" dirty="0"/>
              <a:t>no</a:t>
            </a:r>
            <a:r>
              <a:rPr lang="en-US" b="0" dirty="0"/>
              <a:t> dietary specifications for the preschool meal pattern; and production records must be maintained.</a:t>
            </a:r>
          </a:p>
          <a:p>
            <a:endParaRPr lang="en-US" b="0" dirty="0"/>
          </a:p>
          <a:p>
            <a:r>
              <a:rPr lang="en-US" b="0" dirty="0"/>
              <a:t>Further guidance on the preschool meal pattern can be found on Child Nutrition Knowledge Center under the Program tab, at National School Lunch, then click on Menu Planning.</a:t>
            </a:r>
          </a:p>
        </p:txBody>
      </p:sp>
    </p:spTree>
    <p:extLst>
      <p:ext uri="{BB962C8B-B14F-4D97-AF65-F5344CB8AC3E}">
        <p14:creationId xmlns:p14="http://schemas.microsoft.com/office/powerpoint/2010/main" val="630771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schools must serve meals to a variety of grades at the same time. This is usually due to operational constraints, such as time and space. This practice is called co-mingling.</a:t>
            </a:r>
          </a:p>
          <a:p>
            <a:endParaRPr lang="en-US" dirty="0"/>
          </a:p>
          <a:p>
            <a:r>
              <a:rPr lang="en-US" dirty="0"/>
              <a:t>Co-mingling occurs when:</a:t>
            </a:r>
          </a:p>
          <a:p>
            <a:pPr marL="174697" indent="-174697">
              <a:buFontTx/>
              <a:buChar char="-"/>
            </a:pPr>
            <a:r>
              <a:rPr lang="en-US" dirty="0"/>
              <a:t>Preschool students and students from older grade groups (such as K-5, K-8, or K-12) are served meals in the same place at the same time; </a:t>
            </a:r>
          </a:p>
          <a:p>
            <a:pPr marL="174697" indent="-174697">
              <a:buFontTx/>
              <a:buChar char="-"/>
            </a:pPr>
            <a:r>
              <a:rPr lang="en-US" dirty="0"/>
              <a:t>It’s hard to tell the preschool students from older students; and</a:t>
            </a:r>
          </a:p>
          <a:p>
            <a:pPr marL="174697" indent="-174697">
              <a:buFontTx/>
              <a:buChar char="-"/>
            </a:pPr>
            <a:r>
              <a:rPr lang="en-US" dirty="0"/>
              <a:t>It would be operationally difficult to serve different foods or different amounts of foods during the combined meal service.</a:t>
            </a:r>
          </a:p>
          <a:p>
            <a:pPr marL="174697" indent="-174697">
              <a:buFontTx/>
              <a:buChar char="-"/>
            </a:pPr>
            <a:endParaRPr lang="en-US" dirty="0"/>
          </a:p>
          <a:p>
            <a:r>
              <a:rPr lang="en-US" dirty="0"/>
              <a:t>When these conditions are met, schools may offer the meal pattern of the older grades, such as K-5, to preschool students.</a:t>
            </a:r>
          </a:p>
          <a:p>
            <a:endParaRPr lang="en-US" b="0" dirty="0"/>
          </a:p>
          <a:p>
            <a:r>
              <a:rPr lang="en-US" b="0" dirty="0"/>
              <a:t>If you require more assistance or have specific questions, please reach out to your CN Representative.</a:t>
            </a:r>
          </a:p>
        </p:txBody>
      </p:sp>
    </p:spTree>
    <p:extLst>
      <p:ext uri="{BB962C8B-B14F-4D97-AF65-F5344CB8AC3E}">
        <p14:creationId xmlns:p14="http://schemas.microsoft.com/office/powerpoint/2010/main" val="3588200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We will now take questions on anything discussed during today’s Meal Pattern webinar. </a:t>
            </a:r>
          </a:p>
          <a:p>
            <a:pPr defTabSz="931717">
              <a:defRPr/>
            </a:pPr>
            <a:endParaRPr lang="en-US" dirty="0"/>
          </a:p>
          <a:p>
            <a:pPr defTabSz="931717">
              <a:defRPr/>
            </a:pPr>
            <a:r>
              <a:rPr lang="en-US" dirty="0"/>
              <a:t>Again, you can use the Q&amp;A box in the lower corner to type and send your question to our staff to which we will answer for all viewers to hear.</a:t>
            </a:r>
          </a:p>
          <a:p>
            <a:pPr defTabSz="931717">
              <a:defRPr/>
            </a:pPr>
            <a:endParaRPr lang="en-US" dirty="0"/>
          </a:p>
          <a:p>
            <a:pPr defTabSz="931717">
              <a:defRPr/>
            </a:pPr>
            <a:r>
              <a:rPr lang="en-US" dirty="0"/>
              <a:t>Please remember you will need to contact your CN representative for questions specific to your </a:t>
            </a:r>
            <a:r>
              <a:rPr lang="en-US"/>
              <a:t>school operations or </a:t>
            </a:r>
            <a:r>
              <a:rPr lang="en-US" dirty="0"/>
              <a:t>on other topics not discussed during todays webinar.</a:t>
            </a:r>
            <a:endParaRPr lang="en-US" dirty="0">
              <a:cs typeface="Calibri"/>
            </a:endParaRPr>
          </a:p>
        </p:txBody>
      </p:sp>
    </p:spTree>
    <p:extLst>
      <p:ext uri="{BB962C8B-B14F-4D97-AF65-F5344CB8AC3E}">
        <p14:creationId xmlns:p14="http://schemas.microsoft.com/office/powerpoint/2010/main" val="3571894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meal patterns and nutrition standards for the National School Lunch and School Breakfast Programs are aligned with, and were developed using,</a:t>
            </a:r>
            <a:r>
              <a:rPr lang="en-US" i="0" dirty="0"/>
              <a:t> The Dietary Guidelines for Americans.</a:t>
            </a:r>
          </a:p>
          <a:p>
            <a:endParaRPr lang="en-US" i="1" dirty="0"/>
          </a:p>
          <a:p>
            <a:r>
              <a:rPr lang="en-US" b="0" i="0" dirty="0">
                <a:solidFill>
                  <a:srgbClr val="222222"/>
                </a:solidFill>
                <a:effectLst/>
                <a:latin typeface="Montserrat" panose="00000500000000000000" pitchFamily="2" charset="0"/>
              </a:rPr>
              <a:t>The Dietary Guidelines for Americans provides advice on what to eat and drink to meet nutrient needs, promote health, and prevent disease. The Health and Human Services (HHS) and USDA work together to update and release the Dietary Guidelines for Americans every 5 years. It is developed and written for a professional audience, including federal nutrition program operators.</a:t>
            </a:r>
            <a:endParaRPr lang="en-US" i="0" dirty="0"/>
          </a:p>
        </p:txBody>
      </p:sp>
    </p:spTree>
    <p:extLst>
      <p:ext uri="{BB962C8B-B14F-4D97-AF65-F5344CB8AC3E}">
        <p14:creationId xmlns:p14="http://schemas.microsoft.com/office/powerpoint/2010/main" val="4102808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dirty="0"/>
              <a:t>To comply with the established meal pattern requirements and nutrition standards, all SFAs must use the Food-Based Menu Planning approach when developing breakfast and lunch menus. </a:t>
            </a:r>
          </a:p>
          <a:p>
            <a:pPr>
              <a:spcBef>
                <a:spcPct val="0"/>
              </a:spcBef>
            </a:pPr>
            <a:endParaRPr lang="en-US" sz="1300" dirty="0"/>
          </a:p>
          <a:p>
            <a:pPr defTabSz="931717">
              <a:spcBef>
                <a:spcPct val="0"/>
              </a:spcBef>
              <a:defRPr/>
            </a:pPr>
            <a:r>
              <a:rPr lang="en-US" sz="1300" dirty="0"/>
              <a:t>The Food-Based Menu Planning approach uses meal patterns according to specific age/grade groups as menu planning tools.  Moving forward, I will refer to the age/grade groups as grade groups.</a:t>
            </a:r>
          </a:p>
          <a:p>
            <a:pPr>
              <a:spcBef>
                <a:spcPct val="0"/>
              </a:spcBef>
            </a:pPr>
            <a:endParaRPr lang="en-US" sz="1300" dirty="0"/>
          </a:p>
          <a:p>
            <a:pPr>
              <a:spcBef>
                <a:spcPct val="0"/>
              </a:spcBef>
            </a:pPr>
            <a:r>
              <a:rPr lang="en-US" sz="1300" dirty="0"/>
              <a:t>When working with Food-Based Menu Planning, there are components and food items.</a:t>
            </a:r>
          </a:p>
          <a:p>
            <a:pPr>
              <a:spcBef>
                <a:spcPct val="0"/>
              </a:spcBef>
            </a:pPr>
            <a:endParaRPr lang="en-US" sz="1300" dirty="0"/>
          </a:p>
          <a:p>
            <a:pPr>
              <a:spcBef>
                <a:spcPct val="0"/>
              </a:spcBef>
            </a:pPr>
            <a:r>
              <a:rPr lang="en-US" sz="1300" dirty="0"/>
              <a:t>A component is a required food group in a reimbursable meal.  For breakfast, there are 3 required components; and with lunch, there are 5.  These components must be served in specified daily and weekly amounts.</a:t>
            </a:r>
          </a:p>
          <a:p>
            <a:pPr>
              <a:spcBef>
                <a:spcPct val="0"/>
              </a:spcBef>
            </a:pPr>
            <a:endParaRPr lang="en-US" sz="1300" dirty="0"/>
          </a:p>
          <a:p>
            <a:pPr>
              <a:spcBef>
                <a:spcPct val="0"/>
              </a:spcBef>
            </a:pPr>
            <a:r>
              <a:rPr lang="en-US" sz="1300" dirty="0"/>
              <a:t>A food item is a specific food within those components.  For example, whole grain-rich bread is a food item within the grain component.</a:t>
            </a:r>
          </a:p>
          <a:p>
            <a:pPr>
              <a:spcBef>
                <a:spcPct val="0"/>
              </a:spcBef>
            </a:pPr>
            <a:endParaRPr lang="en-US" sz="1300" dirty="0"/>
          </a:p>
          <a:p>
            <a:pPr>
              <a:spcBef>
                <a:spcPct val="0"/>
              </a:spcBef>
            </a:pPr>
            <a:r>
              <a:rPr lang="en-US" sz="1300" dirty="0"/>
              <a:t>Schools must plan menus for breakfast and lunch that meet both daily and weekly requirements for food group components and food items relative to each grade group being served. </a:t>
            </a:r>
          </a:p>
          <a:p>
            <a:pPr defTabSz="931717">
              <a:spcBef>
                <a:spcPct val="0"/>
              </a:spcBef>
              <a:defRPr/>
            </a:pPr>
            <a:r>
              <a:rPr lang="en-US" sz="1300" dirty="0"/>
              <a:t> </a:t>
            </a:r>
          </a:p>
          <a:p>
            <a:endParaRPr lang="en-US" dirty="0"/>
          </a:p>
        </p:txBody>
      </p:sp>
    </p:spTree>
    <p:extLst>
      <p:ext uri="{BB962C8B-B14F-4D97-AF65-F5344CB8AC3E}">
        <p14:creationId xmlns:p14="http://schemas.microsoft.com/office/powerpoint/2010/main" val="237003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grade groups established for breakfast and lunch.</a:t>
            </a:r>
          </a:p>
          <a:p>
            <a:endParaRPr lang="en-US" dirty="0"/>
          </a:p>
          <a:p>
            <a:r>
              <a:rPr lang="en-US" dirty="0"/>
              <a:t>As you can see, there are differences between the</a:t>
            </a:r>
            <a:r>
              <a:rPr lang="en-US" baseline="0" dirty="0"/>
              <a:t> grade groups designated for each program.  At breakfast, schools can choose to plan breakfast using a K-12 menu plan.  This is not an option at lunch and there is no overlap with any other grade group for the 9-12 grades.</a:t>
            </a:r>
          </a:p>
          <a:p>
            <a:pPr defTabSz="931717">
              <a:defRPr/>
            </a:pPr>
            <a:r>
              <a:rPr lang="en-US" baseline="0" dirty="0"/>
              <a:t>Menu Planners can decide to structure their menus utilizing the grade groups that will work best for their school’s operation.</a:t>
            </a:r>
          </a:p>
          <a:p>
            <a:pPr defTabSz="931717">
              <a:defRPr/>
            </a:pPr>
            <a:endParaRPr lang="en-US" baseline="0" dirty="0"/>
          </a:p>
          <a:p>
            <a:pPr defTabSz="931717">
              <a:defRPr/>
            </a:pPr>
            <a:r>
              <a:rPr lang="en-US" baseline="0" dirty="0"/>
              <a:t>Production records must be completed in such a way as to represent the different grade groups separately, showing compliance with each grade group’s meal pattern requirements.</a:t>
            </a:r>
            <a:endParaRPr lang="en-US" dirty="0"/>
          </a:p>
        </p:txBody>
      </p:sp>
    </p:spTree>
    <p:extLst>
      <p:ext uri="{BB962C8B-B14F-4D97-AF65-F5344CB8AC3E}">
        <p14:creationId xmlns:p14="http://schemas.microsoft.com/office/powerpoint/2010/main" val="190417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This is the </a:t>
            </a:r>
            <a:r>
              <a:rPr lang="en-US" baseline="0" dirty="0"/>
              <a:t>meal pattern chart for both breakfast and lunch separated by grade group.  It demonstrates the daily and weekly requirements.</a:t>
            </a:r>
          </a:p>
          <a:p>
            <a:pPr>
              <a:spcBef>
                <a:spcPct val="0"/>
              </a:spcBef>
            </a:pPr>
            <a:endParaRPr lang="en-US" baseline="0" dirty="0"/>
          </a:p>
          <a:p>
            <a:pPr>
              <a:spcBef>
                <a:spcPct val="0"/>
              </a:spcBef>
            </a:pPr>
            <a:r>
              <a:rPr lang="en-US" dirty="0"/>
              <a:t>When looking at the amount of food required for the</a:t>
            </a:r>
            <a:r>
              <a:rPr lang="en-US" baseline="0" dirty="0"/>
              <a:t> components, </a:t>
            </a:r>
            <a:r>
              <a:rPr lang="en-US" dirty="0"/>
              <a:t>the</a:t>
            </a:r>
            <a:r>
              <a:rPr lang="en-US" baseline="0" dirty="0"/>
              <a:t> </a:t>
            </a:r>
            <a:r>
              <a:rPr lang="en-US" dirty="0"/>
              <a:t>weekly requirement</a:t>
            </a:r>
            <a:r>
              <a:rPr lang="en-US" baseline="0" dirty="0"/>
              <a:t> is l</a:t>
            </a:r>
            <a:r>
              <a:rPr lang="en-US" dirty="0"/>
              <a:t>isted first and the daily </a:t>
            </a:r>
            <a:r>
              <a:rPr lang="en-US" baseline="0" dirty="0"/>
              <a:t>is listed after </a:t>
            </a:r>
            <a:r>
              <a:rPr lang="en-US" dirty="0"/>
              <a:t>in</a:t>
            </a:r>
            <a:r>
              <a:rPr lang="en-US" baseline="0" dirty="0"/>
              <a:t> parentheses.</a:t>
            </a:r>
          </a:p>
          <a:p>
            <a:pPr>
              <a:spcBef>
                <a:spcPct val="0"/>
              </a:spcBef>
            </a:pPr>
            <a:endParaRPr lang="en-US" baseline="0" dirty="0"/>
          </a:p>
          <a:p>
            <a:pPr>
              <a:spcBef>
                <a:spcPct val="0"/>
              </a:spcBef>
            </a:pPr>
            <a:r>
              <a:rPr lang="en-US" dirty="0"/>
              <a:t>For example, the grain component at lunch for the K-8 grade group displays a weekly minimum of 8 ounce equivalents and, in the parentheses, a daily minimum of 1 ounce equivalent.</a:t>
            </a:r>
          </a:p>
          <a:p>
            <a:pPr>
              <a:spcBef>
                <a:spcPct val="0"/>
              </a:spcBef>
            </a:pPr>
            <a:r>
              <a:rPr lang="en-US" dirty="0"/>
              <a:t>The 9-12 grade group, however, must be offered 10 ounce equivalents over the course of the week and 2 daily.</a:t>
            </a:r>
          </a:p>
          <a:p>
            <a:pPr>
              <a:spcBef>
                <a:spcPct val="0"/>
              </a:spcBef>
            </a:pPr>
            <a:endParaRPr lang="en-US" baseline="0" dirty="0">
              <a:cs typeface="Calibri"/>
            </a:endParaRPr>
          </a:p>
          <a:p>
            <a:pPr>
              <a:spcBef>
                <a:spcPct val="0"/>
              </a:spcBef>
            </a:pPr>
            <a:r>
              <a:rPr lang="en-US" dirty="0">
                <a:cs typeface="Calibri"/>
              </a:rPr>
              <a:t>The </a:t>
            </a:r>
            <a:r>
              <a:rPr lang="en-US" baseline="0" dirty="0">
                <a:cs typeface="Calibri"/>
              </a:rPr>
              <a:t>daily and weekly vegetable component at lunch is broken down further to account for the vegetable subgroups’ weekly requirements.</a:t>
            </a:r>
          </a:p>
          <a:p>
            <a:pPr>
              <a:spcBef>
                <a:spcPct val="0"/>
              </a:spcBef>
            </a:pPr>
            <a:endParaRPr lang="en-US" baseline="0" dirty="0">
              <a:cs typeface="Calibri"/>
            </a:endParaRPr>
          </a:p>
          <a:p>
            <a:pPr>
              <a:spcBef>
                <a:spcPct val="0"/>
              </a:spcBef>
            </a:pPr>
            <a:r>
              <a:rPr lang="en-US" dirty="0"/>
              <a:t>This chart also shows</a:t>
            </a:r>
            <a:r>
              <a:rPr lang="en-US" baseline="0" dirty="0"/>
              <a:t> the </a:t>
            </a:r>
            <a:r>
              <a:rPr lang="en-US" dirty="0"/>
              <a:t>dietary specifications for each grade group.  </a:t>
            </a:r>
            <a:r>
              <a:rPr lang="en-US" sz="1300" dirty="0"/>
              <a:t>These requirements are met on a per meal average over the course of the week.</a:t>
            </a:r>
          </a:p>
          <a:p>
            <a:pPr>
              <a:spcBef>
                <a:spcPct val="0"/>
              </a:spcBef>
              <a:buFontTx/>
              <a:buNone/>
            </a:pPr>
            <a:endParaRPr lang="en-US" dirty="0"/>
          </a:p>
          <a:p>
            <a:pPr defTabSz="941946">
              <a:spcBef>
                <a:spcPct val="0"/>
              </a:spcBef>
              <a:defRPr/>
            </a:pPr>
            <a:r>
              <a:rPr lang="en-US" dirty="0"/>
              <a:t>At the very bottom of the chart, you will notice footnotes a-k which give additional guidance.</a:t>
            </a:r>
          </a:p>
        </p:txBody>
      </p:sp>
    </p:spTree>
    <p:extLst>
      <p:ext uri="{BB962C8B-B14F-4D97-AF65-F5344CB8AC3E}">
        <p14:creationId xmlns:p14="http://schemas.microsoft.com/office/powerpoint/2010/main" val="3097550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 y="311150"/>
            <a:ext cx="6294438" cy="3541713"/>
          </a:xfrm>
        </p:spPr>
      </p:sp>
      <p:sp>
        <p:nvSpPr>
          <p:cNvPr id="3" name="Notes Placeholder 2"/>
          <p:cNvSpPr>
            <a:spLocks noGrp="1"/>
          </p:cNvSpPr>
          <p:nvPr>
            <p:ph type="body" idx="1"/>
          </p:nvPr>
        </p:nvSpPr>
        <p:spPr/>
        <p:txBody>
          <a:bodyPr/>
          <a:lstStyle/>
          <a:p>
            <a:r>
              <a:rPr lang="en-US" dirty="0"/>
              <a:t>For schools who operate more or less than 5 days per week on a regular basis, the weekly meal pattern requirements are adjusted.</a:t>
            </a:r>
          </a:p>
          <a:p>
            <a:endParaRPr lang="en-US" dirty="0"/>
          </a:p>
          <a:p>
            <a:r>
              <a:rPr lang="en-US" dirty="0"/>
              <a:t>To comply with meal pattern requirements, meal planners must adjust their weekly quantities.  The full adjustment chart with these requirements is available on our website for schools who normally operate 3, 4, 6, or 7 days per week.</a:t>
            </a:r>
          </a:p>
          <a:p>
            <a:endParaRPr lang="en-US" baseline="0" dirty="0"/>
          </a:p>
          <a:p>
            <a:r>
              <a:rPr lang="en-US" baseline="0" dirty="0"/>
              <a:t>Again, this only applies to schools with regular operations more or less than 5 days per week.  It does not apply to schools that normally operate 5 days per week, but have temporarily shortened weeks due to things such as vacations or holidays.</a:t>
            </a:r>
          </a:p>
        </p:txBody>
      </p:sp>
    </p:spTree>
    <p:extLst>
      <p:ext uri="{BB962C8B-B14F-4D97-AF65-F5344CB8AC3E}">
        <p14:creationId xmlns:p14="http://schemas.microsoft.com/office/powerpoint/2010/main" val="3128913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p:cNvSpPr>
          <p:nvPr>
            <p:ph type="sldImg"/>
          </p:nvPr>
        </p:nvSpPr>
        <p:spPr bwMode="auto">
          <a:xfrm>
            <a:off x="-504825" y="463550"/>
            <a:ext cx="8020050" cy="4511675"/>
          </a:xfrm>
          <a:noFill/>
          <a:ln>
            <a:solidFill>
              <a:srgbClr val="000000"/>
            </a:solidFill>
            <a:miter lim="800000"/>
            <a:headEnd/>
            <a:tailEnd/>
          </a:ln>
        </p:spPr>
      </p:sp>
      <p:sp>
        <p:nvSpPr>
          <p:cNvPr id="422914" name="Notes Placeholder 2"/>
          <p:cNvSpPr>
            <a:spLocks noGrp="1"/>
          </p:cNvSpPr>
          <p:nvPr>
            <p:ph type="body" idx="1"/>
          </p:nvPr>
        </p:nvSpPr>
        <p:spPr bwMode="auto">
          <a:xfrm>
            <a:off x="428414" y="5267960"/>
            <a:ext cx="6153573" cy="3397061"/>
          </a:xfrm>
          <a:noFill/>
        </p:spPr>
        <p:txBody>
          <a:bodyPr wrap="square" numCol="1" anchor="t" anchorCtr="0" compatLnSpc="1">
            <a:prstTxWarp prst="textNoShape">
              <a:avLst/>
            </a:prstTxWarp>
          </a:bodyPr>
          <a:lstStyle/>
          <a:p>
            <a:r>
              <a:rPr lang="en-US" sz="1400" dirty="0"/>
              <a:t>The dietary specifications section of the meal pattern chart details the calorie ranges, sodium, saturated fat and trans fat requirements by program for each grade group.  </a:t>
            </a:r>
            <a:r>
              <a:rPr lang="en-US" sz="1400" dirty="0">
                <a:solidFill>
                  <a:srgbClr val="000000"/>
                </a:solidFill>
                <a:latin typeface="Open Sans" panose="020B0606030504020204" pitchFamily="34" charset="0"/>
              </a:rPr>
              <a:t>Since the dietary specifications are based on average daily amounts, these are unaffected by varying week lengths.</a:t>
            </a:r>
            <a:endParaRPr lang="en-US" sz="1400" dirty="0"/>
          </a:p>
          <a:p>
            <a:pPr>
              <a:spcBef>
                <a:spcPct val="0"/>
              </a:spcBef>
            </a:pPr>
            <a:endParaRPr lang="en-US" sz="1400" dirty="0"/>
          </a:p>
          <a:p>
            <a:pPr>
              <a:spcBef>
                <a:spcPct val="0"/>
              </a:spcBef>
            </a:pPr>
            <a:r>
              <a:rPr lang="en-US" sz="1400" dirty="0"/>
              <a:t>Menu planners must ensure that the limits on these specifications are met for each grade group being served. </a:t>
            </a:r>
          </a:p>
          <a:p>
            <a:pPr>
              <a:spcBef>
                <a:spcPct val="0"/>
              </a:spcBef>
            </a:pPr>
            <a:endParaRPr lang="en-US" sz="1400" dirty="0"/>
          </a:p>
          <a:p>
            <a:pPr>
              <a:spcBef>
                <a:spcPct val="0"/>
              </a:spcBef>
            </a:pPr>
            <a:r>
              <a:rPr lang="en-US" sz="1400" dirty="0"/>
              <a:t>As stated previously, menu planners do have a choice of how they will structure their menus, but they must use the established meal patterns. Whether it is separating grade groups by K-5, 6-8, 9-12 or by K-8 and 9-12, the menu planner determines which structure will best align with their school’s operation.</a:t>
            </a:r>
          </a:p>
          <a:p>
            <a:pPr>
              <a:spcBef>
                <a:spcPct val="0"/>
              </a:spcBef>
            </a:pPr>
            <a:endParaRPr lang="en-US" sz="1400" dirty="0"/>
          </a:p>
          <a:p>
            <a:pPr>
              <a:spcBef>
                <a:spcPct val="0"/>
              </a:spcBef>
            </a:pPr>
            <a:r>
              <a:rPr lang="en-US" sz="1400" dirty="0"/>
              <a:t>To understand why some meal patterns can be combined and others cannot, we will take a closer look at the calorie ranges for each grade group.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a:t>These overlaps are determined by the established calorie ranges for each grade group.  </a:t>
            </a:r>
            <a:r>
              <a:rPr lang="en-US" baseline="0" dirty="0"/>
              <a:t>If calorie ranges overlap, the Meal Patterns can be combined.</a:t>
            </a:r>
            <a:endParaRPr lang="en-US" baseline="0" dirty="0">
              <a:cs typeface="Calibri"/>
            </a:endParaRPr>
          </a:p>
          <a:p>
            <a:pPr>
              <a:spcBef>
                <a:spcPct val="0"/>
              </a:spcBef>
            </a:pPr>
            <a:endParaRPr lang="en-US" dirty="0"/>
          </a:p>
          <a:p>
            <a:r>
              <a:rPr lang="en-US" dirty="0"/>
              <a:t>K</a:t>
            </a:r>
            <a:r>
              <a:rPr lang="en-US" baseline="0" dirty="0"/>
              <a:t>eep in mind that when meal patterns are combined to the greatest extent, as demonstrated here, the allowable calorie range is limited significantly to a range of 50 calories.</a:t>
            </a:r>
          </a:p>
        </p:txBody>
      </p:sp>
    </p:spTree>
    <p:extLst>
      <p:ext uri="{BB962C8B-B14F-4D97-AF65-F5344CB8AC3E}">
        <p14:creationId xmlns:p14="http://schemas.microsoft.com/office/powerpoint/2010/main" val="158921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FE05-851E-4DB4-8E49-5D7698C68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0C1D4-9CBA-4690-A03D-BFB9DF855F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46CCF6-01AC-49A8-ABAC-F4C1FC3145E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D3E5FF-E1F8-4687-845E-569762120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101AF-C51E-4E08-9FEB-CE8E08806B5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206483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BB41-45C4-45C8-A3E0-2132862E3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B04546-51D4-4075-8721-2C2EAE30F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9E9D8-1E9C-4D7F-BCF0-62B8335F070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0554144-F073-46AC-98E1-9907B355D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E6ED5-6950-4643-9FCB-343E81948AD1}"/>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274990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1BA811-4A61-4E59-8921-CA173A5066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D29F95-7137-4458-96F3-835747DD49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AD672-3F3A-428D-9B6F-B03B1DABCFC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8662D9-C747-4610-9779-00864BC5D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D8335-9FC9-4405-A8C7-5F4A9D48C78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61129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71654570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2409672256"/>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99854370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20928352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91269683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0925642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614600293"/>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369079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CB4D-D0BB-4B0F-9EE9-9D62A3AF4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15618-7751-4330-BDB4-2E73D9EC9E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CE2C8-B50A-42C7-B14C-55CACF38FE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AF467E-8883-460A-A58C-073ED9973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F5B82-2A4A-434F-B310-8BEF5E635C5D}"/>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569711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4706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3245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76550387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114050804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18868682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647768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13648611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82366859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57768951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2358590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082CE-BB64-4C81-BA87-56757DE26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380211-C442-4B91-B62D-B595F2D95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C904E0-78CE-4BFD-844E-A5237E8146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8CAFD04-3260-4508-B4B7-05E26251D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C51157-FBA9-46E3-BDF5-600CBA20A5D4}"/>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284618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138845227"/>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736219218"/>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206304726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136582425"/>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53211164"/>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80113778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203704902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3908378987"/>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121737120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7049489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EE4F5-BCB5-48C9-8FBD-7E525CC18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3EF62-48C2-4C16-A362-AF27DB3180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497450-E7B5-49A8-B0E5-65377D09F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763177-143B-4881-8514-D4C2C955329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054A64-890D-4D97-9257-9E5F8DBBB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17B15-925A-4587-AAC9-E1C00E3DD2D6}"/>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40779179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7726951"/>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243499122"/>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1659203727"/>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1971248310"/>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653757374"/>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1636853366"/>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1F497D"/>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1F497D"/>
              </a:solidFill>
            </a:endParaRPr>
          </a:p>
        </p:txBody>
      </p:sp>
      <p:sp>
        <p:nvSpPr>
          <p:cNvPr id="7" name="Slide Number Placeholder 5"/>
          <p:cNvSpPr>
            <a:spLocks noGrp="1"/>
          </p:cNvSpPr>
          <p:nvPr>
            <p:ph type="sldNum" sz="quarter" idx="12"/>
          </p:nvPr>
        </p:nvSpPr>
        <p:spPr>
          <a:ln/>
        </p:spPr>
        <p:txBody>
          <a:bodyPr/>
          <a:lstStyle>
            <a:lvl1pPr>
              <a:defRPr/>
            </a:lvl1pPr>
          </a:lstStyle>
          <a:p>
            <a:pPr>
              <a:defRPr/>
            </a:pPr>
            <a:endParaRPr lang="en-US" dirty="0">
              <a:solidFill>
                <a:srgbClr val="1F497D"/>
              </a:solidFill>
            </a:endParaRPr>
          </a:p>
        </p:txBody>
      </p:sp>
    </p:spTree>
    <p:extLst>
      <p:ext uri="{BB962C8B-B14F-4D97-AF65-F5344CB8AC3E}">
        <p14:creationId xmlns:p14="http://schemas.microsoft.com/office/powerpoint/2010/main" val="636775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EF5B-5856-4F9A-AC3C-2BF7C6653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E86863-90F7-48E3-809E-DC576093CF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74965C-6132-489B-A33B-9C3F73C553BB}"/>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CFF8377A-6043-450D-B028-DB94E7FFD4DD}"/>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4C8D4385-33F9-4F5E-99C2-AF224EBF5478}"/>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24458853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6F99E-EA67-46D5-ABB1-C940D295B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F3DF0-181E-4745-B443-4A763276ED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77B85-6596-44E2-A16A-5E76914C2DE6}"/>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663E16D2-2855-4DDB-BE2E-4B7C11615238}"/>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63DFEBBE-348C-44A3-AF12-127137259924}"/>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2719218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AAF7-F61D-455A-9F21-676480978A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0C127A-B89C-4CC8-AAED-CF51291EE6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7AC4A-18A9-46D9-B65B-C1E241938C53}"/>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51AE4FA1-1249-4D80-87A5-647C46AEC230}"/>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281B7A04-5B3C-41AF-A32C-7E60526EAA14}"/>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409530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12D1-3516-4A8F-9676-B16FAD87C6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66D44-3915-4988-8257-CADA619EA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BEDFA0-4687-4060-BDE5-0BB5EF5B4E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30146C-027A-4EA4-BE17-37C8488FB0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05B11C-4A82-4175-B3FC-DA86F0580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45A7D0-D6C9-4E5D-9CEA-D7AC6716D5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96A9C0A-7955-4A10-9725-0CF84D9400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F83F20-F206-49CF-82EF-905EF7372462}"/>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3123625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4C56-F019-4C1D-9844-A837AFCE3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57CCC-876B-4B9E-919A-3748A55945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93DCF1-4C83-494F-B6A3-6F05925212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0BB348-90C7-4275-90A5-AE0BFAF05436}"/>
              </a:ext>
            </a:extLst>
          </p:cNvPr>
          <p:cNvSpPr>
            <a:spLocks noGrp="1"/>
          </p:cNvSpPr>
          <p:nvPr>
            <p:ph type="dt" sz="half" idx="10"/>
          </p:nvPr>
        </p:nvSpPr>
        <p:spPr/>
        <p:txBody>
          <a:bodyPr/>
          <a:lstStyle/>
          <a:p>
            <a:endParaRPr lang="en-US">
              <a:solidFill>
                <a:srgbClr val="696464"/>
              </a:solidFill>
            </a:endParaRPr>
          </a:p>
        </p:txBody>
      </p:sp>
      <p:sp>
        <p:nvSpPr>
          <p:cNvPr id="6" name="Footer Placeholder 5">
            <a:extLst>
              <a:ext uri="{FF2B5EF4-FFF2-40B4-BE49-F238E27FC236}">
                <a16:creationId xmlns:a16="http://schemas.microsoft.com/office/drawing/2014/main" id="{D1877D14-77BF-49F2-9E24-7DE2CD131C6A}"/>
              </a:ext>
            </a:extLst>
          </p:cNvPr>
          <p:cNvSpPr>
            <a:spLocks noGrp="1"/>
          </p:cNvSpPr>
          <p:nvPr>
            <p:ph type="ftr" sz="quarter" idx="11"/>
          </p:nvPr>
        </p:nvSpPr>
        <p:spPr/>
        <p:txBody>
          <a:bodyPr/>
          <a:lstStyle/>
          <a:p>
            <a:endParaRPr lang="en-US">
              <a:solidFill>
                <a:srgbClr val="696464"/>
              </a:solidFill>
            </a:endParaRPr>
          </a:p>
        </p:txBody>
      </p:sp>
      <p:sp>
        <p:nvSpPr>
          <p:cNvPr id="7" name="Slide Number Placeholder 6">
            <a:extLst>
              <a:ext uri="{FF2B5EF4-FFF2-40B4-BE49-F238E27FC236}">
                <a16:creationId xmlns:a16="http://schemas.microsoft.com/office/drawing/2014/main" id="{58F9A8A4-E94B-4A3D-8B23-708D9B7441E1}"/>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449826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3035-C1E7-4648-BC18-E3567BD2D8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3C72B5-A219-4247-BD5E-64B1484FB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024ED6-F6D7-45AD-8C97-7CB2725715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BECABE-218A-4D2D-AD3F-71EB0AB2A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32FE7A-CBC7-4993-88DC-A6BBAEBCE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0C6861-2E23-445A-BDF7-ABE5887C6B40}"/>
              </a:ext>
            </a:extLst>
          </p:cNvPr>
          <p:cNvSpPr>
            <a:spLocks noGrp="1"/>
          </p:cNvSpPr>
          <p:nvPr>
            <p:ph type="dt" sz="half" idx="10"/>
          </p:nvPr>
        </p:nvSpPr>
        <p:spPr/>
        <p:txBody>
          <a:bodyPr/>
          <a:lstStyle/>
          <a:p>
            <a:endParaRPr lang="en-US">
              <a:solidFill>
                <a:srgbClr val="696464"/>
              </a:solidFill>
            </a:endParaRPr>
          </a:p>
        </p:txBody>
      </p:sp>
      <p:sp>
        <p:nvSpPr>
          <p:cNvPr id="8" name="Footer Placeholder 7">
            <a:extLst>
              <a:ext uri="{FF2B5EF4-FFF2-40B4-BE49-F238E27FC236}">
                <a16:creationId xmlns:a16="http://schemas.microsoft.com/office/drawing/2014/main" id="{7684DFC5-0DC9-4F6F-BA12-F90B9372DB93}"/>
              </a:ext>
            </a:extLst>
          </p:cNvPr>
          <p:cNvSpPr>
            <a:spLocks noGrp="1"/>
          </p:cNvSpPr>
          <p:nvPr>
            <p:ph type="ftr" sz="quarter" idx="11"/>
          </p:nvPr>
        </p:nvSpPr>
        <p:spPr/>
        <p:txBody>
          <a:bodyPr/>
          <a:lstStyle/>
          <a:p>
            <a:endParaRPr lang="en-US">
              <a:solidFill>
                <a:srgbClr val="696464"/>
              </a:solidFill>
            </a:endParaRPr>
          </a:p>
        </p:txBody>
      </p:sp>
      <p:sp>
        <p:nvSpPr>
          <p:cNvPr id="9" name="Slide Number Placeholder 8">
            <a:extLst>
              <a:ext uri="{FF2B5EF4-FFF2-40B4-BE49-F238E27FC236}">
                <a16:creationId xmlns:a16="http://schemas.microsoft.com/office/drawing/2014/main" id="{6EBB7DD6-C972-46EB-BC34-D20DED734234}"/>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983932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166C-6D2F-4036-9FDC-C8B6F2651D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455DE-3917-4F93-8E15-F1154A3B4E84}"/>
              </a:ext>
            </a:extLst>
          </p:cNvPr>
          <p:cNvSpPr>
            <a:spLocks noGrp="1"/>
          </p:cNvSpPr>
          <p:nvPr>
            <p:ph type="dt" sz="half" idx="10"/>
          </p:nvPr>
        </p:nvSpPr>
        <p:spPr/>
        <p:txBody>
          <a:bodyPr/>
          <a:lstStyle/>
          <a:p>
            <a:endParaRPr lang="en-US">
              <a:solidFill>
                <a:srgbClr val="696464"/>
              </a:solidFill>
            </a:endParaRPr>
          </a:p>
        </p:txBody>
      </p:sp>
      <p:sp>
        <p:nvSpPr>
          <p:cNvPr id="4" name="Footer Placeholder 3">
            <a:extLst>
              <a:ext uri="{FF2B5EF4-FFF2-40B4-BE49-F238E27FC236}">
                <a16:creationId xmlns:a16="http://schemas.microsoft.com/office/drawing/2014/main" id="{EE6B3349-766A-4047-A305-713BF5FE8211}"/>
              </a:ext>
            </a:extLst>
          </p:cNvPr>
          <p:cNvSpPr>
            <a:spLocks noGrp="1"/>
          </p:cNvSpPr>
          <p:nvPr>
            <p:ph type="ftr" sz="quarter" idx="11"/>
          </p:nvPr>
        </p:nvSpPr>
        <p:spPr/>
        <p:txBody>
          <a:bodyPr/>
          <a:lstStyle/>
          <a:p>
            <a:endParaRPr lang="en-US">
              <a:solidFill>
                <a:srgbClr val="696464"/>
              </a:solidFill>
            </a:endParaRPr>
          </a:p>
        </p:txBody>
      </p:sp>
      <p:sp>
        <p:nvSpPr>
          <p:cNvPr id="5" name="Slide Number Placeholder 4">
            <a:extLst>
              <a:ext uri="{FF2B5EF4-FFF2-40B4-BE49-F238E27FC236}">
                <a16:creationId xmlns:a16="http://schemas.microsoft.com/office/drawing/2014/main" id="{07B230ED-42CF-4A92-A928-1A7921688AA3}"/>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54407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83F5B-6FD0-4D9F-B580-A7AD71B29CA4}"/>
              </a:ext>
            </a:extLst>
          </p:cNvPr>
          <p:cNvSpPr>
            <a:spLocks noGrp="1"/>
          </p:cNvSpPr>
          <p:nvPr>
            <p:ph type="dt" sz="half" idx="10"/>
          </p:nvPr>
        </p:nvSpPr>
        <p:spPr/>
        <p:txBody>
          <a:bodyPr/>
          <a:lstStyle/>
          <a:p>
            <a:endParaRPr lang="en-US">
              <a:solidFill>
                <a:srgbClr val="696464"/>
              </a:solidFill>
            </a:endParaRPr>
          </a:p>
        </p:txBody>
      </p:sp>
      <p:sp>
        <p:nvSpPr>
          <p:cNvPr id="3" name="Footer Placeholder 2">
            <a:extLst>
              <a:ext uri="{FF2B5EF4-FFF2-40B4-BE49-F238E27FC236}">
                <a16:creationId xmlns:a16="http://schemas.microsoft.com/office/drawing/2014/main" id="{34FF2561-2DC5-4A73-AF11-ED33EA3B72ED}"/>
              </a:ext>
            </a:extLst>
          </p:cNvPr>
          <p:cNvSpPr>
            <a:spLocks noGrp="1"/>
          </p:cNvSpPr>
          <p:nvPr>
            <p:ph type="ftr" sz="quarter" idx="11"/>
          </p:nvPr>
        </p:nvSpPr>
        <p:spPr/>
        <p:txBody>
          <a:bodyPr/>
          <a:lstStyle/>
          <a:p>
            <a:endParaRPr lang="en-US">
              <a:solidFill>
                <a:srgbClr val="696464"/>
              </a:solidFill>
            </a:endParaRPr>
          </a:p>
        </p:txBody>
      </p:sp>
      <p:sp>
        <p:nvSpPr>
          <p:cNvPr id="4" name="Slide Number Placeholder 3">
            <a:extLst>
              <a:ext uri="{FF2B5EF4-FFF2-40B4-BE49-F238E27FC236}">
                <a16:creationId xmlns:a16="http://schemas.microsoft.com/office/drawing/2014/main" id="{A3904BEE-36AF-4430-A866-3FCE7023C525}"/>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15094614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051AB-A8CB-402C-A3B4-EC4763C12A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EAA552-D681-4DE3-ADEC-38D498993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402B58-13F2-4ABA-A12A-5BE951C7D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BE3EF-8FE4-431F-AE0A-53A0164EAF40}"/>
              </a:ext>
            </a:extLst>
          </p:cNvPr>
          <p:cNvSpPr>
            <a:spLocks noGrp="1"/>
          </p:cNvSpPr>
          <p:nvPr>
            <p:ph type="dt" sz="half" idx="10"/>
          </p:nvPr>
        </p:nvSpPr>
        <p:spPr/>
        <p:txBody>
          <a:bodyPr/>
          <a:lstStyle/>
          <a:p>
            <a:endParaRPr lang="en-US">
              <a:solidFill>
                <a:srgbClr val="696464"/>
              </a:solidFill>
            </a:endParaRPr>
          </a:p>
        </p:txBody>
      </p:sp>
      <p:sp>
        <p:nvSpPr>
          <p:cNvPr id="6" name="Footer Placeholder 5">
            <a:extLst>
              <a:ext uri="{FF2B5EF4-FFF2-40B4-BE49-F238E27FC236}">
                <a16:creationId xmlns:a16="http://schemas.microsoft.com/office/drawing/2014/main" id="{4B073805-0975-432F-B02E-72D97E5B5387}"/>
              </a:ext>
            </a:extLst>
          </p:cNvPr>
          <p:cNvSpPr>
            <a:spLocks noGrp="1"/>
          </p:cNvSpPr>
          <p:nvPr>
            <p:ph type="ftr" sz="quarter" idx="11"/>
          </p:nvPr>
        </p:nvSpPr>
        <p:spPr/>
        <p:txBody>
          <a:bodyPr/>
          <a:lstStyle/>
          <a:p>
            <a:endParaRPr lang="en-US">
              <a:solidFill>
                <a:srgbClr val="696464"/>
              </a:solidFill>
            </a:endParaRPr>
          </a:p>
        </p:txBody>
      </p:sp>
      <p:sp>
        <p:nvSpPr>
          <p:cNvPr id="7" name="Slide Number Placeholder 6">
            <a:extLst>
              <a:ext uri="{FF2B5EF4-FFF2-40B4-BE49-F238E27FC236}">
                <a16:creationId xmlns:a16="http://schemas.microsoft.com/office/drawing/2014/main" id="{D6D2A69C-A16F-48AC-BE77-8F4F7B29BF5E}"/>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2924337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766-ABB5-4473-8667-EF258F9C0D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650AD9-55A3-49A0-9BC3-65B28F8F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0B2F4F-00E2-41ED-9CB0-873A33506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51AC6B-3E23-4F7B-9A95-C6DD9ABEE4E5}"/>
              </a:ext>
            </a:extLst>
          </p:cNvPr>
          <p:cNvSpPr>
            <a:spLocks noGrp="1"/>
          </p:cNvSpPr>
          <p:nvPr>
            <p:ph type="dt" sz="half" idx="10"/>
          </p:nvPr>
        </p:nvSpPr>
        <p:spPr/>
        <p:txBody>
          <a:bodyPr/>
          <a:lstStyle/>
          <a:p>
            <a:endParaRPr lang="en-US">
              <a:solidFill>
                <a:srgbClr val="696464"/>
              </a:solidFill>
            </a:endParaRPr>
          </a:p>
        </p:txBody>
      </p:sp>
      <p:sp>
        <p:nvSpPr>
          <p:cNvPr id="6" name="Footer Placeholder 5">
            <a:extLst>
              <a:ext uri="{FF2B5EF4-FFF2-40B4-BE49-F238E27FC236}">
                <a16:creationId xmlns:a16="http://schemas.microsoft.com/office/drawing/2014/main" id="{DA91011C-CB53-487D-864C-5F050D3D5B3A}"/>
              </a:ext>
            </a:extLst>
          </p:cNvPr>
          <p:cNvSpPr>
            <a:spLocks noGrp="1"/>
          </p:cNvSpPr>
          <p:nvPr>
            <p:ph type="ftr" sz="quarter" idx="11"/>
          </p:nvPr>
        </p:nvSpPr>
        <p:spPr/>
        <p:txBody>
          <a:bodyPr/>
          <a:lstStyle/>
          <a:p>
            <a:endParaRPr lang="en-US">
              <a:solidFill>
                <a:srgbClr val="696464"/>
              </a:solidFill>
            </a:endParaRPr>
          </a:p>
        </p:txBody>
      </p:sp>
      <p:sp>
        <p:nvSpPr>
          <p:cNvPr id="7" name="Slide Number Placeholder 6">
            <a:extLst>
              <a:ext uri="{FF2B5EF4-FFF2-40B4-BE49-F238E27FC236}">
                <a16:creationId xmlns:a16="http://schemas.microsoft.com/office/drawing/2014/main" id="{EB31232B-1994-4ABF-ACD0-0D02782B8C8A}"/>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1771186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F49C-BBE5-48D0-9420-0F3041800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5BE9A3-3D7E-437F-BCD4-683B8B111B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889A87-050C-420E-94CB-8361EB3BF148}"/>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ADC33578-1EAE-4002-AA25-54CE40E091D0}"/>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E3327725-A97B-43FF-AFC1-360C8A0BF412}"/>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3815399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8762B-94B9-4C6D-9925-716A1ACD8C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6355BC-4B76-485C-A635-F9F2C161E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0EBA6-0B91-499F-AFE5-21DF4725ECFE}"/>
              </a:ext>
            </a:extLst>
          </p:cNvPr>
          <p:cNvSpPr>
            <a:spLocks noGrp="1"/>
          </p:cNvSpPr>
          <p:nvPr>
            <p:ph type="dt" sz="half" idx="10"/>
          </p:nvPr>
        </p:nvSpPr>
        <p:spPr/>
        <p:txBody>
          <a:bodyPr/>
          <a:lstStyle/>
          <a:p>
            <a:endParaRPr lang="en-US">
              <a:solidFill>
                <a:srgbClr val="696464"/>
              </a:solidFill>
            </a:endParaRPr>
          </a:p>
        </p:txBody>
      </p:sp>
      <p:sp>
        <p:nvSpPr>
          <p:cNvPr id="5" name="Footer Placeholder 4">
            <a:extLst>
              <a:ext uri="{FF2B5EF4-FFF2-40B4-BE49-F238E27FC236}">
                <a16:creationId xmlns:a16="http://schemas.microsoft.com/office/drawing/2014/main" id="{0E82C1BB-B0E6-4D29-91FC-C5CEE3CFC420}"/>
              </a:ext>
            </a:extLst>
          </p:cNvPr>
          <p:cNvSpPr>
            <a:spLocks noGrp="1"/>
          </p:cNvSpPr>
          <p:nvPr>
            <p:ph type="ftr" sz="quarter" idx="11"/>
          </p:nvPr>
        </p:nvSpPr>
        <p:spPr/>
        <p:txBody>
          <a:bodyPr/>
          <a:lstStyle/>
          <a:p>
            <a:endParaRPr lang="en-US">
              <a:solidFill>
                <a:srgbClr val="696464"/>
              </a:solidFill>
            </a:endParaRPr>
          </a:p>
        </p:txBody>
      </p:sp>
      <p:sp>
        <p:nvSpPr>
          <p:cNvPr id="6" name="Slide Number Placeholder 5">
            <a:extLst>
              <a:ext uri="{FF2B5EF4-FFF2-40B4-BE49-F238E27FC236}">
                <a16:creationId xmlns:a16="http://schemas.microsoft.com/office/drawing/2014/main" id="{91546453-5A96-4603-8463-5D0D5F2D6FB8}"/>
              </a:ext>
            </a:extLst>
          </p:cNvPr>
          <p:cNvSpPr>
            <a:spLocks noGrp="1"/>
          </p:cNvSpPr>
          <p:nvPr>
            <p:ph type="sldNum" sz="quarter" idx="12"/>
          </p:nvPr>
        </p:nvSpPr>
        <p:spPr/>
        <p:txBody>
          <a:bodyPr/>
          <a:lstStyle/>
          <a:p>
            <a:fld id="{2F067C6D-D47E-4C31-835D-75207FD20D0F}" type="slidenum">
              <a:rPr lang="en-US" smtClean="0"/>
              <a:pPr/>
              <a:t>‹#›</a:t>
            </a:fld>
            <a:endParaRPr lang="en-US"/>
          </a:p>
        </p:txBody>
      </p:sp>
    </p:spTree>
    <p:extLst>
      <p:ext uri="{BB962C8B-B14F-4D97-AF65-F5344CB8AC3E}">
        <p14:creationId xmlns:p14="http://schemas.microsoft.com/office/powerpoint/2010/main" val="3265395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a:p>
        </p:txBody>
      </p:sp>
      <p:sp>
        <p:nvSpPr>
          <p:cNvPr id="9" name="Picture Placeholder 14">
            <a:extLst>
              <a:ext uri="{FF2B5EF4-FFF2-40B4-BE49-F238E27FC236}">
                <a16:creationId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18" name="Text Placeholder 14">
            <a:extLst>
              <a:ext uri="{FF2B5EF4-FFF2-40B4-BE49-F238E27FC236}">
                <a16:creationId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2132836312"/>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a:t>Click icon to add picture</a:t>
            </a:r>
            <a:endParaRPr lang="ru-RU"/>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901851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51D1-850E-41F9-B304-00F01D4AE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B586AD-82C7-4E0E-A52A-8DD34D39F98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BFB6A255-09F1-455A-BA22-140DC9B16F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927CCA-21C0-49F5-AE15-BE7615A5487E}"/>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50785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935104058"/>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a:t>Click to edit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35" name="Picture Placeholder 7">
            <a:extLst>
              <a:ext uri="{FF2B5EF4-FFF2-40B4-BE49-F238E27FC236}">
                <a16:creationId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37" name="Text Placeholder 2">
            <a:extLst>
              <a:ext uri="{FF2B5EF4-FFF2-40B4-BE49-F238E27FC236}">
                <a16:creationId xmlns:a16="http://schemas.microsoft.com/office/drawing/2014/main" id="{1100B10F-F811-4557-88AB-52E9E7FE0378}"/>
              </a:ext>
            </a:extLst>
          </p:cNvPr>
          <p:cNvSpPr>
            <a:spLocks noGrp="1"/>
          </p:cNvSpPr>
          <p:nvPr>
            <p:ph type="body" idx="13"/>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99211720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101885941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22554107"/>
      </p:ext>
    </p:extLst>
  </p:cSld>
  <p:clrMapOvr>
    <a:masterClrMapping/>
  </p:clrMapOvr>
  <p:extLst>
    <p:ext uri="{DCECCB84-F9BA-43D5-87BE-67443E8EF086}">
      <p15:sldGuideLst xmlns:p15="http://schemas.microsoft.com/office/powerpoint/2012/main">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 Placeholder 7">
            <a:extLst>
              <a:ext uri="{FF2B5EF4-FFF2-40B4-BE49-F238E27FC236}">
                <a16:creationId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2" name="Text Placeholder 7">
            <a:extLst>
              <a:ext uri="{FF2B5EF4-FFF2-40B4-BE49-F238E27FC236}">
                <a16:creationId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3</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ru-RU"/>
              <a:t>2</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28"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4837198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6" name="Rectangle 5">
            <a:extLst>
              <a:ext uri="{FF2B5EF4-FFF2-40B4-BE49-F238E27FC236}">
                <a16:creationId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ext Placeholder 7">
            <a:extLst>
              <a:ext uri="{FF2B5EF4-FFF2-40B4-BE49-F238E27FC236}">
                <a16:creationId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1" name="Text Placeholder 2">
            <a:extLst>
              <a:ext uri="{FF2B5EF4-FFF2-40B4-BE49-F238E27FC236}">
                <a16:creationId xmlns:a16="http://schemas.microsoft.com/office/drawing/2014/main" id="{CAC4E2DC-6DA0-4F8B-846F-A0B6430B2768}"/>
              </a:ext>
            </a:extLst>
          </p:cNvPr>
          <p:cNvSpPr>
            <a:spLocks noGrp="1"/>
          </p:cNvSpPr>
          <p:nvPr>
            <p:ph type="body" idx="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F87794B2-6DF5-42E5-A435-F8FADACBCF86}"/>
              </a:ext>
            </a:extLst>
          </p:cNvPr>
          <p:cNvSpPr>
            <a:spLocks noGrp="1"/>
          </p:cNvSpPr>
          <p:nvPr>
            <p:ph type="body" sz="quarter" idx="13"/>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3" name="Text Placeholder 7">
            <a:extLst>
              <a:ext uri="{FF2B5EF4-FFF2-40B4-BE49-F238E27FC236}">
                <a16:creationId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14" name="Text Placeholder 2">
            <a:extLst>
              <a:ext uri="{FF2B5EF4-FFF2-40B4-BE49-F238E27FC236}">
                <a16:creationId xmlns:a16="http://schemas.microsoft.com/office/drawing/2014/main" id="{7DDDFEB1-7872-4940-890E-713981F69C4B}"/>
              </a:ext>
            </a:extLst>
          </p:cNvPr>
          <p:cNvSpPr>
            <a:spLocks noGrp="1"/>
          </p:cNvSpPr>
          <p:nvPr>
            <p:ph type="body" idx="30"/>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11">
            <a:extLst>
              <a:ext uri="{FF2B5EF4-FFF2-40B4-BE49-F238E27FC236}">
                <a16:creationId xmlns:a16="http://schemas.microsoft.com/office/drawing/2014/main" id="{9F54982B-78F2-4014-A84C-F25539C6DC8A}"/>
              </a:ext>
            </a:extLst>
          </p:cNvPr>
          <p:cNvSpPr>
            <a:spLocks noGrp="1"/>
          </p:cNvSpPr>
          <p:nvPr>
            <p:ph type="body" sz="quarter" idx="3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010209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A4D017-0A70-4D48-AAEC-419979E13E79}"/>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B7BBC7E7-6231-47E3-8EF5-B6940485EEEF}"/>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21" name="Oval 20">
            <a:extLst>
              <a:ext uri="{FF2B5EF4-FFF2-40B4-BE49-F238E27FC236}">
                <a16:creationId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881092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a:t>Edit Master text styles</a:t>
            </a:r>
          </a:p>
          <a:p>
            <a:pPr lvl="1"/>
            <a:r>
              <a:rPr lang="en-US"/>
              <a:t>Second level</a:t>
            </a:r>
          </a:p>
        </p:txBody>
      </p:sp>
      <p:sp>
        <p:nvSpPr>
          <p:cNvPr id="14"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64047560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2" name="Picture Placeholder 11" descr="Competitors logos quadrant">
            <a:extLst>
              <a:ext uri="{FF2B5EF4-FFF2-40B4-BE49-F238E27FC236}">
                <a16:creationId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a:t>Competitor 2</a:t>
            </a:r>
          </a:p>
          <a:p>
            <a:r>
              <a:rPr lang="en-US"/>
              <a:t>Logo</a:t>
            </a:r>
            <a:endParaRPr lang="ru-RU"/>
          </a:p>
        </p:txBody>
      </p:sp>
      <p:sp>
        <p:nvSpPr>
          <p:cNvPr id="23" name="Picture Placeholder 11" descr="Competitors logos quadrant">
            <a:extLst>
              <a:ext uri="{FF2B5EF4-FFF2-40B4-BE49-F238E27FC236}">
                <a16:creationId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1</a:t>
            </a:r>
            <a:endParaRPr lang="en-US"/>
          </a:p>
          <a:p>
            <a:r>
              <a:rPr lang="en-US"/>
              <a:t>Logo</a:t>
            </a:r>
            <a:endParaRPr lang="ru-RU"/>
          </a:p>
        </p:txBody>
      </p:sp>
      <p:sp>
        <p:nvSpPr>
          <p:cNvPr id="24" name="Picture Placeholder 11" descr="Competitors logos quadrant">
            <a:extLst>
              <a:ext uri="{FF2B5EF4-FFF2-40B4-BE49-F238E27FC236}">
                <a16:creationId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3</a:t>
            </a:r>
            <a:endParaRPr lang="en-US"/>
          </a:p>
          <a:p>
            <a:r>
              <a:rPr lang="en-US"/>
              <a:t>Logo</a:t>
            </a:r>
            <a:endParaRPr lang="ru-RU"/>
          </a:p>
        </p:txBody>
      </p:sp>
      <p:sp>
        <p:nvSpPr>
          <p:cNvPr id="25" name="Picture Placeholder 11" descr="Competitors logos quadrant">
            <a:extLst>
              <a:ext uri="{FF2B5EF4-FFF2-40B4-BE49-F238E27FC236}">
                <a16:creationId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4</a:t>
            </a:r>
            <a:endParaRPr lang="en-US"/>
          </a:p>
          <a:p>
            <a:r>
              <a:rPr lang="en-US"/>
              <a:t>Logo</a:t>
            </a:r>
            <a:r>
              <a:rPr lang="ru-RU"/>
              <a:t>я</a:t>
            </a:r>
          </a:p>
        </p:txBody>
      </p:sp>
      <p:sp>
        <p:nvSpPr>
          <p:cNvPr id="28" name="Picture Placeholder 11" descr="Competitors logos quadrant">
            <a:extLst>
              <a:ext uri="{FF2B5EF4-FFF2-40B4-BE49-F238E27FC236}">
                <a16:creationId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5</a:t>
            </a:r>
            <a:endParaRPr lang="en-US"/>
          </a:p>
          <a:p>
            <a:r>
              <a:rPr lang="en-US"/>
              <a:t>Logo</a:t>
            </a:r>
            <a:endParaRPr lang="ru-RU"/>
          </a:p>
        </p:txBody>
      </p:sp>
      <p:sp>
        <p:nvSpPr>
          <p:cNvPr id="29" name="Picture Placeholder 11" descr="Competitors logos quadrant">
            <a:extLst>
              <a:ext uri="{FF2B5EF4-FFF2-40B4-BE49-F238E27FC236}">
                <a16:creationId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a:t>Competitor </a:t>
            </a:r>
            <a:r>
              <a:rPr lang="ru-RU"/>
              <a:t>6</a:t>
            </a:r>
            <a:endParaRPr lang="en-US"/>
          </a:p>
          <a:p>
            <a:r>
              <a:rPr lang="en-US"/>
              <a:t>Logo</a:t>
            </a:r>
            <a:endParaRPr lang="ru-RU"/>
          </a:p>
        </p:txBody>
      </p:sp>
      <p:sp>
        <p:nvSpPr>
          <p:cNvPr id="33" name="Text Placeholder 7">
            <a:extLst>
              <a:ext uri="{FF2B5EF4-FFF2-40B4-BE49-F238E27FC236}">
                <a16:creationId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a:t>More expensive</a:t>
            </a:r>
          </a:p>
        </p:txBody>
      </p:sp>
      <p:cxnSp>
        <p:nvCxnSpPr>
          <p:cNvPr id="34" name="Straight Arrow Connector 33">
            <a:extLst>
              <a:ext uri="{FF2B5EF4-FFF2-40B4-BE49-F238E27FC236}">
                <a16:creationId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a:t>Click icon to add picture</a:t>
            </a:r>
            <a:endParaRPr lang="ru-RU"/>
          </a:p>
        </p:txBody>
      </p:sp>
      <p:sp>
        <p:nvSpPr>
          <p:cNvPr id="39" name="Text Placeholder 7">
            <a:extLst>
              <a:ext uri="{FF2B5EF4-FFF2-40B4-BE49-F238E27FC236}">
                <a16:creationId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a:t>Less expensive</a:t>
            </a:r>
          </a:p>
        </p:txBody>
      </p:sp>
      <p:sp>
        <p:nvSpPr>
          <p:cNvPr id="40" name="Text Placeholder 7">
            <a:extLst>
              <a:ext uri="{FF2B5EF4-FFF2-40B4-BE49-F238E27FC236}">
                <a16:creationId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Less convenient</a:t>
            </a:r>
          </a:p>
        </p:txBody>
      </p:sp>
      <p:sp>
        <p:nvSpPr>
          <p:cNvPr id="42" name="Text Placeholder 7">
            <a:extLst>
              <a:ext uri="{FF2B5EF4-FFF2-40B4-BE49-F238E27FC236}">
                <a16:creationId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a:t>More convenient</a:t>
            </a:r>
          </a:p>
        </p:txBody>
      </p:sp>
      <p:sp>
        <p:nvSpPr>
          <p:cNvPr id="2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
        <p:nvSpPr>
          <p:cNvPr id="26"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Tree>
    <p:extLst>
      <p:ext uri="{BB962C8B-B14F-4D97-AF65-F5344CB8AC3E}">
        <p14:creationId xmlns:p14="http://schemas.microsoft.com/office/powerpoint/2010/main" val="81265724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ectangle 15">
            <a:extLst>
              <a:ext uri="{FF2B5EF4-FFF2-40B4-BE49-F238E27FC236}">
                <a16:creationId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3" name="Text Placeholder 2">
            <a:extLst>
              <a:ext uri="{FF2B5EF4-FFF2-40B4-BE49-F238E27FC236}">
                <a16:creationId xmlns:a16="http://schemas.microsoft.com/office/drawing/2014/main" id="{D09F31D3-FC19-4A61-A915-5F11C6F7EBD8}"/>
              </a:ext>
            </a:extLst>
          </p:cNvPr>
          <p:cNvSpPr>
            <a:spLocks noGrp="1"/>
          </p:cNvSpPr>
          <p:nvPr>
            <p:ph type="body" idx="27"/>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11">
            <a:extLst>
              <a:ext uri="{FF2B5EF4-FFF2-40B4-BE49-F238E27FC236}">
                <a16:creationId xmlns:a16="http://schemas.microsoft.com/office/drawing/2014/main" id="{6AA97C78-ABC3-4559-8EFA-1F24C3A6E3FE}"/>
              </a:ext>
            </a:extLst>
          </p:cNvPr>
          <p:cNvSpPr>
            <a:spLocks noGrp="1"/>
          </p:cNvSpPr>
          <p:nvPr>
            <p:ph type="body" sz="quarter" idx="28"/>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a:t>Edit Master text styles</a:t>
            </a:r>
          </a:p>
        </p:txBody>
      </p:sp>
      <p:sp>
        <p:nvSpPr>
          <p:cNvPr id="28" name="Text Placeholder 11">
            <a:extLst>
              <a:ext uri="{FF2B5EF4-FFF2-40B4-BE49-F238E27FC236}">
                <a16:creationId xmlns:a16="http://schemas.microsoft.com/office/drawing/2014/main" id="{A49833F3-6413-44EC-8040-149163251707}"/>
              </a:ext>
            </a:extLst>
          </p:cNvPr>
          <p:cNvSpPr>
            <a:spLocks noGrp="1"/>
          </p:cNvSpPr>
          <p:nvPr>
            <p:ph type="body" sz="quarter" idx="32"/>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a:t>Edit Master text styles</a:t>
            </a:r>
          </a:p>
          <a:p>
            <a:pPr lvl="1"/>
            <a:r>
              <a:rPr lang="en-US"/>
              <a:t>Second level</a:t>
            </a:r>
          </a:p>
        </p:txBody>
      </p:sp>
      <p:sp>
        <p:nvSpPr>
          <p:cNvPr id="29" name="Text Placeholder 11">
            <a:extLst>
              <a:ext uri="{FF2B5EF4-FFF2-40B4-BE49-F238E27FC236}">
                <a16:creationId xmlns:a16="http://schemas.microsoft.com/office/drawing/2014/main" id="{CED92B51-6B31-41E1-908C-1D392F31AA4C}"/>
              </a:ext>
            </a:extLst>
          </p:cNvPr>
          <p:cNvSpPr>
            <a:spLocks noGrp="1"/>
          </p:cNvSpPr>
          <p:nvPr>
            <p:ph type="body" sz="quarter" idx="33"/>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521B8C30-3AD9-43DC-A76C-342C3CD53A26}"/>
              </a:ext>
            </a:extLst>
          </p:cNvPr>
          <p:cNvSpPr>
            <a:spLocks noGrp="1"/>
          </p:cNvSpPr>
          <p:nvPr>
            <p:ph type="body" sz="quarter" idx="34"/>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a:t>Edit Master text styles</a:t>
            </a:r>
          </a:p>
          <a:p>
            <a:pPr lvl="1"/>
            <a:r>
              <a:rPr lang="en-US"/>
              <a:t>Second level</a:t>
            </a:r>
          </a:p>
        </p:txBody>
      </p:sp>
      <p:sp>
        <p:nvSpPr>
          <p:cNvPr id="22" name="Title 1">
            <a:extLst>
              <a:ext uri="{FF2B5EF4-FFF2-40B4-BE49-F238E27FC236}">
                <a16:creationId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25" name="Text Placeholder 2">
            <a:extLst>
              <a:ext uri="{FF2B5EF4-FFF2-40B4-BE49-F238E27FC236}">
                <a16:creationId xmlns:a16="http://schemas.microsoft.com/office/drawing/2014/main" id="{CE3B0746-B135-6943-B0F2-D32EF8E8B428}"/>
              </a:ext>
            </a:extLst>
          </p:cNvPr>
          <p:cNvSpPr>
            <a:spLocks noGrp="1"/>
          </p:cNvSpPr>
          <p:nvPr>
            <p:ph type="body" idx="24"/>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1"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07982467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5EC50-40E8-4A52-9351-0A6F57ADE1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F64390C-E148-4C9F-86DB-5B9F578A63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8CBE14-9279-4A58-B188-7387A646739B}"/>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141797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483945384"/>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16" name="Text Placeholder 7">
            <a:extLst>
              <a:ext uri="{FF2B5EF4-FFF2-40B4-BE49-F238E27FC236}">
                <a16:creationId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8" name="Rectangle 7">
            <a:extLst>
              <a:ext uri="{FF2B5EF4-FFF2-40B4-BE49-F238E27FC236}">
                <a16:creationId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1" name="Oval 10">
            <a:extLst>
              <a:ext uri="{FF2B5EF4-FFF2-40B4-BE49-F238E27FC236}">
                <a16:creationId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Text Placeholder 2">
            <a:extLst>
              <a:ext uri="{FF2B5EF4-FFF2-40B4-BE49-F238E27FC236}">
                <a16:creationId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4" name="Text Placeholder 11">
            <a:extLst>
              <a:ext uri="{FF2B5EF4-FFF2-40B4-BE49-F238E27FC236}">
                <a16:creationId xmlns:a16="http://schemas.microsoft.com/office/drawing/2014/main" id="{FB58FA02-066D-4A4D-BFEA-4ABCF3B550BE}"/>
              </a:ext>
            </a:extLst>
          </p:cNvPr>
          <p:cNvSpPr>
            <a:spLocks noGrp="1"/>
          </p:cNvSpPr>
          <p:nvPr>
            <p:ph type="body" sz="quarter" idx="34"/>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25" name="Text Placeholder 7">
            <a:extLst>
              <a:ext uri="{FF2B5EF4-FFF2-40B4-BE49-F238E27FC236}">
                <a16:creationId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28" name="Text Placeholder 2">
            <a:extLst>
              <a:ext uri="{FF2B5EF4-FFF2-40B4-BE49-F238E27FC236}">
                <a16:creationId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1" name="Text Placeholder 7">
            <a:extLst>
              <a:ext uri="{FF2B5EF4-FFF2-40B4-BE49-F238E27FC236}">
                <a16:creationId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5" name="Text Placeholder 7">
            <a:extLst>
              <a:ext uri="{FF2B5EF4-FFF2-40B4-BE49-F238E27FC236}">
                <a16:creationId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37" name="Text Placeholder 2">
            <a:extLst>
              <a:ext uri="{FF2B5EF4-FFF2-40B4-BE49-F238E27FC236}">
                <a16:creationId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8" name="Text Placeholder 11">
            <a:extLst>
              <a:ext uri="{FF2B5EF4-FFF2-40B4-BE49-F238E27FC236}">
                <a16:creationId xmlns:a16="http://schemas.microsoft.com/office/drawing/2014/main" id="{4C346CE6-85D2-4744-ABBA-4EB5E51EB80F}"/>
              </a:ext>
            </a:extLst>
          </p:cNvPr>
          <p:cNvSpPr>
            <a:spLocks noGrp="1"/>
          </p:cNvSpPr>
          <p:nvPr>
            <p:ph type="body" sz="quarter" idx="46"/>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a:t>Edit Master text styles</a:t>
            </a:r>
          </a:p>
          <a:p>
            <a:pPr lvl="1"/>
            <a:r>
              <a:rPr lang="en-US"/>
              <a:t>Second level</a:t>
            </a:r>
          </a:p>
        </p:txBody>
      </p:sp>
      <p:sp>
        <p:nvSpPr>
          <p:cNvPr id="39" name="Text Placeholder 7">
            <a:extLst>
              <a:ext uri="{FF2B5EF4-FFF2-40B4-BE49-F238E27FC236}">
                <a16:creationId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20XX</a:t>
            </a:r>
            <a:endParaRPr lang="ru-RU"/>
          </a:p>
        </p:txBody>
      </p:sp>
      <p:sp>
        <p:nvSpPr>
          <p:cNvPr id="40" name="Text Placeholder 2">
            <a:extLst>
              <a:ext uri="{FF2B5EF4-FFF2-40B4-BE49-F238E27FC236}">
                <a16:creationId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Month</a:t>
            </a:r>
          </a:p>
        </p:txBody>
      </p:sp>
      <p:sp>
        <p:nvSpPr>
          <p:cNvPr id="41" name="Oval 40">
            <a:extLst>
              <a:ext uri="{FF2B5EF4-FFF2-40B4-BE49-F238E27FC236}">
                <a16:creationId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2" name="Oval 41">
            <a:extLst>
              <a:ext uri="{FF2B5EF4-FFF2-40B4-BE49-F238E27FC236}">
                <a16:creationId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3" name="Oval 42">
            <a:extLst>
              <a:ext uri="{FF2B5EF4-FFF2-40B4-BE49-F238E27FC236}">
                <a16:creationId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4" name="Oval 43">
            <a:extLst>
              <a:ext uri="{FF2B5EF4-FFF2-40B4-BE49-F238E27FC236}">
                <a16:creationId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5" name="Picture Placeholder 11">
            <a:extLst>
              <a:ext uri="{FF2B5EF4-FFF2-40B4-BE49-F238E27FC236}">
                <a16:creationId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18980203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a:t>Title Here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Table Placeholder 9">
            <a:extLst>
              <a:ext uri="{FF2B5EF4-FFF2-40B4-BE49-F238E27FC236}">
                <a16:creationId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a:t>Click icon to add table</a:t>
            </a:r>
            <a:endParaRPr lang="ru-RU"/>
          </a:p>
        </p:txBody>
      </p:sp>
      <p:sp>
        <p:nvSpPr>
          <p:cNvPr id="11" name="Picture Placeholder 11">
            <a:extLst>
              <a:ext uri="{FF2B5EF4-FFF2-40B4-BE49-F238E27FC236}">
                <a16:creationId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307112274"/>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Picture Placeholder 11">
            <a:extLst>
              <a:ext uri="{FF2B5EF4-FFF2-40B4-BE49-F238E27FC236}">
                <a16:creationId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2" name="Picture Placeholder 11">
            <a:extLst>
              <a:ext uri="{FF2B5EF4-FFF2-40B4-BE49-F238E27FC236}">
                <a16:creationId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43" name="Picture Placeholder 11">
            <a:extLst>
              <a:ext uri="{FF2B5EF4-FFF2-40B4-BE49-F238E27FC236}">
                <a16:creationId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a:t>Click icon to add picture</a:t>
            </a: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19" name="Text Placeholder 2">
            <a:extLst>
              <a:ext uri="{FF2B5EF4-FFF2-40B4-BE49-F238E27FC236}">
                <a16:creationId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9" name="Text Placeholder 2">
            <a:extLst>
              <a:ext uri="{FF2B5EF4-FFF2-40B4-BE49-F238E27FC236}">
                <a16:creationId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0" name="Text Placeholder 11">
            <a:extLst>
              <a:ext uri="{FF2B5EF4-FFF2-40B4-BE49-F238E27FC236}">
                <a16:creationId xmlns:a16="http://schemas.microsoft.com/office/drawing/2014/main" id="{993B8732-2AA4-40C3-A4A3-44C5803BDA1C}"/>
              </a:ext>
            </a:extLst>
          </p:cNvPr>
          <p:cNvSpPr>
            <a:spLocks noGrp="1"/>
          </p:cNvSpPr>
          <p:nvPr>
            <p:ph type="body" sz="quarter" idx="38"/>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2" name="Text Placeholder 2">
            <a:extLst>
              <a:ext uri="{FF2B5EF4-FFF2-40B4-BE49-F238E27FC236}">
                <a16:creationId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33" name="Text Placeholder 2">
            <a:extLst>
              <a:ext uri="{FF2B5EF4-FFF2-40B4-BE49-F238E27FC236}">
                <a16:creationId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4" name="Text Placeholder 11">
            <a:extLst>
              <a:ext uri="{FF2B5EF4-FFF2-40B4-BE49-F238E27FC236}">
                <a16:creationId xmlns:a16="http://schemas.microsoft.com/office/drawing/2014/main" id="{051BF3E5-DBCA-46BD-A139-755813ECCCCA}"/>
              </a:ext>
            </a:extLst>
          </p:cNvPr>
          <p:cNvSpPr>
            <a:spLocks noGrp="1"/>
          </p:cNvSpPr>
          <p:nvPr>
            <p:ph type="body" sz="quarter" idx="42"/>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p:txBody>
      </p:sp>
      <p:sp>
        <p:nvSpPr>
          <p:cNvPr id="36" name="Text Placeholder 2">
            <a:extLst>
              <a:ext uri="{FF2B5EF4-FFF2-40B4-BE49-F238E27FC236}">
                <a16:creationId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a:t>
            </a:r>
          </a:p>
        </p:txBody>
      </p:sp>
      <p:sp>
        <p:nvSpPr>
          <p:cNvPr id="2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66662967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47" name="Text Placeholder 2">
            <a:extLst>
              <a:ext uri="{FF2B5EF4-FFF2-40B4-BE49-F238E27FC236}">
                <a16:creationId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8" name="Text Placeholder 11">
            <a:extLst>
              <a:ext uri="{FF2B5EF4-FFF2-40B4-BE49-F238E27FC236}">
                <a16:creationId xmlns:a16="http://schemas.microsoft.com/office/drawing/2014/main" id="{E31B211B-885A-40F6-A25D-6EDF68FBD3A5}"/>
              </a:ext>
            </a:extLst>
          </p:cNvPr>
          <p:cNvSpPr>
            <a:spLocks noGrp="1"/>
          </p:cNvSpPr>
          <p:nvPr>
            <p:ph type="body" sz="quarter" idx="27"/>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49" name="Picture Placeholder 11">
            <a:extLst>
              <a:ext uri="{FF2B5EF4-FFF2-40B4-BE49-F238E27FC236}">
                <a16:creationId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3" name="Text Placeholder 2">
            <a:extLst>
              <a:ext uri="{FF2B5EF4-FFF2-40B4-BE49-F238E27FC236}">
                <a16:creationId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4" name="Text Placeholder 11">
            <a:extLst>
              <a:ext uri="{FF2B5EF4-FFF2-40B4-BE49-F238E27FC236}">
                <a16:creationId xmlns:a16="http://schemas.microsoft.com/office/drawing/2014/main" id="{052A6B3A-E7C7-42AC-A91D-7921E2DCA42A}"/>
              </a:ext>
            </a:extLst>
          </p:cNvPr>
          <p:cNvSpPr>
            <a:spLocks noGrp="1"/>
          </p:cNvSpPr>
          <p:nvPr>
            <p:ph type="body" sz="quarter" idx="33"/>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5" name="Picture Placeholder 11">
            <a:extLst>
              <a:ext uri="{FF2B5EF4-FFF2-40B4-BE49-F238E27FC236}">
                <a16:creationId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6" name="Text Placeholder 2">
            <a:extLst>
              <a:ext uri="{FF2B5EF4-FFF2-40B4-BE49-F238E27FC236}">
                <a16:creationId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7" name="Text Placeholder 11">
            <a:extLst>
              <a:ext uri="{FF2B5EF4-FFF2-40B4-BE49-F238E27FC236}">
                <a16:creationId xmlns:a16="http://schemas.microsoft.com/office/drawing/2014/main" id="{E49F5D3C-52A4-4CF3-9C76-8E7F4AD06745}"/>
              </a:ext>
            </a:extLst>
          </p:cNvPr>
          <p:cNvSpPr>
            <a:spLocks noGrp="1"/>
          </p:cNvSpPr>
          <p:nvPr>
            <p:ph type="body" sz="quarter" idx="36"/>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8" name="Picture Placeholder 11">
            <a:extLst>
              <a:ext uri="{FF2B5EF4-FFF2-40B4-BE49-F238E27FC236}">
                <a16:creationId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9" name="Text Placeholder 2">
            <a:extLst>
              <a:ext uri="{FF2B5EF4-FFF2-40B4-BE49-F238E27FC236}">
                <a16:creationId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60" name="Text Placeholder 11">
            <a:extLst>
              <a:ext uri="{FF2B5EF4-FFF2-40B4-BE49-F238E27FC236}">
                <a16:creationId xmlns:a16="http://schemas.microsoft.com/office/drawing/2014/main" id="{65EAB51A-2C46-46D9-9E90-A9C9D9770648}"/>
              </a:ext>
            </a:extLst>
          </p:cNvPr>
          <p:cNvSpPr>
            <a:spLocks noGrp="1"/>
          </p:cNvSpPr>
          <p:nvPr>
            <p:ph type="body" sz="quarter" idx="39"/>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61" name="Picture Placeholder 11">
            <a:extLst>
              <a:ext uri="{FF2B5EF4-FFF2-40B4-BE49-F238E27FC236}">
                <a16:creationId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6" name="Picture Placeholder 11">
            <a:extLst>
              <a:ext uri="{FF2B5EF4-FFF2-40B4-BE49-F238E27FC236}">
                <a16:creationId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68971235"/>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Chart Placeholder 7">
            <a:extLst>
              <a:ext uri="{FF2B5EF4-FFF2-40B4-BE49-F238E27FC236}">
                <a16:creationId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a:t>Click icon to add chart</a:t>
            </a:r>
            <a:endParaRPr lang="ru-RU"/>
          </a:p>
        </p:txBody>
      </p:sp>
      <p:sp>
        <p:nvSpPr>
          <p:cNvPr id="13" name="Rectangle 12">
            <a:extLst>
              <a:ext uri="{FF2B5EF4-FFF2-40B4-BE49-F238E27FC236}">
                <a16:creationId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ectangle 14">
            <a:extLst>
              <a:ext uri="{FF2B5EF4-FFF2-40B4-BE49-F238E27FC236}">
                <a16:creationId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6" name="Rectangle 15">
            <a:extLst>
              <a:ext uri="{FF2B5EF4-FFF2-40B4-BE49-F238E27FC236}">
                <a16:creationId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7" name="Rectangle 16">
            <a:extLst>
              <a:ext uri="{FF2B5EF4-FFF2-40B4-BE49-F238E27FC236}">
                <a16:creationId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8" name="Rectangle 17">
            <a:extLst>
              <a:ext uri="{FF2B5EF4-FFF2-40B4-BE49-F238E27FC236}">
                <a16:creationId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9" name="Rectangle 18">
            <a:extLst>
              <a:ext uri="{FF2B5EF4-FFF2-40B4-BE49-F238E27FC236}">
                <a16:creationId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0" name="Text Placeholder 2">
            <a:extLst>
              <a:ext uri="{FF2B5EF4-FFF2-40B4-BE49-F238E27FC236}">
                <a16:creationId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1" name="Text Placeholder 11">
            <a:extLst>
              <a:ext uri="{FF2B5EF4-FFF2-40B4-BE49-F238E27FC236}">
                <a16:creationId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2" name="Text Placeholder 2">
            <a:extLst>
              <a:ext uri="{FF2B5EF4-FFF2-40B4-BE49-F238E27FC236}">
                <a16:creationId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3" name="Text Placeholder 11">
            <a:extLst>
              <a:ext uri="{FF2B5EF4-FFF2-40B4-BE49-F238E27FC236}">
                <a16:creationId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4" name="Text Placeholder 2">
            <a:extLst>
              <a:ext uri="{FF2B5EF4-FFF2-40B4-BE49-F238E27FC236}">
                <a16:creationId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5" name="Text Placeholder 11">
            <a:extLst>
              <a:ext uri="{FF2B5EF4-FFF2-40B4-BE49-F238E27FC236}">
                <a16:creationId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6" name="Text Placeholder 2">
            <a:extLst>
              <a:ext uri="{FF2B5EF4-FFF2-40B4-BE49-F238E27FC236}">
                <a16:creationId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7" name="Text Placeholder 11">
            <a:extLst>
              <a:ext uri="{FF2B5EF4-FFF2-40B4-BE49-F238E27FC236}">
                <a16:creationId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28" name="Text Placeholder 2">
            <a:extLst>
              <a:ext uri="{FF2B5EF4-FFF2-40B4-BE49-F238E27FC236}">
                <a16:creationId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29" name="Text Placeholder 11">
            <a:extLst>
              <a:ext uri="{FF2B5EF4-FFF2-40B4-BE49-F238E27FC236}">
                <a16:creationId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0" name="Text Placeholder 2">
            <a:extLst>
              <a:ext uri="{FF2B5EF4-FFF2-40B4-BE49-F238E27FC236}">
                <a16:creationId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$ 1,500,000</a:t>
            </a:r>
          </a:p>
        </p:txBody>
      </p:sp>
      <p:sp>
        <p:nvSpPr>
          <p:cNvPr id="31" name="Text Placeholder 11">
            <a:extLst>
              <a:ext uri="{FF2B5EF4-FFF2-40B4-BE49-F238E27FC236}">
                <a16:creationId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Category Description</a:t>
            </a:r>
            <a:endParaRPr lang="ru-RU"/>
          </a:p>
        </p:txBody>
      </p:sp>
      <p:sp>
        <p:nvSpPr>
          <p:cNvPr id="3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171739221"/>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orient="horz" pos="45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2244398483"/>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a:t>Click icon to add picture</a:t>
            </a:r>
            <a:endParaRPr lang="ru-RU"/>
          </a:p>
        </p:txBody>
      </p:sp>
      <p:sp>
        <p:nvSpPr>
          <p:cNvPr id="15" name="Picture Placeholder 14">
            <a:extLst>
              <a:ext uri="{FF2B5EF4-FFF2-40B4-BE49-F238E27FC236}">
                <a16:creationId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6" name="Text Placeholder 12">
            <a:extLst>
              <a:ext uri="{FF2B5EF4-FFF2-40B4-BE49-F238E27FC236}">
                <a16:creationId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Email:</a:t>
            </a:r>
            <a:endParaRPr lang="ru-RU"/>
          </a:p>
        </p:txBody>
      </p:sp>
      <p:sp>
        <p:nvSpPr>
          <p:cNvPr id="18" name="Text Placeholder 16">
            <a:extLst>
              <a:ext uri="{FF2B5EF4-FFF2-40B4-BE49-F238E27FC236}">
                <a16:creationId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err="1"/>
              <a:t>victoria@fabrikam.com</a:t>
            </a:r>
            <a:endParaRPr lang="ru-RU"/>
          </a:p>
        </p:txBody>
      </p:sp>
      <p:sp>
        <p:nvSpPr>
          <p:cNvPr id="21" name="Text Placeholder 12">
            <a:extLst>
              <a:ext uri="{FF2B5EF4-FFF2-40B4-BE49-F238E27FC236}">
                <a16:creationId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Phone:</a:t>
            </a:r>
            <a:endParaRPr lang="ru-RU"/>
          </a:p>
        </p:txBody>
      </p:sp>
      <p:sp>
        <p:nvSpPr>
          <p:cNvPr id="22" name="Text Placeholder 16">
            <a:extLst>
              <a:ext uri="{FF2B5EF4-FFF2-40B4-BE49-F238E27FC236}">
                <a16:creationId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a:t>404-555-0115</a:t>
            </a:r>
            <a:endParaRPr lang="ru-RU"/>
          </a:p>
        </p:txBody>
      </p:sp>
      <p:sp>
        <p:nvSpPr>
          <p:cNvPr id="11" name="Text Placeholder 12">
            <a:extLst>
              <a:ext uri="{FF2B5EF4-FFF2-40B4-BE49-F238E27FC236}">
                <a16:creationId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a:t>Website:</a:t>
            </a:r>
            <a:endParaRPr lang="ru-RU"/>
          </a:p>
        </p:txBody>
      </p:sp>
      <p:sp>
        <p:nvSpPr>
          <p:cNvPr id="12" name="Text Placeholder 16">
            <a:extLst>
              <a:ext uri="{FF2B5EF4-FFF2-40B4-BE49-F238E27FC236}">
                <a16:creationId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www.fabrikam.com</a:t>
            </a:r>
            <a:endParaRPr lang="ru-RU"/>
          </a:p>
        </p:txBody>
      </p:sp>
    </p:spTree>
    <p:extLst>
      <p:ext uri="{BB962C8B-B14F-4D97-AF65-F5344CB8AC3E}">
        <p14:creationId xmlns:p14="http://schemas.microsoft.com/office/powerpoint/2010/main" val="137041452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45" name="Text Placeholder 2">
            <a:extLst>
              <a:ext uri="{FF2B5EF4-FFF2-40B4-BE49-F238E27FC236}">
                <a16:creationId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6" name="Text Placeholder 11">
            <a:extLst>
              <a:ext uri="{FF2B5EF4-FFF2-40B4-BE49-F238E27FC236}">
                <a16:creationId xmlns:a16="http://schemas.microsoft.com/office/drawing/2014/main" id="{60E8EB22-EE54-4319-BFD9-B51D4D584ADF}"/>
              </a:ext>
            </a:extLst>
          </p:cNvPr>
          <p:cNvSpPr>
            <a:spLocks noGrp="1"/>
          </p:cNvSpPr>
          <p:nvPr>
            <p:ph type="body" sz="quarter" idx="13"/>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12" name="Picture Placeholder 11">
            <a:extLst>
              <a:ext uri="{FF2B5EF4-FFF2-40B4-BE49-F238E27FC236}">
                <a16:creationId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50" name="Text Placeholder 2">
            <a:extLst>
              <a:ext uri="{FF2B5EF4-FFF2-40B4-BE49-F238E27FC236}">
                <a16:creationId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51" name="Text Placeholder 11">
            <a:extLst>
              <a:ext uri="{FF2B5EF4-FFF2-40B4-BE49-F238E27FC236}">
                <a16:creationId xmlns:a16="http://schemas.microsoft.com/office/drawing/2014/main" id="{5873C0A4-108E-4DD1-A604-311D061489DF}"/>
              </a:ext>
            </a:extLst>
          </p:cNvPr>
          <p:cNvSpPr>
            <a:spLocks noGrp="1"/>
          </p:cNvSpPr>
          <p:nvPr>
            <p:ph type="body" sz="quarter" idx="30"/>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a:t>Edit Master text styles</a:t>
            </a:r>
          </a:p>
          <a:p>
            <a:pPr lvl="1"/>
            <a:r>
              <a:rPr lang="en-US"/>
              <a:t>Second level</a:t>
            </a:r>
          </a:p>
        </p:txBody>
      </p:sp>
      <p:sp>
        <p:nvSpPr>
          <p:cNvPr id="52" name="Picture Placeholder 11">
            <a:extLst>
              <a:ext uri="{FF2B5EF4-FFF2-40B4-BE49-F238E27FC236}">
                <a16:creationId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a:t>Click icon to add picture</a:t>
            </a:r>
            <a:endParaRPr lang="ru-RU"/>
          </a:p>
        </p:txBody>
      </p:sp>
      <p:sp>
        <p:nvSpPr>
          <p:cNvPr id="29" name="Text Placeholder 11">
            <a:extLst>
              <a:ext uri="{FF2B5EF4-FFF2-40B4-BE49-F238E27FC236}">
                <a16:creationId xmlns:a16="http://schemas.microsoft.com/office/drawing/2014/main" id="{0601F736-3A21-4DC5-AFCA-F1729A2547A0}"/>
              </a:ext>
            </a:extLst>
          </p:cNvPr>
          <p:cNvSpPr>
            <a:spLocks noGrp="1"/>
          </p:cNvSpPr>
          <p:nvPr>
            <p:ph type="body" sz="quarter" idx="32"/>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30" name="Text Placeholder 11">
            <a:extLst>
              <a:ext uri="{FF2B5EF4-FFF2-40B4-BE49-F238E27FC236}">
                <a16:creationId xmlns:a16="http://schemas.microsoft.com/office/drawing/2014/main" id="{96A341BE-3657-48DB-B26D-8D13FDC44D02}"/>
              </a:ext>
            </a:extLst>
          </p:cNvPr>
          <p:cNvSpPr>
            <a:spLocks noGrp="1"/>
          </p:cNvSpPr>
          <p:nvPr>
            <p:ph type="body" sz="quarter" idx="34"/>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a:t>Edit Master text styles</a:t>
            </a:r>
          </a:p>
          <a:p>
            <a:pPr lvl="1"/>
            <a:r>
              <a:rPr lang="en-US"/>
              <a:t>Second level</a:t>
            </a:r>
          </a:p>
        </p:txBody>
      </p:sp>
      <p:sp>
        <p:nvSpPr>
          <p:cNvPr id="17" name="Picture Placeholder 11">
            <a:extLst>
              <a:ext uri="{FF2B5EF4-FFF2-40B4-BE49-F238E27FC236}">
                <a16:creationId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4196831035"/>
      </p:ext>
    </p:extLst>
  </p:cSld>
  <p:clrMapOvr>
    <a:masterClrMapping/>
  </p:clrMapOvr>
  <p:extLst>
    <p:ext uri="{DCECCB84-F9BA-43D5-87BE-67443E8EF086}">
      <p15:sldGuideLst xmlns:p15="http://schemas.microsoft.com/office/powerpoint/2012/main">
        <p15:guide id="1" orient="horz" pos="2387">
          <p15:clr>
            <a:srgbClr val="FBAE40"/>
          </p15:clr>
        </p15:guide>
        <p15:guide id="2" pos="279">
          <p15:clr>
            <a:srgbClr val="FBAE40"/>
          </p15:clr>
        </p15:guide>
        <p15:guide id="3" pos="7129">
          <p15:clr>
            <a:srgbClr val="FBAE40"/>
          </p15:clr>
        </p15:guide>
        <p15:guide id="4" pos="7401">
          <p15:clr>
            <a:srgbClr val="FBAE40"/>
          </p15:clr>
        </p15:guide>
        <p15:guide id="5" orient="horz" pos="2115">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Text Placeholder 2">
            <a:extLst>
              <a:ext uri="{FF2B5EF4-FFF2-40B4-BE49-F238E27FC236}">
                <a16:creationId xmlns:a16="http://schemas.microsoft.com/office/drawing/2014/main" id="{D5E90A1C-4042-4F0F-BBF6-19CE0BDB72BB}"/>
              </a:ext>
            </a:extLst>
          </p:cNvPr>
          <p:cNvSpPr>
            <a:spLocks noGrp="1"/>
          </p:cNvSpPr>
          <p:nvPr>
            <p:ph type="body" idx="17"/>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3560134185"/>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2FB09-0572-47C8-B933-F14E973B5F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6DBFF3-E1BB-4060-B720-6C6D1BF04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49413A-08AA-4071-B2E2-F4CE7771B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74E47-9DE4-41FC-92C2-9F4B8540527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FDEA66-7618-47B6-85A7-2FFEB50F6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C0F37-A247-4561-8D31-5C7B6CCF6718}"/>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37216747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 name="Title 1">
            <a:extLst>
              <a:ext uri="{FF2B5EF4-FFF2-40B4-BE49-F238E27FC236}">
                <a16:creationId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a:t>Title Here</a:t>
            </a:r>
            <a:endParaRPr lang="ru-RU"/>
          </a:p>
        </p:txBody>
      </p:sp>
      <p:sp>
        <p:nvSpPr>
          <p:cNvPr id="7" name="Date Placeholder 6">
            <a:extLst>
              <a:ext uri="{FF2B5EF4-FFF2-40B4-BE49-F238E27FC236}">
                <a16:creationId xmlns:a16="http://schemas.microsoft.com/office/drawing/2014/main" id="{0AA31567-B240-40D5-82F7-A7DBFE5DDBDF}"/>
              </a:ext>
            </a:extLst>
          </p:cNvPr>
          <p:cNvSpPr>
            <a:spLocks noGrp="1"/>
          </p:cNvSpPr>
          <p:nvPr>
            <p:ph type="dt" sz="half" idx="10"/>
          </p:nvPr>
        </p:nvSpPr>
        <p:spPr/>
        <p:txBody>
          <a:bodyPr/>
          <a:lstStyle/>
          <a:p>
            <a:endParaRPr lang="ru-RU"/>
          </a:p>
        </p:txBody>
      </p:sp>
      <p:sp>
        <p:nvSpPr>
          <p:cNvPr id="8" name="Footer Placeholder 7">
            <a:extLst>
              <a:ext uri="{FF2B5EF4-FFF2-40B4-BE49-F238E27FC236}">
                <a16:creationId xmlns:a16="http://schemas.microsoft.com/office/drawing/2014/main" id="{20CFCD12-4263-4A80-B68E-F72622E6ADC5}"/>
              </a:ext>
            </a:extLst>
          </p:cNvPr>
          <p:cNvSpPr>
            <a:spLocks noGrp="1"/>
          </p:cNvSpPr>
          <p:nvPr>
            <p:ph type="ftr" sz="quarter" idx="11"/>
          </p:nvPr>
        </p:nvSpPr>
        <p:spPr/>
        <p:txBody>
          <a:bodyPr/>
          <a:lstStyle/>
          <a:p>
            <a:endParaRPr lang="ru-RU"/>
          </a:p>
        </p:txBody>
      </p:sp>
      <p:sp>
        <p:nvSpPr>
          <p:cNvPr id="9" name="Slide Number Placeholder 8">
            <a:extLst>
              <a:ext uri="{FF2B5EF4-FFF2-40B4-BE49-F238E27FC236}">
                <a16:creationId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Picture Placeholder 10">
            <a:extLst>
              <a:ext uri="{FF2B5EF4-FFF2-40B4-BE49-F238E27FC236}">
                <a16:creationId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a:t>Click icon to add picture</a:t>
            </a:r>
            <a:endParaRPr lang="ru-RU"/>
          </a:p>
        </p:txBody>
      </p:sp>
      <p:sp>
        <p:nvSpPr>
          <p:cNvPr id="25" name="Text Placeholder 2">
            <a:extLst>
              <a:ext uri="{FF2B5EF4-FFF2-40B4-BE49-F238E27FC236}">
                <a16:creationId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11">
            <a:extLst>
              <a:ext uri="{FF2B5EF4-FFF2-40B4-BE49-F238E27FC236}">
                <a16:creationId xmlns:a16="http://schemas.microsoft.com/office/drawing/2014/main" id="{1534A936-14F3-4AEF-8CAD-03D91D568FE0}"/>
              </a:ext>
            </a:extLst>
          </p:cNvPr>
          <p:cNvSpPr>
            <a:spLocks noGrp="1"/>
          </p:cNvSpPr>
          <p:nvPr>
            <p:ph type="body" sz="quarter" idx="28"/>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a:t>Edit Master text styles</a:t>
            </a:r>
          </a:p>
          <a:p>
            <a:pPr lvl="1"/>
            <a:r>
              <a:rPr lang="en-US"/>
              <a:t>Second level</a:t>
            </a:r>
          </a:p>
        </p:txBody>
      </p:sp>
      <p:sp>
        <p:nvSpPr>
          <p:cNvPr id="35" name="Picture Placeholder 15">
            <a:extLst>
              <a:ext uri="{FF2B5EF4-FFF2-40B4-BE49-F238E27FC236}">
                <a16:creationId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a:t>Click icon to add picture</a:t>
            </a:r>
            <a:endParaRPr lang="ru-RU"/>
          </a:p>
        </p:txBody>
      </p:sp>
      <p:sp>
        <p:nvSpPr>
          <p:cNvPr id="16" name="Picture Placeholder 11">
            <a:extLst>
              <a:ext uri="{FF2B5EF4-FFF2-40B4-BE49-F238E27FC236}">
                <a16:creationId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a:t>Click icon to add picture</a:t>
            </a:r>
            <a:endParaRPr lang="ru-RU"/>
          </a:p>
        </p:txBody>
      </p:sp>
    </p:spTree>
    <p:extLst>
      <p:ext uri="{BB962C8B-B14F-4D97-AF65-F5344CB8AC3E}">
        <p14:creationId xmlns:p14="http://schemas.microsoft.com/office/powerpoint/2010/main" val="92343320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Tree>
    <p:extLst>
      <p:ext uri="{BB962C8B-B14F-4D97-AF65-F5344CB8AC3E}">
        <p14:creationId xmlns:p14="http://schemas.microsoft.com/office/powerpoint/2010/main" val="3208728250"/>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Edit Master text styles</a:t>
            </a:r>
          </a:p>
        </p:txBody>
      </p:sp>
      <p:sp>
        <p:nvSpPr>
          <p:cNvPr id="20" name="Title 19">
            <a:extLst>
              <a:ext uri="{FF2B5EF4-FFF2-40B4-BE49-F238E27FC236}">
                <a16:creationId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a:t>Click to Edit Title</a:t>
            </a:r>
            <a:endParaRPr lang="ru-RU"/>
          </a:p>
        </p:txBody>
      </p:sp>
    </p:spTree>
    <p:extLst>
      <p:ext uri="{BB962C8B-B14F-4D97-AF65-F5344CB8AC3E}">
        <p14:creationId xmlns:p14="http://schemas.microsoft.com/office/powerpoint/2010/main" val="1818991341"/>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Tree>
    <p:extLst>
      <p:ext uri="{BB962C8B-B14F-4D97-AF65-F5344CB8AC3E}">
        <p14:creationId xmlns:p14="http://schemas.microsoft.com/office/powerpoint/2010/main" val="278539912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20174643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a:t>Click to edit Master title style</a:t>
            </a:r>
            <a:endParaRPr lang="ru-RU"/>
          </a:p>
        </p:txBody>
      </p:sp>
      <p:sp>
        <p:nvSpPr>
          <p:cNvPr id="3" name="Date Placeholder 2">
            <a:extLst>
              <a:ext uri="{FF2B5EF4-FFF2-40B4-BE49-F238E27FC236}">
                <a16:creationId xmlns:a16="http://schemas.microsoft.com/office/drawing/2014/main" id="{D99C403B-F50A-4124-BE88-55C843FAE49E}"/>
              </a:ext>
            </a:extLst>
          </p:cNvPr>
          <p:cNvSpPr>
            <a:spLocks noGrp="1"/>
          </p:cNvSpPr>
          <p:nvPr>
            <p:ph type="dt" sz="half" idx="10"/>
          </p:nvPr>
        </p:nvSpPr>
        <p:spPr/>
        <p:txBody>
          <a:bodyPr/>
          <a:lstStyle/>
          <a:p>
            <a:endParaRPr lang="ru-RU"/>
          </a:p>
        </p:txBody>
      </p:sp>
      <p:sp>
        <p:nvSpPr>
          <p:cNvPr id="4" name="Footer Placeholder 3">
            <a:extLst>
              <a:ext uri="{FF2B5EF4-FFF2-40B4-BE49-F238E27FC236}">
                <a16:creationId xmlns:a16="http://schemas.microsoft.com/office/drawing/2014/main" id="{F2A151E7-E2A1-4EA3-8293-FA9D289DF2F0}"/>
              </a:ext>
            </a:extLst>
          </p:cNvPr>
          <p:cNvSpPr>
            <a:spLocks noGrp="1"/>
          </p:cNvSpPr>
          <p:nvPr>
            <p:ph type="ftr" sz="quarter" idx="11"/>
          </p:nvPr>
        </p:nvSpPr>
        <p:spPr/>
        <p:txBody>
          <a:bodyPr/>
          <a:lstStyle/>
          <a:p>
            <a:endParaRPr lang="ru-RU"/>
          </a:p>
        </p:txBody>
      </p:sp>
      <p:sp>
        <p:nvSpPr>
          <p:cNvPr id="5" name="Slide Number Placeholder 4">
            <a:extLst>
              <a:ext uri="{FF2B5EF4-FFF2-40B4-BE49-F238E27FC236}">
                <a16:creationId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ru-RU" smtClean="0"/>
              <a:pPr/>
              <a:t>‹#›</a:t>
            </a:fld>
            <a:endParaRPr lang="ru-RU"/>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p>
        </p:txBody>
      </p:sp>
      <p:sp>
        <p:nvSpPr>
          <p:cNvPr id="12" name="Text Placeholder 2">
            <a:extLst>
              <a:ext uri="{FF2B5EF4-FFF2-40B4-BE49-F238E27FC236}">
                <a16:creationId xmlns:a16="http://schemas.microsoft.com/office/drawing/2014/main" id="{85E84782-CEED-4A74-8650-9CC907EA7201}"/>
              </a:ext>
            </a:extLst>
          </p:cNvPr>
          <p:cNvSpPr>
            <a:spLocks noGrp="1"/>
          </p:cNvSpPr>
          <p:nvPr>
            <p:ph type="body" idx="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a:t>Edit Master text styles</a:t>
            </a:r>
          </a:p>
        </p:txBody>
      </p:sp>
      <p:sp>
        <p:nvSpPr>
          <p:cNvPr id="13" name="Content Placeholder 3">
            <a:extLst>
              <a:ext uri="{FF2B5EF4-FFF2-40B4-BE49-F238E27FC236}">
                <a16:creationId xmlns:a16="http://schemas.microsoft.com/office/drawing/2014/main" id="{A4442761-B05F-4E61-83C8-DA8019B09325}"/>
              </a:ext>
            </a:extLst>
          </p:cNvPr>
          <p:cNvSpPr>
            <a:spLocks noGrp="1"/>
          </p:cNvSpPr>
          <p:nvPr>
            <p:ph sz="half" idx="2"/>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a:t>Edit Master text styles</a:t>
            </a:r>
          </a:p>
          <a:p>
            <a:pPr lvl="1"/>
            <a:r>
              <a:rPr lang="en-US"/>
              <a:t>Second level</a:t>
            </a:r>
          </a:p>
        </p:txBody>
      </p:sp>
      <p:sp>
        <p:nvSpPr>
          <p:cNvPr id="14" name="Text Placeholder 4">
            <a:extLst>
              <a:ext uri="{FF2B5EF4-FFF2-40B4-BE49-F238E27FC236}">
                <a16:creationId xmlns:a16="http://schemas.microsoft.com/office/drawing/2014/main" id="{675CE59E-BBF8-4A23-A2D4-859D2A375B8A}"/>
              </a:ext>
            </a:extLst>
          </p:cNvPr>
          <p:cNvSpPr>
            <a:spLocks noGrp="1"/>
          </p:cNvSpPr>
          <p:nvPr>
            <p:ph type="body" sz="quarter" idx="3"/>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a:t>Edit Master text styles</a:t>
            </a:r>
          </a:p>
        </p:txBody>
      </p:sp>
      <p:sp>
        <p:nvSpPr>
          <p:cNvPr id="15" name="Content Placeholder 5">
            <a:extLst>
              <a:ext uri="{FF2B5EF4-FFF2-40B4-BE49-F238E27FC236}">
                <a16:creationId xmlns:a16="http://schemas.microsoft.com/office/drawing/2014/main" id="{E8F94DDD-6A48-4E09-A419-FAF3E395AB55}"/>
              </a:ext>
            </a:extLst>
          </p:cNvPr>
          <p:cNvSpPr>
            <a:spLocks noGrp="1"/>
          </p:cNvSpPr>
          <p:nvPr>
            <p:ph sz="quarter" idx="4"/>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620048818"/>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724762542"/>
      </p:ext>
    </p:extLst>
  </p:cSld>
  <p:clrMapOvr>
    <a:masterClrMapping/>
  </p:clrMapOvr>
  <p:extLst>
    <p:ext uri="{DCECCB84-F9BA-43D5-87BE-67443E8EF086}">
      <p15:sldGuideLst xmlns:p15="http://schemas.microsoft.com/office/powerpoint/2012/main">
        <p15:guide id="5"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Tree>
    <p:extLst>
      <p:ext uri="{BB962C8B-B14F-4D97-AF65-F5344CB8AC3E}">
        <p14:creationId xmlns:p14="http://schemas.microsoft.com/office/powerpoint/2010/main" val="2756461132"/>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04">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595AFC1-BF2C-4C83-B474-7121F9C0BC8C}"/>
              </a:ext>
            </a:extLst>
          </p:cNvPr>
          <p:cNvSpPr>
            <a:spLocks noGrp="1"/>
          </p:cNvSpPr>
          <p:nvPr>
            <p:ph idx="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a:t>Title Here</a:t>
            </a:r>
            <a:endParaRPr lang="ru-RU"/>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9" name="Text Placeholder 3">
            <a:extLst>
              <a:ext uri="{FF2B5EF4-FFF2-40B4-BE49-F238E27FC236}">
                <a16:creationId xmlns:a16="http://schemas.microsoft.com/office/drawing/2014/main" id="{8ECAA0F2-C20F-4289-BFB8-9BC2C65A8B9F}"/>
              </a:ext>
            </a:extLst>
          </p:cNvPr>
          <p:cNvSpPr>
            <a:spLocks noGrp="1"/>
          </p:cNvSpPr>
          <p:nvPr>
            <p:ph type="body" sz="half" idx="2"/>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a:t>Edit Master text styles</a:t>
            </a:r>
          </a:p>
        </p:txBody>
      </p:sp>
    </p:spTree>
    <p:extLst>
      <p:ext uri="{BB962C8B-B14F-4D97-AF65-F5344CB8AC3E}">
        <p14:creationId xmlns:p14="http://schemas.microsoft.com/office/powerpoint/2010/main" val="3444498759"/>
      </p:ext>
    </p:extLst>
  </p:cSld>
  <p:clrMapOvr>
    <a:masterClrMapping/>
  </p:clrMapOvr>
  <p:extLst>
    <p:ext uri="{DCECCB84-F9BA-43D5-87BE-67443E8EF086}">
      <p15:sldGuideLst xmlns:p15="http://schemas.microsoft.com/office/powerpoint/2012/main">
        <p15:guide id="1" orient="horz" pos="4042">
          <p15:clr>
            <a:srgbClr val="FBAE40"/>
          </p15:clr>
        </p15:guide>
        <p15:guide id="2" pos="506">
          <p15:clr>
            <a:srgbClr val="FBAE40"/>
          </p15:clr>
        </p15:guide>
        <p15:guide id="3" orient="horz" pos="528">
          <p15:clr>
            <a:srgbClr val="FBAE40"/>
          </p15:clr>
        </p15:guide>
        <p15:guide id="4" pos="7174">
          <p15:clr>
            <a:srgbClr val="FBAE40"/>
          </p15:clr>
        </p15:guide>
        <p15:guide id="5" pos="3840">
          <p15:clr>
            <a:srgbClr val="FBAE40"/>
          </p15:clr>
        </p15:guide>
        <p15:guide id="6" orient="horz" pos="2160">
          <p15:clr>
            <a:srgbClr val="FBAE40"/>
          </p15:clr>
        </p15:guide>
        <p15:guide id="7" pos="740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endParaRPr lang="ru-RU"/>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ru-RU" smtClean="0"/>
              <a:pPr/>
              <a:t>‹#›</a:t>
            </a:fld>
            <a:endParaRPr lang="ru-RU"/>
          </a:p>
        </p:txBody>
      </p:sp>
      <p:sp>
        <p:nvSpPr>
          <p:cNvPr id="11" name="Title 1">
            <a:extLst>
              <a:ext uri="{FF2B5EF4-FFF2-40B4-BE49-F238E27FC236}">
                <a16:creationId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a:t>Click to edit Master title style</a:t>
            </a:r>
            <a:endParaRPr lang="ru-RU"/>
          </a:p>
        </p:txBody>
      </p:sp>
      <p:sp>
        <p:nvSpPr>
          <p:cNvPr id="8" name="Picture Placeholder 2">
            <a:extLst>
              <a:ext uri="{FF2B5EF4-FFF2-40B4-BE49-F238E27FC236}">
                <a16:creationId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68404903-B722-4F8B-94E9-F478DB3A75E2}"/>
              </a:ext>
            </a:extLst>
          </p:cNvPr>
          <p:cNvSpPr>
            <a:spLocks noGrp="1"/>
          </p:cNvSpPr>
          <p:nvPr>
            <p:ph type="body" sz="half" idx="2"/>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a:t>Edit Master text styles</a:t>
            </a:r>
          </a:p>
        </p:txBody>
      </p:sp>
    </p:spTree>
    <p:extLst>
      <p:ext uri="{BB962C8B-B14F-4D97-AF65-F5344CB8AC3E}">
        <p14:creationId xmlns:p14="http://schemas.microsoft.com/office/powerpoint/2010/main" val="3340785514"/>
      </p:ext>
    </p:extLst>
  </p:cSld>
  <p:clrMapOvr>
    <a:masterClrMapping/>
  </p:clrMapOvr>
  <p:extLst>
    <p:ext uri="{DCECCB84-F9BA-43D5-87BE-67443E8EF086}">
      <p15:sldGuideLst xmlns:p15="http://schemas.microsoft.com/office/powerpoint/2012/main">
        <p15:guide id="5" pos="3840">
          <p15:clr>
            <a:srgbClr val="FBAE40"/>
          </p15:clr>
        </p15:guide>
        <p15:guide id="6"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066E-B2EA-488C-BB75-21996B738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6105F6-C3DE-4537-973C-3702595E27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E90D7E-CF6E-4C83-A132-40693DB23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DBE46A-9ACE-41D4-B05F-E79CA50C8E5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A24A648-0CBD-4CBA-9DF4-10E181FEC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05D3F-392D-4F01-A9A1-5B370C3882C2}"/>
              </a:ext>
            </a:extLst>
          </p:cNvPr>
          <p:cNvSpPr>
            <a:spLocks noGrp="1"/>
          </p:cNvSpPr>
          <p:nvPr>
            <p:ph type="sldNum" sz="quarter" idx="12"/>
          </p:nvPr>
        </p:nvSpPr>
        <p:spPr/>
        <p:txBody>
          <a:bodyPr/>
          <a:lstStyle/>
          <a:p>
            <a:fld id="{84D873C6-5EB5-4BAA-9238-13C3FF242E36}" type="slidenum">
              <a:rPr lang="en-US" smtClean="0"/>
              <a:t>‹#›</a:t>
            </a:fld>
            <a:endParaRPr lang="en-US"/>
          </a:p>
        </p:txBody>
      </p:sp>
    </p:spTree>
    <p:extLst>
      <p:ext uri="{BB962C8B-B14F-4D97-AF65-F5344CB8AC3E}">
        <p14:creationId xmlns:p14="http://schemas.microsoft.com/office/powerpoint/2010/main" val="27155978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a:p>
        </p:txBody>
      </p:sp>
      <p:sp>
        <p:nvSpPr>
          <p:cNvPr id="7" name="Text Placeholder 3">
            <a:extLst>
              <a:ext uri="{FF2B5EF4-FFF2-40B4-BE49-F238E27FC236}">
                <a16:creationId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ext Placeholder 3">
            <a:extLst>
              <a:ext uri="{FF2B5EF4-FFF2-40B4-BE49-F238E27FC236}">
                <a16:creationId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1" name="Text Placeholder 3">
            <a:extLst>
              <a:ext uri="{FF2B5EF4-FFF2-40B4-BE49-F238E27FC236}">
                <a16:creationId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2" name="Picture Placeholder 12">
            <a:extLst>
              <a:ext uri="{FF2B5EF4-FFF2-40B4-BE49-F238E27FC236}">
                <a16:creationId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3" name="Picture Placeholder 12">
            <a:extLst>
              <a:ext uri="{FF2B5EF4-FFF2-40B4-BE49-F238E27FC236}">
                <a16:creationId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a:p>
        </p:txBody>
      </p:sp>
      <p:sp>
        <p:nvSpPr>
          <p:cNvPr id="14" name="Text Placeholder 3">
            <a:extLst>
              <a:ext uri="{FF2B5EF4-FFF2-40B4-BE49-F238E27FC236}">
                <a16:creationId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15" name="Text Placeholder 3">
            <a:extLst>
              <a:ext uri="{FF2B5EF4-FFF2-40B4-BE49-F238E27FC236}">
                <a16:creationId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17" name="Picture Placeholder 12">
            <a:extLst>
              <a:ext uri="{FF2B5EF4-FFF2-40B4-BE49-F238E27FC236}">
                <a16:creationId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a:p>
        </p:txBody>
      </p:sp>
      <p:sp>
        <p:nvSpPr>
          <p:cNvPr id="19" name="Text Placeholder 3">
            <a:extLst>
              <a:ext uri="{FF2B5EF4-FFF2-40B4-BE49-F238E27FC236}">
                <a16:creationId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2" name="Text Placeholder 3">
            <a:extLst>
              <a:ext uri="{FF2B5EF4-FFF2-40B4-BE49-F238E27FC236}">
                <a16:creationId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Master text</a:t>
            </a:r>
            <a:br>
              <a:rPr lang="en-US"/>
            </a:br>
            <a:r>
              <a:rPr lang="en-US"/>
              <a:t>styles</a:t>
            </a:r>
          </a:p>
        </p:txBody>
      </p:sp>
      <p:sp>
        <p:nvSpPr>
          <p:cNvPr id="24" name="Picture Placeholder 12">
            <a:extLst>
              <a:ext uri="{FF2B5EF4-FFF2-40B4-BE49-F238E27FC236}">
                <a16:creationId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a:p>
        </p:txBody>
      </p:sp>
      <p:sp>
        <p:nvSpPr>
          <p:cNvPr id="25" name="Text Placeholder 3">
            <a:extLst>
              <a:ext uri="{FF2B5EF4-FFF2-40B4-BE49-F238E27FC236}">
                <a16:creationId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6" name="Text Placeholder 3">
            <a:extLst>
              <a:ext uri="{FF2B5EF4-FFF2-40B4-BE49-F238E27FC236}">
                <a16:creationId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7" name="Text Placeholder 3">
            <a:extLst>
              <a:ext uri="{FF2B5EF4-FFF2-40B4-BE49-F238E27FC236}">
                <a16:creationId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Edit Master text styles</a:t>
            </a:r>
          </a:p>
        </p:txBody>
      </p:sp>
      <p:sp>
        <p:nvSpPr>
          <p:cNvPr id="28" name="Text Placeholder 7">
            <a:extLst>
              <a:ext uri="{FF2B5EF4-FFF2-40B4-BE49-F238E27FC236}">
                <a16:creationId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29" name="Text Placeholder 7">
            <a:extLst>
              <a:ext uri="{FF2B5EF4-FFF2-40B4-BE49-F238E27FC236}">
                <a16:creationId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
        <p:nvSpPr>
          <p:cNvPr id="30" name="Text Placeholder 7">
            <a:extLst>
              <a:ext uri="{FF2B5EF4-FFF2-40B4-BE49-F238E27FC236}">
                <a16:creationId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a:t>1</a:t>
            </a:r>
            <a:endParaRPr lang="ru-RU"/>
          </a:p>
        </p:txBody>
      </p:sp>
    </p:spTree>
    <p:extLst>
      <p:ext uri="{BB962C8B-B14F-4D97-AF65-F5344CB8AC3E}">
        <p14:creationId xmlns:p14="http://schemas.microsoft.com/office/powerpoint/2010/main" val="2499759228"/>
      </p:ext>
    </p:extLst>
  </p:cSld>
  <p:clrMapOvr>
    <a:masterClrMapping/>
  </p:clrMapOvr>
  <p:extLst>
    <p:ext uri="{DCECCB84-F9BA-43D5-87BE-67443E8EF086}">
      <p15:sldGuideLst xmlns:p15="http://schemas.microsoft.com/office/powerpoint/2012/main">
        <p15:guide id="4" orient="horz" pos="5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E0255D-4004-4D97-8A47-048807F38B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5542D0-5993-4ABF-8C45-326C7EEA49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F38C0-03A1-4600-8084-CD0F31E13D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1FB2A8E-A559-4F0E-AB86-D6C6D3CEF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C1205-E28C-4FD3-AFC0-3F02C88AA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873C6-5EB5-4BAA-9238-13C3FF242E36}" type="slidenum">
              <a:rPr lang="en-US" smtClean="0"/>
              <a:t>‹#›</a:t>
            </a:fld>
            <a:endParaRPr lang="en-US"/>
          </a:p>
        </p:txBody>
      </p:sp>
    </p:spTree>
    <p:extLst>
      <p:ext uri="{BB962C8B-B14F-4D97-AF65-F5344CB8AC3E}">
        <p14:creationId xmlns:p14="http://schemas.microsoft.com/office/powerpoint/2010/main" val="1954658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endParaRPr lang="ru-RU"/>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endParaRPr lang="ru-RU"/>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3847563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6DC85-3037-47CB-B098-CBE559F5C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830C6-1ED5-4FD4-B2A6-DC958588EE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5BA2DE-9774-49AF-AC16-02C80CD924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Footer Placeholder 4">
            <a:extLst>
              <a:ext uri="{FF2B5EF4-FFF2-40B4-BE49-F238E27FC236}">
                <a16:creationId xmlns:a16="http://schemas.microsoft.com/office/drawing/2014/main" id="{2786C18C-A4EE-4D64-A607-083C81DDC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a:extLst>
              <a:ext uri="{FF2B5EF4-FFF2-40B4-BE49-F238E27FC236}">
                <a16:creationId xmlns:a16="http://schemas.microsoft.com/office/drawing/2014/main" id="{98D2CB50-FCAE-4E1A-92C5-14EA38F371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30772175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5000">
              <a:srgbClr val="3F5779"/>
            </a:gs>
            <a:gs pos="100000">
              <a:srgbClr val="3F5779"/>
            </a:gs>
            <a:gs pos="100000">
              <a:srgbClr val="3F5779"/>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DCB5B-1420-4348-BA62-D073976BBA28}"/>
              </a:ext>
            </a:extLst>
          </p:cNvPr>
          <p:cNvSpPr>
            <a:spLocks noGrp="1"/>
          </p:cNvSpPr>
          <p:nvPr>
            <p:ph type="title"/>
          </p:nvPr>
        </p:nvSpPr>
        <p:spPr>
          <a:xfrm>
            <a:off x="1119444" y="684894"/>
            <a:ext cx="4438875" cy="1835282"/>
          </a:xfrm>
        </p:spPr>
        <p:txBody>
          <a:bodyPr>
            <a:normAutofit/>
          </a:bodyPr>
          <a:lstStyle/>
          <a:p>
            <a:pPr algn="ctr"/>
            <a:r>
              <a:rPr lang="en-US" sz="4800" b="1" dirty="0">
                <a:latin typeface="+mn-lt"/>
              </a:rPr>
              <a:t>MEAL PATTERN </a:t>
            </a:r>
            <a:br>
              <a:rPr lang="en-US" sz="4800" b="1" dirty="0">
                <a:latin typeface="+mn-lt"/>
              </a:rPr>
            </a:br>
            <a:r>
              <a:rPr lang="en-US" sz="4800" b="1" dirty="0">
                <a:latin typeface="+mn-lt"/>
              </a:rPr>
              <a:t>Overview</a:t>
            </a:r>
          </a:p>
        </p:txBody>
      </p:sp>
      <p:sp>
        <p:nvSpPr>
          <p:cNvPr id="6" name="Text Placeholder 5">
            <a:extLst>
              <a:ext uri="{FF2B5EF4-FFF2-40B4-BE49-F238E27FC236}">
                <a16:creationId xmlns:a16="http://schemas.microsoft.com/office/drawing/2014/main" id="{184CAAF2-CBB2-4E7F-B13A-1FA75329DD4A}"/>
              </a:ext>
            </a:extLst>
          </p:cNvPr>
          <p:cNvSpPr>
            <a:spLocks noGrp="1"/>
          </p:cNvSpPr>
          <p:nvPr>
            <p:ph type="body" sz="half" idx="2"/>
          </p:nvPr>
        </p:nvSpPr>
        <p:spPr>
          <a:xfrm>
            <a:off x="768427" y="2889508"/>
            <a:ext cx="4634272" cy="4432041"/>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endParaRPr>
          </a:p>
          <a:p>
            <a:pPr algn="ctr"/>
            <a:r>
              <a:rPr lang="en-US" sz="2400" b="1" dirty="0"/>
              <a:t>An Overview of </a:t>
            </a:r>
          </a:p>
          <a:p>
            <a:pPr algn="ctr"/>
            <a:r>
              <a:rPr lang="en-US" sz="2400" b="1" dirty="0"/>
              <a:t>Food-Based Menu Planning</a:t>
            </a:r>
          </a:p>
          <a:p>
            <a:pPr algn="ctr"/>
            <a:endParaRPr lang="en-US" b="1" dirty="0">
              <a:latin typeface="Californian FB" panose="0207040306080B030204" pitchFamily="18" charset="0"/>
            </a:endParaRPr>
          </a:p>
          <a:p>
            <a:pPr algn="ctr"/>
            <a:endParaRPr lang="en-US" b="1" dirty="0">
              <a:latin typeface="Californian FB" panose="0207040306080B030204" pitchFamily="18" charset="0"/>
            </a:endParaRPr>
          </a:p>
          <a:p>
            <a:pPr algn="ctr"/>
            <a:endParaRPr lang="en-US" b="1" dirty="0">
              <a:latin typeface="Californian FB" panose="0207040306080B030204" pitchFamily="18" charset="0"/>
            </a:endParaRPr>
          </a:p>
          <a:p>
            <a:pPr algn="ctr"/>
            <a:r>
              <a:rPr lang="en-US" b="1" dirty="0">
                <a:latin typeface="Californian FB" panose="0207040306080B030204" pitchFamily="18" charset="0"/>
              </a:rPr>
              <a:t> </a:t>
            </a:r>
            <a:endParaRPr lang="en-US" dirty="0">
              <a:latin typeface="Californian FB" panose="0207040306080B030204" pitchFamily="18" charset="0"/>
            </a:endParaRPr>
          </a:p>
          <a:p>
            <a:pPr algn="ctr"/>
            <a:endParaRPr lang="en-US" dirty="0">
              <a:latin typeface="Californian FB" panose="0207040306080B030204" pitchFamily="18" charset="0"/>
            </a:endParaRPr>
          </a:p>
        </p:txBody>
      </p:sp>
      <p:sp>
        <p:nvSpPr>
          <p:cNvPr id="8" name="TextBox 7">
            <a:extLst>
              <a:ext uri="{FF2B5EF4-FFF2-40B4-BE49-F238E27FC236}">
                <a16:creationId xmlns:a16="http://schemas.microsoft.com/office/drawing/2014/main" id="{4BDD90B8-2594-4A93-B123-BC60423998BE}"/>
              </a:ext>
            </a:extLst>
          </p:cNvPr>
          <p:cNvSpPr txBox="1"/>
          <p:nvPr/>
        </p:nvSpPr>
        <p:spPr>
          <a:xfrm>
            <a:off x="7471317" y="2520176"/>
            <a:ext cx="1405053" cy="369332"/>
          </a:xfrm>
          <a:prstGeom prst="rect">
            <a:avLst/>
          </a:prstGeom>
          <a:noFill/>
        </p:spPr>
        <p:txBody>
          <a:bodyPr wrap="square" rtlCol="0">
            <a:spAutoFit/>
          </a:bodyPr>
          <a:lstStyle/>
          <a:p>
            <a:endParaRPr lang="en-US" dirty="0"/>
          </a:p>
        </p:txBody>
      </p:sp>
      <p:pic>
        <p:nvPicPr>
          <p:cNvPr id="2" name="Picture 1">
            <a:extLst>
              <a:ext uri="{FF2B5EF4-FFF2-40B4-BE49-F238E27FC236}">
                <a16:creationId xmlns:a16="http://schemas.microsoft.com/office/drawing/2014/main" id="{4E213CE8-C825-3EC3-31E4-45AFBE6081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1000"/>
                    </a14:imgEffect>
                  </a14:imgLayer>
                </a14:imgProps>
              </a:ext>
              <a:ext uri="{28A0092B-C50C-407E-A947-70E740481C1C}">
                <a14:useLocalDpi xmlns:a14="http://schemas.microsoft.com/office/drawing/2010/main" val="0"/>
              </a:ext>
            </a:extLst>
          </a:blip>
          <a:srcRect/>
          <a:stretch/>
        </p:blipFill>
        <p:spPr>
          <a:xfrm>
            <a:off x="917772" y="5025855"/>
            <a:ext cx="4335583" cy="891180"/>
          </a:xfrm>
          <a:prstGeom prst="rect">
            <a:avLst/>
          </a:prstGeom>
        </p:spPr>
      </p:pic>
      <p:sp>
        <p:nvSpPr>
          <p:cNvPr id="9" name="Rectangle: Rounded Corners 8">
            <a:extLst>
              <a:ext uri="{FF2B5EF4-FFF2-40B4-BE49-F238E27FC236}">
                <a16:creationId xmlns:a16="http://schemas.microsoft.com/office/drawing/2014/main" id="{385E200C-CB6A-95C4-1440-346A1B5AF631}"/>
              </a:ext>
            </a:extLst>
          </p:cNvPr>
          <p:cNvSpPr/>
          <p:nvPr/>
        </p:nvSpPr>
        <p:spPr>
          <a:xfrm>
            <a:off x="5633156" y="959556"/>
            <a:ext cx="6050844" cy="4957479"/>
          </a:xfrm>
          <a:prstGeom prst="roundRect">
            <a:avLst>
              <a:gd name="adj" fmla="val 525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tray of food and milk&#10;&#10;Description automatically generated">
            <a:extLst>
              <a:ext uri="{FF2B5EF4-FFF2-40B4-BE49-F238E27FC236}">
                <a16:creationId xmlns:a16="http://schemas.microsoft.com/office/drawing/2014/main" id="{0666F9E0-9099-3F8B-B8C2-C9A418EE1B9A}"/>
              </a:ext>
            </a:extLst>
          </p:cNvPr>
          <p:cNvPicPr>
            <a:picLocks noChangeAspect="1"/>
          </p:cNvPicPr>
          <p:nvPr/>
        </p:nvPicPr>
        <p:blipFill rotWithShape="1">
          <a:blip r:embed="rId5">
            <a:extLst>
              <a:ext uri="{28A0092B-C50C-407E-A947-70E740481C1C}">
                <a14:useLocalDpi xmlns:a14="http://schemas.microsoft.com/office/drawing/2010/main" val="0"/>
              </a:ext>
            </a:extLst>
          </a:blip>
          <a:srcRect l="5671"/>
          <a:stretch/>
        </p:blipFill>
        <p:spPr>
          <a:xfrm>
            <a:off x="6055090" y="1320800"/>
            <a:ext cx="5219138" cy="4165599"/>
          </a:xfrm>
          <a:prstGeom prst="rect">
            <a:avLst/>
          </a:prstGeom>
          <a:ln w="57150" cap="rnd">
            <a:solidFill>
              <a:schemeClr val="tx2"/>
            </a:solidFill>
            <a:extLst>
              <a:ext uri="{C807C97D-BFC1-408E-A445-0C87EB9F89A2}">
                <ask:lineSketchStyleProps xmlns:ask="http://schemas.microsoft.com/office/drawing/2018/sketchyshapes">
                  <ask:type>
                    <ask:lineSketchNone/>
                  </ask:type>
                </ask:lineSketchStyleProps>
              </a:ext>
            </a:extLst>
          </a:ln>
        </p:spPr>
      </p:pic>
      <p:sp>
        <p:nvSpPr>
          <p:cNvPr id="12" name="Flowchart: Off-page Connector 11">
            <a:extLst>
              <a:ext uri="{FF2B5EF4-FFF2-40B4-BE49-F238E27FC236}">
                <a16:creationId xmlns:a16="http://schemas.microsoft.com/office/drawing/2014/main" id="{8E678EB8-D314-5D8B-DF73-F0B2A2904C12}"/>
              </a:ext>
            </a:extLst>
          </p:cNvPr>
          <p:cNvSpPr/>
          <p:nvPr/>
        </p:nvSpPr>
        <p:spPr>
          <a:xfrm rot="5400000">
            <a:off x="10203502" y="3080697"/>
            <a:ext cx="262241" cy="448944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6A13127-0A2E-3259-5509-FFC3211893F9}"/>
              </a:ext>
            </a:extLst>
          </p:cNvPr>
          <p:cNvSpPr txBox="1"/>
          <p:nvPr/>
        </p:nvSpPr>
        <p:spPr>
          <a:xfrm>
            <a:off x="8252506" y="5178622"/>
            <a:ext cx="3023969" cy="276999"/>
          </a:xfrm>
          <a:prstGeom prst="rect">
            <a:avLst/>
          </a:prstGeom>
          <a:noFill/>
        </p:spPr>
        <p:txBody>
          <a:bodyPr wrap="none" rtlCol="0">
            <a:spAutoFit/>
          </a:bodyPr>
          <a:lstStyle/>
          <a:p>
            <a:r>
              <a:rPr lang="en-US" sz="1200" i="1" dirty="0">
                <a:solidFill>
                  <a:schemeClr val="tx2"/>
                </a:solidFill>
              </a:rPr>
              <a:t>Picture Courtesy of Buffalo City School District</a:t>
            </a:r>
          </a:p>
        </p:txBody>
      </p:sp>
    </p:spTree>
    <p:extLst>
      <p:ext uri="{BB962C8B-B14F-4D97-AF65-F5344CB8AC3E}">
        <p14:creationId xmlns:p14="http://schemas.microsoft.com/office/powerpoint/2010/main" val="23190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0" y="435424"/>
            <a:ext cx="5073650" cy="1783655"/>
          </a:xfrm>
        </p:spPr>
        <p:txBody>
          <a:bodyPr vert="horz" lIns="91440" tIns="45720" rIns="91440" bIns="45720" rtlCol="0" anchor="ctr">
            <a:normAutofit/>
          </a:bodyPr>
          <a:lstStyle/>
          <a:p>
            <a:pPr>
              <a:defRPr/>
            </a:pPr>
            <a:r>
              <a:rPr lang="en-US" sz="5400" dirty="0"/>
              <a:t>Breakfast</a:t>
            </a:r>
            <a:br>
              <a:rPr lang="en-US" sz="3200" dirty="0"/>
            </a:br>
            <a:r>
              <a:rPr lang="en-US" sz="3200" dirty="0"/>
              <a:t>Requirements</a:t>
            </a:r>
          </a:p>
        </p:txBody>
      </p:sp>
      <p:sp>
        <p:nvSpPr>
          <p:cNvPr id="2" name="Content Placeholder 1"/>
          <p:cNvSpPr>
            <a:spLocks noGrp="1"/>
          </p:cNvSpPr>
          <p:nvPr>
            <p:ph sz="half" idx="1"/>
          </p:nvPr>
        </p:nvSpPr>
        <p:spPr>
          <a:xfrm>
            <a:off x="648935" y="3666219"/>
            <a:ext cx="3706287" cy="2667695"/>
          </a:xfrm>
        </p:spPr>
        <p:txBody>
          <a:bodyPr vert="horz" lIns="91440" tIns="45720" rIns="91440" bIns="45720" rtlCol="0">
            <a:normAutofit/>
          </a:bodyPr>
          <a:lstStyle/>
          <a:p>
            <a:pPr marL="514350" indent="-514350">
              <a:buAutoNum type="arabicPeriod"/>
            </a:pPr>
            <a:r>
              <a:rPr lang="en-US" sz="3500" dirty="0"/>
              <a:t>Grains</a:t>
            </a:r>
          </a:p>
          <a:p>
            <a:pPr marL="514350" indent="-514350">
              <a:buAutoNum type="arabicPeriod"/>
            </a:pPr>
            <a:r>
              <a:rPr lang="en-US" sz="3500" dirty="0"/>
              <a:t>Fruits</a:t>
            </a:r>
          </a:p>
          <a:p>
            <a:pPr marL="514350" indent="-514350">
              <a:buAutoNum type="arabicPeriod"/>
            </a:pPr>
            <a:r>
              <a:rPr lang="en-US" sz="3500" dirty="0"/>
              <a:t>Fluid Milk</a:t>
            </a:r>
          </a:p>
          <a:p>
            <a:pPr marL="0" indent="0">
              <a:buNone/>
            </a:pPr>
            <a:endParaRPr lang="en-US" sz="1800" dirty="0"/>
          </a:p>
        </p:txBody>
      </p:sp>
      <p:sp>
        <p:nvSpPr>
          <p:cNvPr id="78"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27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
        <p:nvSpPr>
          <p:cNvPr id="10" name="TextBox 9">
            <a:extLst>
              <a:ext uri="{FF2B5EF4-FFF2-40B4-BE49-F238E27FC236}">
                <a16:creationId xmlns:a16="http://schemas.microsoft.com/office/drawing/2014/main" id="{DBD93758-0097-BAC4-2905-BF6A9829BA9F}"/>
              </a:ext>
            </a:extLst>
          </p:cNvPr>
          <p:cNvSpPr txBox="1"/>
          <p:nvPr/>
        </p:nvSpPr>
        <p:spPr>
          <a:xfrm>
            <a:off x="226960" y="2765994"/>
            <a:ext cx="6267450" cy="646331"/>
          </a:xfrm>
          <a:prstGeom prst="rect">
            <a:avLst/>
          </a:prstGeom>
          <a:noFill/>
        </p:spPr>
        <p:txBody>
          <a:bodyPr wrap="square">
            <a:spAutoFit/>
          </a:bodyPr>
          <a:lstStyle/>
          <a:p>
            <a:pPr marL="0" indent="0">
              <a:buNone/>
            </a:pPr>
            <a:r>
              <a:rPr lang="en-US" sz="3600" u="sng" dirty="0"/>
              <a:t>3 Components:</a:t>
            </a:r>
          </a:p>
        </p:txBody>
      </p:sp>
      <p:sp>
        <p:nvSpPr>
          <p:cNvPr id="4" name="Rectangle: Rounded Corners 3">
            <a:extLst>
              <a:ext uri="{FF2B5EF4-FFF2-40B4-BE49-F238E27FC236}">
                <a16:creationId xmlns:a16="http://schemas.microsoft.com/office/drawing/2014/main" id="{F82A51F6-53FE-63D0-39F7-2863A8C706F9}"/>
              </a:ext>
            </a:extLst>
          </p:cNvPr>
          <p:cNvSpPr/>
          <p:nvPr/>
        </p:nvSpPr>
        <p:spPr>
          <a:xfrm>
            <a:off x="5277421" y="954117"/>
            <a:ext cx="6269590" cy="4945244"/>
          </a:xfrm>
          <a:custGeom>
            <a:avLst/>
            <a:gdLst>
              <a:gd name="connsiteX0" fmla="*/ 0 w 6269590"/>
              <a:gd name="connsiteY0" fmla="*/ 201667 h 4945244"/>
              <a:gd name="connsiteX1" fmla="*/ 201667 w 6269590"/>
              <a:gd name="connsiteY1" fmla="*/ 0 h 4945244"/>
              <a:gd name="connsiteX2" fmla="*/ 853473 w 6269590"/>
              <a:gd name="connsiteY2" fmla="*/ 0 h 4945244"/>
              <a:gd name="connsiteX3" fmla="*/ 1505279 w 6269590"/>
              <a:gd name="connsiteY3" fmla="*/ 0 h 4945244"/>
              <a:gd name="connsiteX4" fmla="*/ 2039761 w 6269590"/>
              <a:gd name="connsiteY4" fmla="*/ 0 h 4945244"/>
              <a:gd name="connsiteX5" fmla="*/ 2808892 w 6269590"/>
              <a:gd name="connsiteY5" fmla="*/ 0 h 4945244"/>
              <a:gd name="connsiteX6" fmla="*/ 3460698 w 6269590"/>
              <a:gd name="connsiteY6" fmla="*/ 0 h 4945244"/>
              <a:gd name="connsiteX7" fmla="*/ 4229829 w 6269590"/>
              <a:gd name="connsiteY7" fmla="*/ 0 h 4945244"/>
              <a:gd name="connsiteX8" fmla="*/ 4940298 w 6269590"/>
              <a:gd name="connsiteY8" fmla="*/ 0 h 4945244"/>
              <a:gd name="connsiteX9" fmla="*/ 6067923 w 6269590"/>
              <a:gd name="connsiteY9" fmla="*/ 0 h 4945244"/>
              <a:gd name="connsiteX10" fmla="*/ 6269590 w 6269590"/>
              <a:gd name="connsiteY10" fmla="*/ 201667 h 4945244"/>
              <a:gd name="connsiteX11" fmla="*/ 6269590 w 6269590"/>
              <a:gd name="connsiteY11" fmla="*/ 805092 h 4945244"/>
              <a:gd name="connsiteX12" fmla="*/ 6269590 w 6269590"/>
              <a:gd name="connsiteY12" fmla="*/ 1317679 h 4945244"/>
              <a:gd name="connsiteX13" fmla="*/ 6269590 w 6269590"/>
              <a:gd name="connsiteY13" fmla="*/ 2057362 h 4945244"/>
              <a:gd name="connsiteX14" fmla="*/ 6269590 w 6269590"/>
              <a:gd name="connsiteY14" fmla="*/ 2706206 h 4945244"/>
              <a:gd name="connsiteX15" fmla="*/ 6269590 w 6269590"/>
              <a:gd name="connsiteY15" fmla="*/ 3445888 h 4945244"/>
              <a:gd name="connsiteX16" fmla="*/ 6269590 w 6269590"/>
              <a:gd name="connsiteY16" fmla="*/ 4049314 h 4945244"/>
              <a:gd name="connsiteX17" fmla="*/ 6269590 w 6269590"/>
              <a:gd name="connsiteY17" fmla="*/ 4743577 h 4945244"/>
              <a:gd name="connsiteX18" fmla="*/ 6067923 w 6269590"/>
              <a:gd name="connsiteY18" fmla="*/ 4945244 h 4945244"/>
              <a:gd name="connsiteX19" fmla="*/ 5416117 w 6269590"/>
              <a:gd name="connsiteY19" fmla="*/ 4945244 h 4945244"/>
              <a:gd name="connsiteX20" fmla="*/ 4705648 w 6269590"/>
              <a:gd name="connsiteY20" fmla="*/ 4945244 h 4945244"/>
              <a:gd name="connsiteX21" fmla="*/ 3936517 w 6269590"/>
              <a:gd name="connsiteY21" fmla="*/ 4945244 h 4945244"/>
              <a:gd name="connsiteX22" fmla="*/ 3226048 w 6269590"/>
              <a:gd name="connsiteY22" fmla="*/ 4945244 h 4945244"/>
              <a:gd name="connsiteX23" fmla="*/ 2691567 w 6269590"/>
              <a:gd name="connsiteY23" fmla="*/ 4945244 h 4945244"/>
              <a:gd name="connsiteX24" fmla="*/ 1981098 w 6269590"/>
              <a:gd name="connsiteY24" fmla="*/ 4945244 h 4945244"/>
              <a:gd name="connsiteX25" fmla="*/ 1387954 w 6269590"/>
              <a:gd name="connsiteY25" fmla="*/ 4945244 h 4945244"/>
              <a:gd name="connsiteX26" fmla="*/ 853473 w 6269590"/>
              <a:gd name="connsiteY26" fmla="*/ 4945244 h 4945244"/>
              <a:gd name="connsiteX27" fmla="*/ 201667 w 6269590"/>
              <a:gd name="connsiteY27" fmla="*/ 4945244 h 4945244"/>
              <a:gd name="connsiteX28" fmla="*/ 0 w 6269590"/>
              <a:gd name="connsiteY28" fmla="*/ 4743577 h 4945244"/>
              <a:gd name="connsiteX29" fmla="*/ 0 w 6269590"/>
              <a:gd name="connsiteY29" fmla="*/ 4140152 h 4945244"/>
              <a:gd name="connsiteX30" fmla="*/ 0 w 6269590"/>
              <a:gd name="connsiteY30" fmla="*/ 3491308 h 4945244"/>
              <a:gd name="connsiteX31" fmla="*/ 0 w 6269590"/>
              <a:gd name="connsiteY31" fmla="*/ 2887882 h 4945244"/>
              <a:gd name="connsiteX32" fmla="*/ 0 w 6269590"/>
              <a:gd name="connsiteY32" fmla="*/ 2148200 h 4945244"/>
              <a:gd name="connsiteX33" fmla="*/ 0 w 6269590"/>
              <a:gd name="connsiteY33" fmla="*/ 1590194 h 4945244"/>
              <a:gd name="connsiteX34" fmla="*/ 0 w 6269590"/>
              <a:gd name="connsiteY34" fmla="*/ 850511 h 4945244"/>
              <a:gd name="connsiteX35" fmla="*/ 0 w 6269590"/>
              <a:gd name="connsiteY35" fmla="*/ 201667 h 49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69590" h="4945244" fill="none" extrusionOk="0">
                <a:moveTo>
                  <a:pt x="0" y="201667"/>
                </a:moveTo>
                <a:cubicBezTo>
                  <a:pt x="23607" y="91039"/>
                  <a:pt x="98873" y="8895"/>
                  <a:pt x="201667" y="0"/>
                </a:cubicBezTo>
                <a:cubicBezTo>
                  <a:pt x="406257" y="29435"/>
                  <a:pt x="584838" y="6697"/>
                  <a:pt x="853473" y="0"/>
                </a:cubicBezTo>
                <a:cubicBezTo>
                  <a:pt x="1122108" y="-6697"/>
                  <a:pt x="1230596" y="15513"/>
                  <a:pt x="1505279" y="0"/>
                </a:cubicBezTo>
                <a:cubicBezTo>
                  <a:pt x="1779962" y="-15513"/>
                  <a:pt x="1816745" y="-19681"/>
                  <a:pt x="2039761" y="0"/>
                </a:cubicBezTo>
                <a:cubicBezTo>
                  <a:pt x="2262777" y="19681"/>
                  <a:pt x="2614389" y="-14130"/>
                  <a:pt x="2808892" y="0"/>
                </a:cubicBezTo>
                <a:cubicBezTo>
                  <a:pt x="3003395" y="14130"/>
                  <a:pt x="3181666" y="-27615"/>
                  <a:pt x="3460698" y="0"/>
                </a:cubicBezTo>
                <a:cubicBezTo>
                  <a:pt x="3739730" y="27615"/>
                  <a:pt x="4002045" y="23325"/>
                  <a:pt x="4229829" y="0"/>
                </a:cubicBezTo>
                <a:cubicBezTo>
                  <a:pt x="4457613" y="-23325"/>
                  <a:pt x="4587365" y="9719"/>
                  <a:pt x="4940298" y="0"/>
                </a:cubicBezTo>
                <a:cubicBezTo>
                  <a:pt x="5293231" y="-9719"/>
                  <a:pt x="5794960" y="48952"/>
                  <a:pt x="6067923" y="0"/>
                </a:cubicBezTo>
                <a:cubicBezTo>
                  <a:pt x="6187857" y="1467"/>
                  <a:pt x="6258705" y="94272"/>
                  <a:pt x="6269590" y="201667"/>
                </a:cubicBezTo>
                <a:cubicBezTo>
                  <a:pt x="6262556" y="474534"/>
                  <a:pt x="6271123" y="626580"/>
                  <a:pt x="6269590" y="805092"/>
                </a:cubicBezTo>
                <a:cubicBezTo>
                  <a:pt x="6268057" y="983605"/>
                  <a:pt x="6269676" y="1196772"/>
                  <a:pt x="6269590" y="1317679"/>
                </a:cubicBezTo>
                <a:cubicBezTo>
                  <a:pt x="6269504" y="1438586"/>
                  <a:pt x="6286550" y="1688092"/>
                  <a:pt x="6269590" y="2057362"/>
                </a:cubicBezTo>
                <a:cubicBezTo>
                  <a:pt x="6252630" y="2426632"/>
                  <a:pt x="6296604" y="2493399"/>
                  <a:pt x="6269590" y="2706206"/>
                </a:cubicBezTo>
                <a:cubicBezTo>
                  <a:pt x="6242576" y="2919013"/>
                  <a:pt x="6279342" y="3175143"/>
                  <a:pt x="6269590" y="3445888"/>
                </a:cubicBezTo>
                <a:cubicBezTo>
                  <a:pt x="6259838" y="3716633"/>
                  <a:pt x="6284147" y="3798076"/>
                  <a:pt x="6269590" y="4049314"/>
                </a:cubicBezTo>
                <a:cubicBezTo>
                  <a:pt x="6255033" y="4300552"/>
                  <a:pt x="6299958" y="4557249"/>
                  <a:pt x="6269590" y="4743577"/>
                </a:cubicBezTo>
                <a:cubicBezTo>
                  <a:pt x="6264052" y="4871683"/>
                  <a:pt x="6192655" y="4968770"/>
                  <a:pt x="6067923" y="4945244"/>
                </a:cubicBezTo>
                <a:cubicBezTo>
                  <a:pt x="5799926" y="4966447"/>
                  <a:pt x="5632769" y="4939287"/>
                  <a:pt x="5416117" y="4945244"/>
                </a:cubicBezTo>
                <a:cubicBezTo>
                  <a:pt x="5199465" y="4951201"/>
                  <a:pt x="4987402" y="4935273"/>
                  <a:pt x="4705648" y="4945244"/>
                </a:cubicBezTo>
                <a:cubicBezTo>
                  <a:pt x="4423894" y="4955215"/>
                  <a:pt x="4214526" y="4949308"/>
                  <a:pt x="3936517" y="4945244"/>
                </a:cubicBezTo>
                <a:cubicBezTo>
                  <a:pt x="3658508" y="4941180"/>
                  <a:pt x="3368379" y="4950595"/>
                  <a:pt x="3226048" y="4945244"/>
                </a:cubicBezTo>
                <a:cubicBezTo>
                  <a:pt x="3083717" y="4939893"/>
                  <a:pt x="2801282" y="4962311"/>
                  <a:pt x="2691567" y="4945244"/>
                </a:cubicBezTo>
                <a:cubicBezTo>
                  <a:pt x="2581852" y="4928177"/>
                  <a:pt x="2237219" y="4979245"/>
                  <a:pt x="1981098" y="4945244"/>
                </a:cubicBezTo>
                <a:cubicBezTo>
                  <a:pt x="1724977" y="4911243"/>
                  <a:pt x="1620691" y="4931211"/>
                  <a:pt x="1387954" y="4945244"/>
                </a:cubicBezTo>
                <a:cubicBezTo>
                  <a:pt x="1155217" y="4959277"/>
                  <a:pt x="1031798" y="4957832"/>
                  <a:pt x="853473" y="4945244"/>
                </a:cubicBezTo>
                <a:cubicBezTo>
                  <a:pt x="675148" y="4932656"/>
                  <a:pt x="377677" y="4929817"/>
                  <a:pt x="201667" y="4945244"/>
                </a:cubicBezTo>
                <a:cubicBezTo>
                  <a:pt x="89714" y="4930345"/>
                  <a:pt x="1211" y="4852637"/>
                  <a:pt x="0" y="4743577"/>
                </a:cubicBezTo>
                <a:cubicBezTo>
                  <a:pt x="22972" y="4561616"/>
                  <a:pt x="12479" y="4369555"/>
                  <a:pt x="0" y="4140152"/>
                </a:cubicBezTo>
                <a:cubicBezTo>
                  <a:pt x="-12479" y="3910749"/>
                  <a:pt x="31143" y="3698256"/>
                  <a:pt x="0" y="3491308"/>
                </a:cubicBezTo>
                <a:cubicBezTo>
                  <a:pt x="-31143" y="3284360"/>
                  <a:pt x="13597" y="3179562"/>
                  <a:pt x="0" y="2887882"/>
                </a:cubicBezTo>
                <a:cubicBezTo>
                  <a:pt x="-13597" y="2596202"/>
                  <a:pt x="10375" y="2366877"/>
                  <a:pt x="0" y="2148200"/>
                </a:cubicBezTo>
                <a:cubicBezTo>
                  <a:pt x="-10375" y="1929523"/>
                  <a:pt x="2545" y="1802354"/>
                  <a:pt x="0" y="1590194"/>
                </a:cubicBezTo>
                <a:cubicBezTo>
                  <a:pt x="-2545" y="1378034"/>
                  <a:pt x="8827" y="1173932"/>
                  <a:pt x="0" y="850511"/>
                </a:cubicBezTo>
                <a:cubicBezTo>
                  <a:pt x="-8827" y="527090"/>
                  <a:pt x="698" y="368855"/>
                  <a:pt x="0" y="201667"/>
                </a:cubicBezTo>
                <a:close/>
              </a:path>
              <a:path w="6269590" h="4945244" stroke="0" extrusionOk="0">
                <a:moveTo>
                  <a:pt x="0" y="201667"/>
                </a:moveTo>
                <a:cubicBezTo>
                  <a:pt x="-5911" y="86643"/>
                  <a:pt x="77801" y="4687"/>
                  <a:pt x="201667" y="0"/>
                </a:cubicBezTo>
                <a:cubicBezTo>
                  <a:pt x="403678" y="9517"/>
                  <a:pt x="707943" y="22694"/>
                  <a:pt x="970798" y="0"/>
                </a:cubicBezTo>
                <a:cubicBezTo>
                  <a:pt x="1233653" y="-22694"/>
                  <a:pt x="1408343" y="-26771"/>
                  <a:pt x="1563942" y="0"/>
                </a:cubicBezTo>
                <a:cubicBezTo>
                  <a:pt x="1719541" y="26771"/>
                  <a:pt x="1938206" y="11596"/>
                  <a:pt x="2098423" y="0"/>
                </a:cubicBezTo>
                <a:cubicBezTo>
                  <a:pt x="2258640" y="-11596"/>
                  <a:pt x="2466753" y="-23958"/>
                  <a:pt x="2808892" y="0"/>
                </a:cubicBezTo>
                <a:cubicBezTo>
                  <a:pt x="3151031" y="23958"/>
                  <a:pt x="3122677" y="12762"/>
                  <a:pt x="3402036" y="0"/>
                </a:cubicBezTo>
                <a:cubicBezTo>
                  <a:pt x="3681395" y="-12762"/>
                  <a:pt x="3843182" y="13530"/>
                  <a:pt x="4171167" y="0"/>
                </a:cubicBezTo>
                <a:cubicBezTo>
                  <a:pt x="4499152" y="-13530"/>
                  <a:pt x="4516529" y="6375"/>
                  <a:pt x="4705648" y="0"/>
                </a:cubicBezTo>
                <a:cubicBezTo>
                  <a:pt x="4894767" y="-6375"/>
                  <a:pt x="5127036" y="-30308"/>
                  <a:pt x="5474779" y="0"/>
                </a:cubicBezTo>
                <a:cubicBezTo>
                  <a:pt x="5822522" y="30308"/>
                  <a:pt x="5875523" y="23415"/>
                  <a:pt x="6067923" y="0"/>
                </a:cubicBezTo>
                <a:cubicBezTo>
                  <a:pt x="6160435" y="-1079"/>
                  <a:pt x="6273005" y="80925"/>
                  <a:pt x="6269590" y="201667"/>
                </a:cubicBezTo>
                <a:cubicBezTo>
                  <a:pt x="6237845" y="546730"/>
                  <a:pt x="6279202" y="754818"/>
                  <a:pt x="6269590" y="895930"/>
                </a:cubicBezTo>
                <a:cubicBezTo>
                  <a:pt x="6259978" y="1037042"/>
                  <a:pt x="6264648" y="1316379"/>
                  <a:pt x="6269590" y="1635613"/>
                </a:cubicBezTo>
                <a:cubicBezTo>
                  <a:pt x="6274532" y="1954847"/>
                  <a:pt x="6285205" y="2087315"/>
                  <a:pt x="6269590" y="2375295"/>
                </a:cubicBezTo>
                <a:cubicBezTo>
                  <a:pt x="6253975" y="2663275"/>
                  <a:pt x="6285218" y="2690257"/>
                  <a:pt x="6269590" y="2933301"/>
                </a:cubicBezTo>
                <a:cubicBezTo>
                  <a:pt x="6253962" y="3176345"/>
                  <a:pt x="6263764" y="3398785"/>
                  <a:pt x="6269590" y="3582146"/>
                </a:cubicBezTo>
                <a:cubicBezTo>
                  <a:pt x="6275416" y="3765507"/>
                  <a:pt x="6308165" y="4235428"/>
                  <a:pt x="6269590" y="4743577"/>
                </a:cubicBezTo>
                <a:cubicBezTo>
                  <a:pt x="6260814" y="4828554"/>
                  <a:pt x="6199381" y="4941165"/>
                  <a:pt x="6067923" y="4945244"/>
                </a:cubicBezTo>
                <a:cubicBezTo>
                  <a:pt x="5947167" y="4967558"/>
                  <a:pt x="5744110" y="4948883"/>
                  <a:pt x="5592104" y="4945244"/>
                </a:cubicBezTo>
                <a:cubicBezTo>
                  <a:pt x="5440098" y="4941605"/>
                  <a:pt x="5084657" y="4953251"/>
                  <a:pt x="4822973" y="4945244"/>
                </a:cubicBezTo>
                <a:cubicBezTo>
                  <a:pt x="4561289" y="4937237"/>
                  <a:pt x="4351729" y="4948183"/>
                  <a:pt x="4171167" y="4945244"/>
                </a:cubicBezTo>
                <a:cubicBezTo>
                  <a:pt x="3990605" y="4942305"/>
                  <a:pt x="3745999" y="4938410"/>
                  <a:pt x="3636686" y="4945244"/>
                </a:cubicBezTo>
                <a:cubicBezTo>
                  <a:pt x="3527373" y="4952078"/>
                  <a:pt x="3187099" y="4977395"/>
                  <a:pt x="2984880" y="4945244"/>
                </a:cubicBezTo>
                <a:cubicBezTo>
                  <a:pt x="2782661" y="4913093"/>
                  <a:pt x="2702583" y="4944354"/>
                  <a:pt x="2509061" y="4945244"/>
                </a:cubicBezTo>
                <a:cubicBezTo>
                  <a:pt x="2315539" y="4946134"/>
                  <a:pt x="2225903" y="4959942"/>
                  <a:pt x="2033242" y="4945244"/>
                </a:cubicBezTo>
                <a:cubicBezTo>
                  <a:pt x="1840581" y="4930546"/>
                  <a:pt x="1513860" y="4914507"/>
                  <a:pt x="1381436" y="4945244"/>
                </a:cubicBezTo>
                <a:cubicBezTo>
                  <a:pt x="1249012" y="4975981"/>
                  <a:pt x="1014329" y="4927987"/>
                  <a:pt x="846955" y="4945244"/>
                </a:cubicBezTo>
                <a:cubicBezTo>
                  <a:pt x="679581" y="4962501"/>
                  <a:pt x="379585" y="4926110"/>
                  <a:pt x="201667" y="4945244"/>
                </a:cubicBezTo>
                <a:cubicBezTo>
                  <a:pt x="103525" y="4942341"/>
                  <a:pt x="6374" y="4860207"/>
                  <a:pt x="0" y="4743577"/>
                </a:cubicBezTo>
                <a:cubicBezTo>
                  <a:pt x="-32683" y="4520259"/>
                  <a:pt x="-32454" y="4196433"/>
                  <a:pt x="0" y="4003895"/>
                </a:cubicBezTo>
                <a:cubicBezTo>
                  <a:pt x="32454" y="3811357"/>
                  <a:pt x="-26356" y="3572608"/>
                  <a:pt x="0" y="3309631"/>
                </a:cubicBezTo>
                <a:cubicBezTo>
                  <a:pt x="26356" y="3046654"/>
                  <a:pt x="-25043" y="2863613"/>
                  <a:pt x="0" y="2751625"/>
                </a:cubicBezTo>
                <a:cubicBezTo>
                  <a:pt x="25043" y="2639637"/>
                  <a:pt x="-19234" y="2406129"/>
                  <a:pt x="0" y="2239038"/>
                </a:cubicBezTo>
                <a:cubicBezTo>
                  <a:pt x="19234" y="2071947"/>
                  <a:pt x="-15642" y="1928636"/>
                  <a:pt x="0" y="1681032"/>
                </a:cubicBezTo>
                <a:cubicBezTo>
                  <a:pt x="15642" y="1433428"/>
                  <a:pt x="-26358" y="1144789"/>
                  <a:pt x="0" y="986769"/>
                </a:cubicBezTo>
                <a:cubicBezTo>
                  <a:pt x="26358" y="828749"/>
                  <a:pt x="37205" y="391036"/>
                  <a:pt x="0" y="201667"/>
                </a:cubicBezTo>
                <a:close/>
              </a:path>
            </a:pathLst>
          </a:custGeom>
          <a:solidFill>
            <a:srgbClr val="3F5779"/>
          </a:solidFill>
          <a:ln w="177800" cmpd="sng">
            <a:solidFill>
              <a:srgbClr val="EC843E">
                <a:alpha val="74000"/>
              </a:srgbClr>
            </a:solidFill>
            <a:prstDash val="solid"/>
            <a:extLst>
              <a:ext uri="{C807C97D-BFC1-408E-A445-0C87EB9F89A2}">
                <ask:lineSketchStyleProps xmlns:ask="http://schemas.microsoft.com/office/drawing/2018/sketchyshapes" sd="1219033472">
                  <a:prstGeom prst="roundRect">
                    <a:avLst>
                      <a:gd name="adj" fmla="val 4078"/>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asket of oranges and other food items&#10;&#10;Description automatically generated">
            <a:extLst>
              <a:ext uri="{FF2B5EF4-FFF2-40B4-BE49-F238E27FC236}">
                <a16:creationId xmlns:a16="http://schemas.microsoft.com/office/drawing/2014/main" id="{4E27FB36-9149-E8CC-0F9C-B981C0474AF7}"/>
              </a:ext>
            </a:extLst>
          </p:cNvPr>
          <p:cNvPicPr>
            <a:picLocks noChangeAspect="1"/>
          </p:cNvPicPr>
          <p:nvPr/>
        </p:nvPicPr>
        <p:blipFill rotWithShape="1">
          <a:blip r:embed="rId3">
            <a:extLst>
              <a:ext uri="{28A0092B-C50C-407E-A947-70E740481C1C}">
                <a14:useLocalDpi xmlns:a14="http://schemas.microsoft.com/office/drawing/2010/main" val="0"/>
              </a:ext>
            </a:extLst>
          </a:blip>
          <a:srcRect t="5324"/>
          <a:stretch/>
        </p:blipFill>
        <p:spPr>
          <a:xfrm>
            <a:off x="6304550" y="253894"/>
            <a:ext cx="4318499" cy="6350212"/>
          </a:xfrm>
          <a:prstGeom prst="roundRect">
            <a:avLst>
              <a:gd name="adj" fmla="val 4167"/>
            </a:avLst>
          </a:prstGeom>
          <a:solidFill>
            <a:srgbClr val="FFFFFF"/>
          </a:solidFill>
          <a:ln w="76200" cap="sq">
            <a:solidFill>
              <a:srgbClr val="EAEAEA"/>
            </a:solidFill>
            <a:miter lim="800000"/>
          </a:ln>
          <a:effectLst>
            <a:glow rad="101600">
              <a:srgbClr val="EC843E">
                <a:alpha val="60000"/>
              </a:srgbClr>
            </a:glow>
          </a:effectLst>
          <a:scene3d>
            <a:camera prst="orthographicFront"/>
            <a:lightRig rig="threePt" dir="t">
              <a:rot lat="0" lon="0" rev="2700000"/>
            </a:lightRig>
          </a:scene3d>
          <a:sp3d contourW="6350">
            <a:bevelT h="38100"/>
            <a:contourClr>
              <a:srgbClr val="C0C0C0"/>
            </a:contourClr>
          </a:sp3d>
        </p:spPr>
      </p:pic>
      <p:grpSp>
        <p:nvGrpSpPr>
          <p:cNvPr id="17" name="Group 16">
            <a:extLst>
              <a:ext uri="{FF2B5EF4-FFF2-40B4-BE49-F238E27FC236}">
                <a16:creationId xmlns:a16="http://schemas.microsoft.com/office/drawing/2014/main" id="{119008BE-1197-D66A-598C-7F997EF645F7}"/>
              </a:ext>
            </a:extLst>
          </p:cNvPr>
          <p:cNvGrpSpPr/>
          <p:nvPr/>
        </p:nvGrpSpPr>
        <p:grpSpPr>
          <a:xfrm>
            <a:off x="8668833" y="5190008"/>
            <a:ext cx="4489447" cy="277919"/>
            <a:chOff x="8668833" y="5190008"/>
            <a:chExt cx="4489447" cy="277919"/>
          </a:xfrm>
        </p:grpSpPr>
        <p:sp>
          <p:nvSpPr>
            <p:cNvPr id="18" name="Flowchart: Off-page Connector 11">
              <a:extLst>
                <a:ext uri="{FF2B5EF4-FFF2-40B4-BE49-F238E27FC236}">
                  <a16:creationId xmlns:a16="http://schemas.microsoft.com/office/drawing/2014/main" id="{3D5604C8-6FEC-0D7D-E2BA-5F829202981B}"/>
                </a:ext>
              </a:extLst>
            </p:cNvPr>
            <p:cNvSpPr/>
            <p:nvPr/>
          </p:nvSpPr>
          <p:spPr>
            <a:xfrm rot="5400000">
              <a:off x="10782436" y="3092083"/>
              <a:ext cx="262241" cy="448944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ADADB88-7978-63E2-9F6E-D8A94B58FC81}"/>
                </a:ext>
              </a:extLst>
            </p:cNvPr>
            <p:cNvSpPr txBox="1"/>
            <p:nvPr/>
          </p:nvSpPr>
          <p:spPr>
            <a:xfrm>
              <a:off x="8831440" y="5190008"/>
              <a:ext cx="2180853" cy="276999"/>
            </a:xfrm>
            <a:prstGeom prst="rect">
              <a:avLst/>
            </a:prstGeom>
            <a:noFill/>
          </p:spPr>
          <p:txBody>
            <a:bodyPr wrap="none" rtlCol="0">
              <a:spAutoFit/>
            </a:bodyPr>
            <a:lstStyle/>
            <a:p>
              <a:r>
                <a:rPr lang="en-US" sz="1200" i="1" dirty="0">
                  <a:solidFill>
                    <a:schemeClr val="tx1">
                      <a:lumMod val="50000"/>
                    </a:schemeClr>
                  </a:solidFill>
                </a:rPr>
                <a:t>Picture Courtesy of </a:t>
              </a:r>
              <a:r>
                <a:rPr lang="en-US" sz="1200" i="1" dirty="0" err="1">
                  <a:solidFill>
                    <a:schemeClr val="tx1">
                      <a:lumMod val="50000"/>
                    </a:schemeClr>
                  </a:solidFill>
                </a:rPr>
                <a:t>Onteora</a:t>
              </a:r>
              <a:r>
                <a:rPr lang="en-US" sz="1200" i="1" dirty="0">
                  <a:solidFill>
                    <a:schemeClr val="tx1">
                      <a:lumMod val="50000"/>
                    </a:schemeClr>
                  </a:solidFill>
                </a:rPr>
                <a:t> CSD</a:t>
              </a:r>
            </a:p>
          </p:txBody>
        </p:sp>
      </p:grpSp>
    </p:spTree>
    <p:extLst>
      <p:ext uri="{BB962C8B-B14F-4D97-AF65-F5344CB8AC3E}">
        <p14:creationId xmlns:p14="http://schemas.microsoft.com/office/powerpoint/2010/main" val="508664416"/>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710004" y="121258"/>
            <a:ext cx="8924392" cy="2193404"/>
          </a:xfrm>
        </p:spPr>
        <p:txBody>
          <a:bodyPr vert="horz" lIns="91440" tIns="45720" rIns="91440" bIns="45720" rtlCol="0" anchor="ctr">
            <a:normAutofit/>
          </a:bodyPr>
          <a:lstStyle/>
          <a:p>
            <a:pPr algn="ctr"/>
            <a:r>
              <a:rPr lang="en-US" b="1" dirty="0">
                <a:latin typeface="+mn-lt"/>
              </a:rPr>
              <a:t>Breakfast Optional Substitutions</a:t>
            </a:r>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8D2DACC-48DA-499B-B8FA-9A31A0985E84}"/>
              </a:ext>
            </a:extLst>
          </p:cNvPr>
          <p:cNvSpPr/>
          <p:nvPr/>
        </p:nvSpPr>
        <p:spPr>
          <a:xfrm>
            <a:off x="939452" y="1628383"/>
            <a:ext cx="10459233" cy="4146115"/>
          </a:xfrm>
          <a:prstGeom prst="rect">
            <a:avLst/>
          </a:prstGeom>
        </p:spPr>
        <p:txBody>
          <a:bodyPr vert="horz" lIns="91440" tIns="45720" rIns="91440" bIns="45720" rtlCol="0">
            <a:normAutofit/>
          </a:bodyPr>
          <a:lstStyle/>
          <a:p>
            <a:pPr>
              <a:lnSpc>
                <a:spcPct val="90000"/>
              </a:lnSpc>
              <a:spcAft>
                <a:spcPts val="600"/>
              </a:spcAft>
              <a:defRPr/>
            </a:pPr>
            <a:r>
              <a:rPr lang="en-US" sz="2400" b="1" u="sng" dirty="0"/>
              <a:t>Meat/Meat Alternate</a:t>
            </a:r>
          </a:p>
          <a:p>
            <a:pPr marL="342900" indent="-342900">
              <a:lnSpc>
                <a:spcPct val="90000"/>
              </a:lnSpc>
              <a:spcAft>
                <a:spcPts val="600"/>
              </a:spcAft>
              <a:buFont typeface="Arial" panose="020B0604020202020204" pitchFamily="34" charset="0"/>
              <a:buChar char="•"/>
              <a:defRPr/>
            </a:pPr>
            <a:r>
              <a:rPr lang="en-US" sz="2200" dirty="0"/>
              <a:t>Schools may substitute 1 oz. eq. M/MA in place of 1 oz. eq. Grains</a:t>
            </a:r>
          </a:p>
          <a:p>
            <a:pPr marL="800100" lvl="1" indent="-342900">
              <a:lnSpc>
                <a:spcPct val="90000"/>
              </a:lnSpc>
              <a:spcAft>
                <a:spcPts val="600"/>
              </a:spcAft>
              <a:buFont typeface="Arial" panose="020B0604020202020204" pitchFamily="34" charset="0"/>
              <a:buChar char="•"/>
              <a:defRPr/>
            </a:pPr>
            <a:r>
              <a:rPr lang="en-US" sz="2200" dirty="0"/>
              <a:t>Must offer at least 1 oz. eq. Grain</a:t>
            </a:r>
            <a:endParaRPr lang="en-US" sz="800" dirty="0"/>
          </a:p>
          <a:p>
            <a:pPr marL="342900" indent="-342900">
              <a:lnSpc>
                <a:spcPct val="90000"/>
              </a:lnSpc>
              <a:spcAft>
                <a:spcPts val="600"/>
              </a:spcAft>
              <a:buFont typeface="Arial" panose="020B0604020202020204" pitchFamily="34" charset="0"/>
              <a:buChar char="•"/>
              <a:defRPr/>
            </a:pPr>
            <a:r>
              <a:rPr lang="en-US" sz="2200" dirty="0"/>
              <a:t>M/MA component is not required</a:t>
            </a:r>
          </a:p>
          <a:p>
            <a:pPr>
              <a:lnSpc>
                <a:spcPct val="90000"/>
              </a:lnSpc>
              <a:spcAft>
                <a:spcPts val="600"/>
              </a:spcAft>
              <a:defRPr/>
            </a:pPr>
            <a:endParaRPr lang="en-US" sz="2800" dirty="0"/>
          </a:p>
          <a:p>
            <a:pPr>
              <a:lnSpc>
                <a:spcPct val="90000"/>
              </a:lnSpc>
              <a:spcAft>
                <a:spcPts val="600"/>
              </a:spcAft>
              <a:defRPr/>
            </a:pPr>
            <a:r>
              <a:rPr lang="en-US" sz="2400" b="1" u="sng" dirty="0"/>
              <a:t>Substituting Vegetables for Fruits</a:t>
            </a:r>
          </a:p>
          <a:p>
            <a:pPr marL="342900" indent="-342900">
              <a:lnSpc>
                <a:spcPct val="90000"/>
              </a:lnSpc>
              <a:spcAft>
                <a:spcPts val="600"/>
              </a:spcAft>
              <a:buFont typeface="Arial" panose="020B0604020202020204" pitchFamily="34" charset="0"/>
              <a:buChar char="•"/>
              <a:defRPr/>
            </a:pPr>
            <a:r>
              <a:rPr lang="en-US" sz="2100" dirty="0"/>
              <a:t>First 2 cups per week must be from the </a:t>
            </a:r>
            <a:r>
              <a:rPr kumimoji="0" lang="en-US" sz="2100" b="1" i="0" u="none" strike="noStrike" kern="1200" cap="none" spc="0" normalizeH="0" baseline="0" noProof="0" dirty="0">
                <a:ln>
                  <a:noFill/>
                </a:ln>
                <a:solidFill>
                  <a:srgbClr val="3D8C74">
                    <a:lumMod val="50000"/>
                  </a:srgbClr>
                </a:solidFill>
                <a:effectLst/>
                <a:uLnTx/>
                <a:uFillTx/>
                <a:ea typeface="+mn-ea"/>
                <a:cs typeface="+mn-cs"/>
              </a:rPr>
              <a:t>Dark Green</a:t>
            </a:r>
            <a:r>
              <a:rPr lang="en-US" sz="2100" dirty="0"/>
              <a:t>, </a:t>
            </a:r>
            <a:r>
              <a:rPr lang="en-US" sz="2100" b="1" dirty="0">
                <a:solidFill>
                  <a:srgbClr val="C00000"/>
                </a:solidFill>
              </a:rPr>
              <a:t>Red/Orange</a:t>
            </a:r>
            <a:r>
              <a:rPr lang="en-US" sz="2100" dirty="0"/>
              <a:t>, </a:t>
            </a:r>
            <a:r>
              <a:rPr lang="en-US" sz="2100" b="1" dirty="0">
                <a:solidFill>
                  <a:srgbClr val="855939">
                    <a:lumMod val="75000"/>
                  </a:srgbClr>
                </a:solidFill>
              </a:rPr>
              <a:t>Beans/Peas (Legumes)</a:t>
            </a:r>
            <a:r>
              <a:rPr lang="en-US" sz="2100" dirty="0"/>
              <a:t>, or </a:t>
            </a:r>
            <a:r>
              <a:rPr lang="en-US" sz="2100" b="1" dirty="0">
                <a:solidFill>
                  <a:prstClr val="white">
                    <a:lumMod val="50000"/>
                  </a:prstClr>
                </a:solidFill>
              </a:rPr>
              <a:t>Other </a:t>
            </a:r>
            <a:r>
              <a:rPr lang="en-US" sz="2100" dirty="0"/>
              <a:t>subgroups before </a:t>
            </a:r>
            <a:r>
              <a:rPr lang="en-US" sz="2100" b="1" dirty="0">
                <a:solidFill>
                  <a:schemeClr val="accent4">
                    <a:lumMod val="75000"/>
                  </a:schemeClr>
                </a:solidFill>
              </a:rPr>
              <a:t>Starchy</a:t>
            </a:r>
            <a:endParaRPr lang="en-US" sz="2100" dirty="0">
              <a:solidFill>
                <a:schemeClr val="accent4">
                  <a:lumMod val="75000"/>
                </a:schemeClr>
              </a:solidFill>
            </a:endParaRPr>
          </a:p>
          <a:p>
            <a:pPr marL="342900" indent="-342900">
              <a:lnSpc>
                <a:spcPct val="90000"/>
              </a:lnSpc>
              <a:spcAft>
                <a:spcPts val="600"/>
              </a:spcAft>
              <a:buFont typeface="Arial" panose="020B0604020202020204" pitchFamily="34" charset="0"/>
              <a:buChar char="•"/>
              <a:defRPr/>
            </a:pPr>
            <a:r>
              <a:rPr lang="en-US" sz="2200" dirty="0"/>
              <a:t>Vegetable component is not required</a:t>
            </a:r>
          </a:p>
        </p:txBody>
      </p:sp>
      <p:pic>
        <p:nvPicPr>
          <p:cNvPr id="4" name="Picture 3">
            <a:extLst>
              <a:ext uri="{FF2B5EF4-FFF2-40B4-BE49-F238E27FC236}">
                <a16:creationId xmlns:a16="http://schemas.microsoft.com/office/drawing/2014/main" id="{72E02E78-A665-CD9C-DDBE-367BCD68F406}"/>
              </a:ext>
            </a:extLst>
          </p:cNvPr>
          <p:cNvPicPr>
            <a:picLocks noChangeAspect="1"/>
          </p:cNvPicPr>
          <p:nvPr/>
        </p:nvPicPr>
        <p:blipFill rotWithShape="1">
          <a:blip r:embed="rId3"/>
          <a:srcRect l="37217" t="5160" b="1227"/>
          <a:stretch/>
        </p:blipFill>
        <p:spPr>
          <a:xfrm flipH="1" flipV="1">
            <a:off x="-32007" y="-1"/>
            <a:ext cx="674152" cy="6858001"/>
          </a:xfrm>
          <a:prstGeom prst="rect">
            <a:avLst/>
          </a:prstGeom>
        </p:spPr>
      </p:pic>
    </p:spTree>
    <p:extLst>
      <p:ext uri="{BB962C8B-B14F-4D97-AF65-F5344CB8AC3E}">
        <p14:creationId xmlns:p14="http://schemas.microsoft.com/office/powerpoint/2010/main" val="398857850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1" y="1"/>
            <a:ext cx="4635481" cy="1690688"/>
          </a:xfrm>
        </p:spPr>
        <p:txBody>
          <a:bodyPr vert="horz" lIns="91440" tIns="45720" rIns="91440" bIns="45720" rtlCol="0" anchor="ctr">
            <a:normAutofit/>
          </a:bodyPr>
          <a:lstStyle/>
          <a:p>
            <a:pPr>
              <a:defRPr/>
            </a:pPr>
            <a:r>
              <a:rPr lang="en-US" sz="6000" dirty="0"/>
              <a:t>Lunch</a:t>
            </a:r>
            <a:br>
              <a:rPr lang="en-US" sz="3200" dirty="0"/>
            </a:br>
            <a:r>
              <a:rPr lang="en-US" sz="3200" dirty="0"/>
              <a:t>Requirements</a:t>
            </a:r>
          </a:p>
        </p:txBody>
      </p:sp>
      <p:sp>
        <p:nvSpPr>
          <p:cNvPr id="2" name="Content Placeholder 1"/>
          <p:cNvSpPr>
            <a:spLocks noGrp="1"/>
          </p:cNvSpPr>
          <p:nvPr>
            <p:ph sz="half" idx="1"/>
          </p:nvPr>
        </p:nvSpPr>
        <p:spPr>
          <a:xfrm>
            <a:off x="444500" y="2368550"/>
            <a:ext cx="4190980" cy="4489449"/>
          </a:xfrm>
        </p:spPr>
        <p:txBody>
          <a:bodyPr vert="horz" lIns="91440" tIns="45720" rIns="91440" bIns="45720" rtlCol="0">
            <a:noAutofit/>
          </a:bodyPr>
          <a:lstStyle/>
          <a:p>
            <a:pPr marL="160020" indent="0">
              <a:spcBef>
                <a:spcPts val="0"/>
              </a:spcBef>
              <a:spcAft>
                <a:spcPts val="600"/>
              </a:spcAft>
              <a:buClr>
                <a:schemeClr val="accent1"/>
              </a:buClr>
              <a:buNone/>
              <a:defRPr/>
            </a:pPr>
            <a:r>
              <a:rPr lang="en-US" sz="2400" dirty="0">
                <a:solidFill>
                  <a:srgbClr val="3F5779"/>
                </a:solidFill>
              </a:rPr>
              <a:t>1. Fruits</a:t>
            </a:r>
          </a:p>
          <a:p>
            <a:pPr marL="160020" indent="0">
              <a:spcBef>
                <a:spcPts val="0"/>
              </a:spcBef>
              <a:spcAft>
                <a:spcPts val="600"/>
              </a:spcAft>
              <a:buClr>
                <a:schemeClr val="accent1"/>
              </a:buClr>
              <a:buNone/>
              <a:defRPr/>
            </a:pPr>
            <a:r>
              <a:rPr lang="en-US" sz="2400" dirty="0">
                <a:solidFill>
                  <a:srgbClr val="3F5779"/>
                </a:solidFill>
              </a:rPr>
              <a:t>2. Vegetables</a:t>
            </a:r>
          </a:p>
          <a:p>
            <a:pPr marL="617220" lvl="1" indent="0">
              <a:spcBef>
                <a:spcPts val="0"/>
              </a:spcBef>
              <a:spcAft>
                <a:spcPts val="600"/>
              </a:spcAft>
              <a:buClr>
                <a:schemeClr val="accent2"/>
              </a:buClr>
              <a:buNone/>
              <a:defRPr/>
            </a:pPr>
            <a:r>
              <a:rPr lang="en-US" sz="2000" b="1" dirty="0">
                <a:solidFill>
                  <a:schemeClr val="accent4">
                    <a:lumMod val="50000"/>
                  </a:schemeClr>
                </a:solidFill>
              </a:rPr>
              <a:t>Dark Green</a:t>
            </a:r>
          </a:p>
          <a:p>
            <a:pPr marL="617220" lvl="1" indent="0">
              <a:spcBef>
                <a:spcPts val="0"/>
              </a:spcBef>
              <a:spcAft>
                <a:spcPts val="600"/>
              </a:spcAft>
              <a:buClr>
                <a:schemeClr val="accent2"/>
              </a:buClr>
              <a:buNone/>
              <a:defRPr/>
            </a:pPr>
            <a:r>
              <a:rPr lang="en-US" sz="2000" b="1" dirty="0">
                <a:solidFill>
                  <a:srgbClr val="C00000"/>
                </a:solidFill>
              </a:rPr>
              <a:t>Red/Orange</a:t>
            </a:r>
          </a:p>
          <a:p>
            <a:pPr marL="617220" lvl="1" indent="0">
              <a:spcBef>
                <a:spcPts val="0"/>
              </a:spcBef>
              <a:spcAft>
                <a:spcPts val="600"/>
              </a:spcAft>
              <a:buClr>
                <a:schemeClr val="accent2"/>
              </a:buClr>
              <a:buNone/>
              <a:defRPr/>
            </a:pPr>
            <a:r>
              <a:rPr lang="en-US" sz="2000" b="1" dirty="0">
                <a:solidFill>
                  <a:schemeClr val="accent3">
                    <a:lumMod val="75000"/>
                  </a:schemeClr>
                </a:solidFill>
              </a:rPr>
              <a:t>Beans/Peas (Legumes)</a:t>
            </a:r>
          </a:p>
          <a:p>
            <a:pPr marL="617220" lvl="1" indent="0">
              <a:spcBef>
                <a:spcPts val="0"/>
              </a:spcBef>
              <a:spcAft>
                <a:spcPts val="600"/>
              </a:spcAft>
              <a:buClr>
                <a:schemeClr val="accent2"/>
              </a:buClr>
              <a:buNone/>
              <a:defRPr/>
            </a:pPr>
            <a:r>
              <a:rPr lang="en-US" sz="2000" b="1" dirty="0">
                <a:solidFill>
                  <a:srgbClr val="FFC000"/>
                </a:solidFill>
              </a:rPr>
              <a:t>Starchy</a:t>
            </a:r>
          </a:p>
          <a:p>
            <a:pPr marL="617220" lvl="1" indent="0">
              <a:spcBef>
                <a:spcPts val="0"/>
              </a:spcBef>
              <a:spcAft>
                <a:spcPts val="600"/>
              </a:spcAft>
              <a:buClr>
                <a:schemeClr val="accent2"/>
              </a:buClr>
              <a:buNone/>
              <a:defRPr/>
            </a:pPr>
            <a:r>
              <a:rPr lang="en-US" sz="2000" b="1" dirty="0">
                <a:solidFill>
                  <a:schemeClr val="bg1">
                    <a:lumMod val="50000"/>
                  </a:schemeClr>
                </a:solidFill>
              </a:rPr>
              <a:t>Other</a:t>
            </a:r>
          </a:p>
          <a:p>
            <a:pPr marL="160020" indent="0">
              <a:spcBef>
                <a:spcPts val="0"/>
              </a:spcBef>
              <a:spcAft>
                <a:spcPts val="600"/>
              </a:spcAft>
              <a:buClr>
                <a:schemeClr val="accent1"/>
              </a:buClr>
              <a:buNone/>
              <a:defRPr/>
            </a:pPr>
            <a:r>
              <a:rPr lang="en-US" sz="2400" dirty="0">
                <a:solidFill>
                  <a:srgbClr val="3F5779"/>
                </a:solidFill>
              </a:rPr>
              <a:t>3. Grains</a:t>
            </a:r>
          </a:p>
          <a:p>
            <a:pPr marL="160020" indent="0">
              <a:spcBef>
                <a:spcPts val="0"/>
              </a:spcBef>
              <a:spcAft>
                <a:spcPts val="600"/>
              </a:spcAft>
              <a:buClr>
                <a:schemeClr val="accent1"/>
              </a:buClr>
              <a:buNone/>
              <a:defRPr/>
            </a:pPr>
            <a:r>
              <a:rPr lang="en-US" sz="2400" dirty="0">
                <a:solidFill>
                  <a:srgbClr val="3F5779"/>
                </a:solidFill>
              </a:rPr>
              <a:t>4. Meats/Meat Alternates</a:t>
            </a:r>
          </a:p>
          <a:p>
            <a:pPr marL="160020" indent="0">
              <a:spcBef>
                <a:spcPts val="0"/>
              </a:spcBef>
              <a:spcAft>
                <a:spcPts val="600"/>
              </a:spcAft>
              <a:buClr>
                <a:schemeClr val="accent1"/>
              </a:buClr>
              <a:buNone/>
              <a:defRPr/>
            </a:pPr>
            <a:r>
              <a:rPr lang="en-US" sz="2400" dirty="0">
                <a:solidFill>
                  <a:srgbClr val="3F5779"/>
                </a:solidFill>
              </a:rPr>
              <a:t>5. Fluid Milk</a:t>
            </a:r>
          </a:p>
        </p:txBody>
      </p:sp>
      <p:sp>
        <p:nvSpPr>
          <p:cNvPr id="78"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27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F2028AA-828E-BC0B-3747-D91D4C9544C4}"/>
              </a:ext>
            </a:extLst>
          </p:cNvPr>
          <p:cNvSpPr/>
          <p:nvPr/>
        </p:nvSpPr>
        <p:spPr>
          <a:xfrm>
            <a:off x="5278945" y="954116"/>
            <a:ext cx="6269591" cy="4945244"/>
          </a:xfrm>
          <a:prstGeom prst="roundRect">
            <a:avLst>
              <a:gd name="adj" fmla="val 4078"/>
            </a:avLst>
          </a:prstGeom>
          <a:solidFill>
            <a:schemeClr val="accent2"/>
          </a:solidFill>
          <a:ln w="38100">
            <a:solidFill>
              <a:srgbClr val="EC8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
        <p:nvSpPr>
          <p:cNvPr id="5" name="TextBox 4">
            <a:extLst>
              <a:ext uri="{FF2B5EF4-FFF2-40B4-BE49-F238E27FC236}">
                <a16:creationId xmlns:a16="http://schemas.microsoft.com/office/drawing/2014/main" id="{69D0A0D8-25A1-BF26-B7E9-48F43A75E75E}"/>
              </a:ext>
            </a:extLst>
          </p:cNvPr>
          <p:cNvSpPr txBox="1"/>
          <p:nvPr/>
        </p:nvSpPr>
        <p:spPr>
          <a:xfrm>
            <a:off x="352425" y="1561707"/>
            <a:ext cx="6280150" cy="646331"/>
          </a:xfrm>
          <a:prstGeom prst="rect">
            <a:avLst/>
          </a:prstGeom>
          <a:noFill/>
        </p:spPr>
        <p:txBody>
          <a:bodyPr wrap="square">
            <a:spAutoFit/>
          </a:bodyPr>
          <a:lstStyle/>
          <a:p>
            <a:pPr marL="18288">
              <a:spcBef>
                <a:spcPts val="0"/>
              </a:spcBef>
              <a:spcAft>
                <a:spcPts val="600"/>
              </a:spcAft>
              <a:defRPr/>
            </a:pPr>
            <a:r>
              <a:rPr lang="en-US" sz="3600" b="1" u="sng" dirty="0">
                <a:solidFill>
                  <a:srgbClr val="3F5779"/>
                </a:solidFill>
              </a:rPr>
              <a:t>5 Components</a:t>
            </a:r>
          </a:p>
        </p:txBody>
      </p:sp>
      <p:pic>
        <p:nvPicPr>
          <p:cNvPr id="7" name="Picture 6" descr="A tray of food on a counter&#10;&#10;Description automatically generated">
            <a:extLst>
              <a:ext uri="{FF2B5EF4-FFF2-40B4-BE49-F238E27FC236}">
                <a16:creationId xmlns:a16="http://schemas.microsoft.com/office/drawing/2014/main" id="{C808C6C2-1C32-DB13-4535-41AEE7DD9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753" y="1372214"/>
            <a:ext cx="5707207" cy="4113571"/>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8654EF69-18AC-3D56-4776-0FAAB6457EC7}"/>
              </a:ext>
            </a:extLst>
          </p:cNvPr>
          <p:cNvGrpSpPr/>
          <p:nvPr/>
        </p:nvGrpSpPr>
        <p:grpSpPr>
          <a:xfrm>
            <a:off x="8668833" y="5190008"/>
            <a:ext cx="4489447" cy="277919"/>
            <a:chOff x="8668833" y="5190008"/>
            <a:chExt cx="4489447" cy="277919"/>
          </a:xfrm>
        </p:grpSpPr>
        <p:sp>
          <p:nvSpPr>
            <p:cNvPr id="14" name="Flowchart: Off-page Connector 11">
              <a:extLst>
                <a:ext uri="{FF2B5EF4-FFF2-40B4-BE49-F238E27FC236}">
                  <a16:creationId xmlns:a16="http://schemas.microsoft.com/office/drawing/2014/main" id="{F92CDB43-DF91-8D54-A08E-151257F3963A}"/>
                </a:ext>
              </a:extLst>
            </p:cNvPr>
            <p:cNvSpPr/>
            <p:nvPr/>
          </p:nvSpPr>
          <p:spPr>
            <a:xfrm rot="5400000">
              <a:off x="10782436" y="3092083"/>
              <a:ext cx="262241" cy="448944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C37A237-3D0F-BD5E-94CC-0BE7112995D1}"/>
                </a:ext>
              </a:extLst>
            </p:cNvPr>
            <p:cNvSpPr txBox="1"/>
            <p:nvPr/>
          </p:nvSpPr>
          <p:spPr>
            <a:xfrm>
              <a:off x="8831440" y="5190008"/>
              <a:ext cx="2180853" cy="276999"/>
            </a:xfrm>
            <a:prstGeom prst="rect">
              <a:avLst/>
            </a:prstGeom>
            <a:noFill/>
          </p:spPr>
          <p:txBody>
            <a:bodyPr wrap="none" rtlCol="0">
              <a:spAutoFit/>
            </a:bodyPr>
            <a:lstStyle/>
            <a:p>
              <a:r>
                <a:rPr lang="en-US" sz="1200" i="1" dirty="0">
                  <a:solidFill>
                    <a:srgbClr val="3F5779"/>
                  </a:solidFill>
                </a:rPr>
                <a:t>Picture Courtesy of </a:t>
              </a:r>
              <a:r>
                <a:rPr lang="en-US" sz="1200" i="1" dirty="0" err="1">
                  <a:solidFill>
                    <a:srgbClr val="3F5779"/>
                  </a:solidFill>
                </a:rPr>
                <a:t>Onteora</a:t>
              </a:r>
              <a:r>
                <a:rPr lang="en-US" sz="1200" i="1" dirty="0">
                  <a:solidFill>
                    <a:srgbClr val="3F5779"/>
                  </a:solidFill>
                </a:rPr>
                <a:t> CSD</a:t>
              </a:r>
            </a:p>
          </p:txBody>
        </p:sp>
      </p:grpSp>
    </p:spTree>
    <p:extLst>
      <p:ext uri="{BB962C8B-B14F-4D97-AF65-F5344CB8AC3E}">
        <p14:creationId xmlns:p14="http://schemas.microsoft.com/office/powerpoint/2010/main" val="2986514119"/>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text and a blue liquid in the shape of a wave&#10;&#10;Description automatically generated">
            <a:extLst>
              <a:ext uri="{FF2B5EF4-FFF2-40B4-BE49-F238E27FC236}">
                <a16:creationId xmlns:a16="http://schemas.microsoft.com/office/drawing/2014/main" id="{1A367E62-DC9F-FA5A-FDA3-87469DAE3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Tree>
    <p:extLst>
      <p:ext uri="{BB962C8B-B14F-4D97-AF65-F5344CB8AC3E}">
        <p14:creationId xmlns:p14="http://schemas.microsoft.com/office/powerpoint/2010/main" val="3541458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6369" name="Rectangle 3563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371" name="Rectangle 3563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08707" y="301779"/>
            <a:ext cx="3200400" cy="5256539"/>
          </a:xfrm>
        </p:spPr>
        <p:txBody>
          <a:bodyPr anchor="t">
            <a:normAutofit/>
          </a:bodyPr>
          <a:lstStyle/>
          <a:p>
            <a:pPr algn="ctr"/>
            <a:br>
              <a:rPr lang="en-US" sz="6000" dirty="0">
                <a:solidFill>
                  <a:srgbClr val="FFFFFF"/>
                </a:solidFill>
                <a:effectLst>
                  <a:outerShdw blurRad="38100" dist="38100" dir="2700000" algn="tl">
                    <a:srgbClr val="000000">
                      <a:alpha val="43137"/>
                    </a:srgbClr>
                  </a:outerShdw>
                </a:effectLst>
              </a:rPr>
            </a:br>
            <a:r>
              <a:rPr lang="en-US" sz="6000" dirty="0">
                <a:solidFill>
                  <a:srgbClr val="FFFFFF"/>
                </a:solidFill>
                <a:effectLst>
                  <a:outerShdw blurRad="38100" dist="38100" dir="2700000" algn="tl">
                    <a:srgbClr val="000000">
                      <a:alpha val="43137"/>
                    </a:srgbClr>
                  </a:outerShdw>
                </a:effectLst>
              </a:rPr>
              <a:t>Offer</a:t>
            </a:r>
            <a:br>
              <a:rPr lang="en-US" sz="6000" dirty="0">
                <a:solidFill>
                  <a:srgbClr val="FFFFFF"/>
                </a:solidFill>
                <a:effectLst>
                  <a:outerShdw blurRad="38100" dist="38100" dir="2700000" algn="tl">
                    <a:srgbClr val="000000">
                      <a:alpha val="43137"/>
                    </a:srgbClr>
                  </a:outerShdw>
                </a:effectLst>
              </a:rPr>
            </a:br>
            <a:r>
              <a:rPr lang="en-US" sz="6000" dirty="0">
                <a:solidFill>
                  <a:srgbClr val="FFFFFF"/>
                </a:solidFill>
                <a:effectLst>
                  <a:outerShdw blurRad="38100" dist="38100" dir="2700000" algn="tl">
                    <a:srgbClr val="000000">
                      <a:alpha val="43137"/>
                    </a:srgbClr>
                  </a:outerShdw>
                </a:effectLst>
              </a:rPr>
              <a:t>Versus</a:t>
            </a:r>
            <a:br>
              <a:rPr lang="en-US" sz="6000" dirty="0">
                <a:solidFill>
                  <a:srgbClr val="FFFFFF"/>
                </a:solidFill>
                <a:effectLst>
                  <a:outerShdw blurRad="38100" dist="38100" dir="2700000" algn="tl">
                    <a:srgbClr val="000000">
                      <a:alpha val="43137"/>
                    </a:srgbClr>
                  </a:outerShdw>
                </a:effectLst>
              </a:rPr>
            </a:br>
            <a:r>
              <a:rPr lang="en-US" sz="6000" dirty="0">
                <a:solidFill>
                  <a:srgbClr val="FFFFFF"/>
                </a:solidFill>
                <a:effectLst>
                  <a:outerShdw blurRad="38100" dist="38100" dir="2700000" algn="tl">
                    <a:srgbClr val="000000">
                      <a:alpha val="43137"/>
                    </a:srgbClr>
                  </a:outerShdw>
                </a:effectLst>
              </a:rPr>
              <a:t>Serve</a:t>
            </a:r>
            <a:br>
              <a:rPr lang="en-US" sz="6000" dirty="0">
                <a:solidFill>
                  <a:srgbClr val="FFFFFF"/>
                </a:solidFill>
                <a:effectLst>
                  <a:outerShdw blurRad="38100" dist="38100" dir="2700000" algn="tl">
                    <a:srgbClr val="000000">
                      <a:alpha val="43137"/>
                    </a:srgbClr>
                  </a:outerShdw>
                </a:effectLst>
              </a:rPr>
            </a:br>
            <a:r>
              <a:rPr lang="en-US" sz="6000" dirty="0">
                <a:solidFill>
                  <a:srgbClr val="FFFFFF"/>
                </a:solidFill>
                <a:effectLst>
                  <a:outerShdw blurRad="38100" dist="38100" dir="2700000" algn="tl">
                    <a:srgbClr val="000000">
                      <a:alpha val="43137"/>
                    </a:srgbClr>
                  </a:outerShdw>
                </a:effectLst>
              </a:rPr>
              <a:t>(OVS)</a:t>
            </a:r>
            <a:endParaRPr lang="en-US" dirty="0">
              <a:solidFill>
                <a:srgbClr val="FFFFFF"/>
              </a:solidFill>
              <a:effectLst>
                <a:outerShdw blurRad="38100" dist="38100" dir="2700000" algn="tl">
                  <a:srgbClr val="000000">
                    <a:alpha val="43137"/>
                  </a:srgbClr>
                </a:outerShdw>
              </a:effectLst>
            </a:endParaRPr>
          </a:p>
        </p:txBody>
      </p:sp>
      <p:sp>
        <p:nvSpPr>
          <p:cNvPr id="356373" name="Arc 3563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6367" name="Content Placeholder 1"/>
          <p:cNvSpPr>
            <a:spLocks noGrp="1"/>
          </p:cNvSpPr>
          <p:nvPr>
            <p:ph idx="1"/>
          </p:nvPr>
        </p:nvSpPr>
        <p:spPr>
          <a:xfrm>
            <a:off x="4447308" y="591344"/>
            <a:ext cx="6906491" cy="5585619"/>
          </a:xfrm>
        </p:spPr>
        <p:txBody>
          <a:bodyPr anchor="ctr">
            <a:normAutofit/>
          </a:bodyPr>
          <a:lstStyle/>
          <a:p>
            <a:r>
              <a:rPr lang="en-US" sz="2600" dirty="0"/>
              <a:t>Optional for all age/grade groups</a:t>
            </a:r>
          </a:p>
          <a:p>
            <a:endParaRPr lang="en-US" sz="2600" dirty="0"/>
          </a:p>
          <a:p>
            <a:r>
              <a:rPr lang="en-US" sz="2600" dirty="0"/>
              <a:t>Offer at least 4 food items from the 3 components (Grains, Fruits, Milk)</a:t>
            </a:r>
            <a:endParaRPr lang="en-US" sz="2200" dirty="0"/>
          </a:p>
          <a:p>
            <a:endParaRPr lang="en-US" sz="2600" dirty="0"/>
          </a:p>
          <a:p>
            <a:r>
              <a:rPr lang="en-US" sz="2600" dirty="0"/>
              <a:t>Students </a:t>
            </a:r>
            <a:r>
              <a:rPr lang="en-US" sz="2600" u="sng" dirty="0"/>
              <a:t>must</a:t>
            </a:r>
            <a:r>
              <a:rPr lang="en-US" sz="2600" dirty="0"/>
              <a:t> select at least 3 food items</a:t>
            </a:r>
          </a:p>
          <a:p>
            <a:pPr lvl="1"/>
            <a:r>
              <a:rPr lang="en-US" sz="2200" dirty="0"/>
              <a:t>One of which </a:t>
            </a:r>
            <a:r>
              <a:rPr lang="en-US" sz="2200" u="sng" dirty="0"/>
              <a:t>must</a:t>
            </a:r>
            <a:r>
              <a:rPr lang="en-US" sz="2200" dirty="0"/>
              <a:t> be at least ½ cup fruit or vegetable</a:t>
            </a:r>
          </a:p>
          <a:p>
            <a:pPr lvl="1"/>
            <a:r>
              <a:rPr lang="en-US" sz="2200" dirty="0"/>
              <a:t>Selecting M/MA without selecting Grain is allowable</a:t>
            </a:r>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
        <p:nvSpPr>
          <p:cNvPr id="11" name="Title 2">
            <a:extLst>
              <a:ext uri="{FF2B5EF4-FFF2-40B4-BE49-F238E27FC236}">
                <a16:creationId xmlns:a16="http://schemas.microsoft.com/office/drawing/2014/main" id="{D69FD0D9-97B2-DCCD-8014-84B887EDEE14}"/>
              </a:ext>
            </a:extLst>
          </p:cNvPr>
          <p:cNvSpPr txBox="1">
            <a:spLocks/>
          </p:cNvSpPr>
          <p:nvPr/>
        </p:nvSpPr>
        <p:spPr>
          <a:xfrm>
            <a:off x="5751720" y="472610"/>
            <a:ext cx="4573808" cy="990429"/>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dirty="0">
              <a:solidFill>
                <a:srgbClr val="2F5597"/>
              </a:solidFill>
            </a:endParaRPr>
          </a:p>
          <a:p>
            <a:pPr algn="ctr"/>
            <a:r>
              <a:rPr lang="en-US" sz="4000" dirty="0">
                <a:solidFill>
                  <a:srgbClr val="2F5597"/>
                </a:solidFill>
              </a:rPr>
              <a:t>Breakfast</a:t>
            </a:r>
          </a:p>
          <a:p>
            <a:pPr algn="ctr"/>
            <a:endParaRPr lang="en-US" sz="4000" dirty="0">
              <a:solidFill>
                <a:srgbClr val="2F5597"/>
              </a:solidFill>
            </a:endParaRPr>
          </a:p>
        </p:txBody>
      </p:sp>
    </p:spTree>
    <p:extLst>
      <p:ext uri="{BB962C8B-B14F-4D97-AF65-F5344CB8AC3E}">
        <p14:creationId xmlns:p14="http://schemas.microsoft.com/office/powerpoint/2010/main" val="360025578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6362" name="Rectangle 356361">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364" name="Arc 356363">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356376" name="Content Placeholder 1">
            <a:extLst>
              <a:ext uri="{FF2B5EF4-FFF2-40B4-BE49-F238E27FC236}">
                <a16:creationId xmlns:a16="http://schemas.microsoft.com/office/drawing/2014/main" id="{F6498C16-0482-0751-A4A4-47912A2CE3A3}"/>
              </a:ext>
            </a:extLst>
          </p:cNvPr>
          <p:cNvGraphicFramePr>
            <a:graphicFrameLocks noGrp="1"/>
          </p:cNvGraphicFramePr>
          <p:nvPr>
            <p:ph idx="1"/>
            <p:extLst>
              <p:ext uri="{D42A27DB-BD31-4B8C-83A1-F6EECF244321}">
                <p14:modId xmlns:p14="http://schemas.microsoft.com/office/powerpoint/2010/main" val="1404933199"/>
              </p:ext>
            </p:extLst>
          </p:nvPr>
        </p:nvGraphicFramePr>
        <p:xfrm>
          <a:off x="838200" y="1461360"/>
          <a:ext cx="5536397" cy="3935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6366" name="Oval 35636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368" name="Oval 35636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p:cNvSpPr>
            <a:spLocks noGrp="1"/>
          </p:cNvSpPr>
          <p:nvPr>
            <p:ph type="title"/>
          </p:nvPr>
        </p:nvSpPr>
        <p:spPr>
          <a:xfrm>
            <a:off x="7474281" y="1396686"/>
            <a:ext cx="3240506" cy="4064628"/>
          </a:xfrm>
        </p:spPr>
        <p:txBody>
          <a:bodyPr>
            <a:normAutofit/>
          </a:bodyPr>
          <a:lstStyle/>
          <a:p>
            <a:pPr algn="ctr"/>
            <a:r>
              <a:rPr lang="en-US" sz="5400" dirty="0">
                <a:solidFill>
                  <a:schemeClr val="bg1">
                    <a:lumMod val="95000"/>
                  </a:schemeClr>
                </a:solidFill>
                <a:effectLst>
                  <a:outerShdw blurRad="38100" dist="38100" dir="2700000" algn="tl">
                    <a:srgbClr val="000000">
                      <a:alpha val="43137"/>
                    </a:srgbClr>
                  </a:outerShdw>
                </a:effectLst>
              </a:rPr>
              <a:t>OVS</a:t>
            </a:r>
            <a:br>
              <a:rPr lang="en-US" sz="5400" dirty="0">
                <a:solidFill>
                  <a:schemeClr val="bg1">
                    <a:lumMod val="95000"/>
                  </a:schemeClr>
                </a:solidFill>
                <a:effectLst>
                  <a:outerShdw blurRad="38100" dist="38100" dir="2700000" algn="tl">
                    <a:srgbClr val="000000">
                      <a:alpha val="43137"/>
                    </a:srgbClr>
                  </a:outerShdw>
                </a:effectLst>
              </a:rPr>
            </a:br>
            <a:r>
              <a:rPr lang="en-US" sz="5400" dirty="0">
                <a:solidFill>
                  <a:schemeClr val="bg1">
                    <a:lumMod val="95000"/>
                  </a:schemeClr>
                </a:solidFill>
                <a:effectLst>
                  <a:outerShdw blurRad="38100" dist="38100" dir="2700000" algn="tl">
                    <a:srgbClr val="000000">
                      <a:alpha val="43137"/>
                    </a:srgbClr>
                  </a:outerShdw>
                </a:effectLst>
              </a:rPr>
              <a:t>Lunch</a:t>
            </a:r>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Tree>
    <p:extLst>
      <p:ext uri="{BB962C8B-B14F-4D97-AF65-F5344CB8AC3E}">
        <p14:creationId xmlns:p14="http://schemas.microsoft.com/office/powerpoint/2010/main" val="336900685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42145" y="121258"/>
            <a:ext cx="10905066" cy="2193404"/>
          </a:xfrm>
        </p:spPr>
        <p:txBody>
          <a:bodyPr vert="horz" lIns="91440" tIns="45720" rIns="91440" bIns="45720" rtlCol="0" anchor="ctr">
            <a:normAutofit/>
          </a:bodyPr>
          <a:lstStyle/>
          <a:p>
            <a:pPr algn="ctr"/>
            <a:r>
              <a:rPr lang="en-US" b="1" dirty="0">
                <a:latin typeface="+mn-lt"/>
              </a:rPr>
              <a:t>OVS: Identifying a Reimbursable Meal</a:t>
            </a:r>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92077C1-661D-8653-DF51-70CFEE4C9DD5}"/>
              </a:ext>
            </a:extLst>
          </p:cNvPr>
          <p:cNvPicPr>
            <a:picLocks noChangeAspect="1"/>
          </p:cNvPicPr>
          <p:nvPr/>
        </p:nvPicPr>
        <p:blipFill rotWithShape="1">
          <a:blip r:embed="rId3"/>
          <a:srcRect l="37340" t="5160" b="1227"/>
          <a:stretch/>
        </p:blipFill>
        <p:spPr>
          <a:xfrm flipH="1" flipV="1">
            <a:off x="-32009" y="-2"/>
            <a:ext cx="672829" cy="6858001"/>
          </a:xfrm>
          <a:prstGeom prst="rect">
            <a:avLst/>
          </a:prstGeom>
        </p:spPr>
      </p:pic>
      <p:graphicFrame>
        <p:nvGraphicFramePr>
          <p:cNvPr id="6" name="Table 6">
            <a:extLst>
              <a:ext uri="{FF2B5EF4-FFF2-40B4-BE49-F238E27FC236}">
                <a16:creationId xmlns:a16="http://schemas.microsoft.com/office/drawing/2014/main" id="{F73CBEBE-03C1-E7D7-76A9-43003201552E}"/>
              </a:ext>
            </a:extLst>
          </p:cNvPr>
          <p:cNvGraphicFramePr>
            <a:graphicFrameLocks noGrp="1"/>
          </p:cNvGraphicFramePr>
          <p:nvPr>
            <p:extLst>
              <p:ext uri="{D42A27DB-BD31-4B8C-83A1-F6EECF244321}">
                <p14:modId xmlns:p14="http://schemas.microsoft.com/office/powerpoint/2010/main" val="2250480534"/>
              </p:ext>
            </p:extLst>
          </p:nvPr>
        </p:nvGraphicFramePr>
        <p:xfrm>
          <a:off x="1070642" y="1787703"/>
          <a:ext cx="10251479" cy="4018590"/>
        </p:xfrm>
        <a:graphic>
          <a:graphicData uri="http://schemas.openxmlformats.org/drawingml/2006/table">
            <a:tbl>
              <a:tblPr firstRow="1" bandRow="1">
                <a:tableStyleId>{2D5ABB26-0587-4C30-8999-92F81FD0307C}</a:tableStyleId>
              </a:tblPr>
              <a:tblGrid>
                <a:gridCol w="3369553">
                  <a:extLst>
                    <a:ext uri="{9D8B030D-6E8A-4147-A177-3AD203B41FA5}">
                      <a16:colId xmlns:a16="http://schemas.microsoft.com/office/drawing/2014/main" val="1320296334"/>
                    </a:ext>
                  </a:extLst>
                </a:gridCol>
                <a:gridCol w="3317702">
                  <a:extLst>
                    <a:ext uri="{9D8B030D-6E8A-4147-A177-3AD203B41FA5}">
                      <a16:colId xmlns:a16="http://schemas.microsoft.com/office/drawing/2014/main" val="542045050"/>
                    </a:ext>
                  </a:extLst>
                </a:gridCol>
                <a:gridCol w="3564224">
                  <a:extLst>
                    <a:ext uri="{9D8B030D-6E8A-4147-A177-3AD203B41FA5}">
                      <a16:colId xmlns:a16="http://schemas.microsoft.com/office/drawing/2014/main" val="974191905"/>
                    </a:ext>
                  </a:extLst>
                </a:gridCol>
              </a:tblGrid>
              <a:tr h="0">
                <a:tc>
                  <a:txBody>
                    <a:bodyPr/>
                    <a:lstStyle/>
                    <a:p>
                      <a:pPr algn="ctr"/>
                      <a:r>
                        <a:rPr lang="en-US" sz="2000" b="1" dirty="0">
                          <a:solidFill>
                            <a:schemeClr val="bg1"/>
                          </a:solidFill>
                        </a:rPr>
                        <a:t>Reimbursable Meals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b="1" dirty="0">
                          <a:solidFill>
                            <a:schemeClr val="bg1"/>
                          </a:solidFill>
                        </a:rPr>
                        <a:t>Non-Reimbursable Meals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r>
                        <a:rPr lang="en-US" sz="2000" b="1" dirty="0">
                          <a:solidFill>
                            <a:schemeClr val="bg1"/>
                          </a:solidFill>
                        </a:rPr>
                        <a:t>OVS Rule Not Met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7601915"/>
                  </a:ext>
                </a:extLst>
              </a:tr>
              <a:tr h="817950">
                <a:tc>
                  <a:txBody>
                    <a:bodyPr/>
                    <a:lstStyle/>
                    <a:p>
                      <a:pPr algn="l"/>
                      <a:r>
                        <a:rPr lang="en-US" dirty="0"/>
                        <a:t>SBP: Toast (1 oz. eq.), Fat-free Milk (8 oz.), Apple (1/2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dirty="0"/>
                        <a:t>SBP: Toast (1 oz. eq.), Yogurt (1 oz. eq.), Fat-free Milk (8 oz.),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a:r>
                        <a:rPr lang="en-US" dirty="0"/>
                        <a:t>SBP: ½ cup fruit or vegetable must be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70510703"/>
                  </a:ext>
                </a:extLst>
              </a:tr>
              <a:tr h="817950">
                <a:tc>
                  <a:txBody>
                    <a:bodyPr/>
                    <a:lstStyle/>
                    <a:p>
                      <a:pPr algn="l"/>
                      <a:r>
                        <a:rPr lang="en-US" dirty="0"/>
                        <a:t>SBP: Toast (2 oz. eq.), Orange Slices (1/2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US" dirty="0"/>
                        <a:t>SBP: Toast (1 oz. eq.), Oranges Slices (1/2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r>
                        <a:rPr lang="en-US" dirty="0"/>
                        <a:t>SBP: 3 food items must be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14268988"/>
                  </a:ext>
                </a:extLst>
              </a:tr>
              <a:tr h="817950">
                <a:tc>
                  <a:txBody>
                    <a:bodyPr/>
                    <a:lstStyle/>
                    <a:p>
                      <a:pPr algn="l"/>
                      <a:r>
                        <a:rPr lang="en-US" dirty="0"/>
                        <a:t>NSLP: Chicken (2 oz. eq.), WG Bun (2 oz. eq.), Broccoli (1/2 cup)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NSLP: Chicken (2 oz. eq.), WG Bun (2 oz. eq.), Milk (8 oz.)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NSLP: ½ cup fruit or vegetable must be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78735862"/>
                  </a:ext>
                </a:extLst>
              </a:tr>
              <a:tr h="1168500">
                <a:tc>
                  <a:txBody>
                    <a:bodyPr/>
                    <a:lstStyle/>
                    <a:p>
                      <a:pPr algn="l"/>
                      <a:r>
                        <a:rPr lang="en-US" dirty="0"/>
                        <a:t>NSLP: Broccoli (1/4 cup), Corn (3/4 cup), Orange Slices (1/2 cup), Yogurt (2 oz. eq.)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NSLP: Broccoli (1/4 cup), Orange Slices (1/2 cup), Yogurt (2 oz. eq.)</a:t>
                      </a:r>
                    </a:p>
                    <a:p>
                      <a:pPr algn="l"/>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a:r>
                        <a:rPr lang="en-US" dirty="0"/>
                        <a:t>NSLP: 2 full components plus ½ cup fruit or vegetable must be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07446296"/>
                  </a:ext>
                </a:extLst>
              </a:tr>
            </a:tbl>
          </a:graphicData>
        </a:graphic>
      </p:graphicFrame>
    </p:spTree>
    <p:extLst>
      <p:ext uri="{BB962C8B-B14F-4D97-AF65-F5344CB8AC3E}">
        <p14:creationId xmlns:p14="http://schemas.microsoft.com/office/powerpoint/2010/main" val="2124250513"/>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6"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1" y="1407319"/>
            <a:ext cx="4635481" cy="1690688"/>
          </a:xfrm>
        </p:spPr>
        <p:txBody>
          <a:bodyPr vert="horz" lIns="91440" tIns="45720" rIns="91440" bIns="45720" rtlCol="0" anchor="ctr">
            <a:normAutofit/>
          </a:bodyPr>
          <a:lstStyle/>
          <a:p>
            <a:pPr>
              <a:defRPr/>
            </a:pPr>
            <a:r>
              <a:rPr lang="en-US" sz="5400" dirty="0"/>
              <a:t>Alternate </a:t>
            </a:r>
            <a:br>
              <a:rPr lang="en-US" sz="5400" dirty="0"/>
            </a:br>
            <a:r>
              <a:rPr lang="en-US" sz="5400" dirty="0"/>
              <a:t>Daily Meals</a:t>
            </a:r>
          </a:p>
        </p:txBody>
      </p:sp>
      <p:sp>
        <p:nvSpPr>
          <p:cNvPr id="2" name="Content Placeholder 1"/>
          <p:cNvSpPr>
            <a:spLocks noGrp="1"/>
          </p:cNvSpPr>
          <p:nvPr>
            <p:ph sz="half" idx="1"/>
          </p:nvPr>
        </p:nvSpPr>
        <p:spPr>
          <a:xfrm>
            <a:off x="381000" y="4244527"/>
            <a:ext cx="4254480" cy="1568450"/>
          </a:xfrm>
        </p:spPr>
        <p:txBody>
          <a:bodyPr vert="horz" lIns="91440" tIns="45720" rIns="91440" bIns="45720" rtlCol="0" anchor="ctr">
            <a:noAutofit/>
          </a:bodyPr>
          <a:lstStyle/>
          <a:p>
            <a:pPr marL="0" indent="0" algn="r">
              <a:buNone/>
            </a:pPr>
            <a:r>
              <a:rPr lang="en-US" sz="2800" i="1" dirty="0"/>
              <a:t>Must Comply with Meal Pattern Requirements</a:t>
            </a:r>
          </a:p>
        </p:txBody>
      </p:sp>
      <p:sp>
        <p:nvSpPr>
          <p:cNvPr id="78"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27A2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357" name="AutoShape 2" descr="data:image/jpeg;base64,/9j/4AAQSkZJRgABAQAAAQABAAD/2wCEAAkGBhMSERUUEhQUFRMWGBQXFRYYGBQVFhgUFRQVFBQUFBQXHCYeFxkjGRQUHy8gJCcpLCwsFR4xNTAqNSYrLCkBCQoKDgwOGg8PGiwkHyQsKSwsLCwsLCwtLCwtLCwpLCwsLCwsLSwsLCwsLCwvKSksLCwsLCwpLCwsKSwpLCwsKf/AABEIAIYBeAMBIgACEQEDEQH/xAAbAAACAgMBAAAAAAAAAAAAAAAFBgMEAAIHAf/EADoQAAIABAQEBAMHBAIDAQEAAAECAAMEEQUSITEGQVFhInGBkRMyoQcjQrHB0fAUFVJicuGSosLxM//EABoBAAIDAQEAAAAAAAAAAAAAAAEDAAIEBQb/xAAwEQACAgEEAQMCBQQCAwAAAAAAAQIDEQQSITFBEyJRcaEFMmGBkRQzUsHw8RUjQv/aAAwDAQACEQMRAD8A5wWzyARuNDAtpZEeUVWVNjsdxE9VddR8pgZDg3w+WzEgAnyBMGKDCGY+IEeYIiPBMWKKAFFzuYcErRM+GABtrFJ8Lg2Qrr253c/Ax8KUiimKjYQw01LaQR0gBh0sShYHeDcir+7PeFx+CW88lYRpPnZRpEEyvUPkO5EU6ida+uo27iGQr8sySn4RvMn8zqp37QLF5cywGZW27QcwrBGnjOCAh3EWa/g4rKJDsSNQNPYQ8WAWlaXcX7CKs6iL7KF843WYot8xPOJHlg+IBz2iEB1NOKzNdSNjygsGmGYHLXIGw2EbSRnXIyhAeekeT8MMkXV7qdzz94hC5OxwEZC2vPtFvD6iy2c+Rhf+IlwES6/iMZVM1rKG+Hy7QSDpLpi+m45c4tScISX4mAJhRpsWqpSjKoI5EnWIqji2eWs5VRztAyw4Rc4rxZ7hflU323MKEiejk573JsBDdiksTZQaX4iNz+cK9ZRNKtMKn2isseQxcl0S0+FhifFYDaNqqmMsg5r87QLmYo5U5QQbxHTz5k18x0A0irrixiumvIfwzHmzWJhDnTM0xjzLsf8A2JvDNUSchBhVXVj1ubwqK2tjLJbki1KprnT8usGMPwAsQWPe0QUCDSGCgnAQNxaMOAXiOBgDpAqThgEN9bMDCA7pFXIYq0aUNKA4uRD9RyEMsZbXGpPkLRz5pljDRgNQzWUXPWGQkLsgX6Cts/rY77bft6iAvHlaTZRsN4N1GH/DtM2XmByPM/r6RUq8OlTb5iGzKrXHRhcA9D2gWSSabHaTEZOT8C7gXDaz5eZmIJ2sYfsBwGVSyQym8wfM3M+cCaSiSQiqh8MEWrlA30McS661Sks8eDq2N2xWOi1xZSpU0rAjxAXU8wRtaONCmfpHZ6GaJgyDnz7QJ4n4LlypZeXe+55x1/w2PqrM33gwT1ktKtsVk5kKBokk4Xfe1ucHJWGMRdvCOpiKfLAGVdBuTzMdW+muqP6maP4pfb0kkUHqSBlXRR7RSn1F9YkrJlzYbCKbi8c8Q228s1sdzvGIvONyuojelW49YhUsERpJma2HlEk7YxWww5mPYwCxLVT7HLfzgrR4iwVLEgjY9xC3PmXcmCNO11iAOhYZxQWAubHY+cZCVJrAunJv5ePIOWTCLPEvBMtwZksWO+kBKXA7Szm1i9gPFrMBLmG/K8FJ1P8AduR0MU5XDLxSYlSiA1vaGzhqqVjlbflCajaxfpqsowYQ5rgUnh5OmzmsQInl1e8s72vAbB64TRcnxCJnU5iwOo2gVwxyMts3LCIWrQsw59xziGdivxDltryPWPKycHTbXnA96koAUGaGmbB1bhMgU66wflC4hJ4eq2+Cpy2uIa8PmswhSfOC7XGTn3FC/DqXUeAGx25nciB0muK6Fzbyh24x4fE1kYaPexPUQJquDmK/dsAeh2P7QwqlkAzWQ6jMxi3SYtpkmKAp5k39xAuvoqiRf4iMo6gXX3EUqdjMNkVnbtcxM4DgZZVAFe8ts4P4eQjeomZbiabdBFSjwaulLnRBr+G4v7RvOaYyMHT7zY35QHOKWWTYzJM8fiLFTsIvSsMkzQbLlPeI8Lw0sRc2A6wynCVmLaUPEOe0IsuzFqvstBR3LPQLwvD2TwlgU5CGCrwQTJViotaKUrDHlEZtdeUNcr5Ldoy0+rd/d4a6NVmyv+3ymc6lcLS0Jvt0iCr4Zl2OQhTFzGsFntNmETgkvcdYVw+R7NMZz11t6R1I0vbucjE5rOEixiGDMFHO3OEeoo7VDJsb/nr+8dImZ3llRzBH0hSxPK05Oby8uc23B0352/eMjsy8GuNXtyb0tBlAG5glKpDENRfL4LA9eneBNUmRcxqGB111sT5xRPI6XHQemCwgfPYQElYmx0E7PBCYXygkQGWTyRVVWiasfSLfDnEc6XNVlTwX16kQIkUhmzgi5c5Ohc2UdyekS4OXeoMtiFytk1V9TnyknKwCgC7eg3i8U+0Jm1nDOwYnNV6J5my2DHrY6EeesJ74xTo5Gay2W3XLlFvpaG+uwof0JlM2dXMlCVvoC6gle43EIOIfZ80yc7ZzluFX/igCKfUKD6wyUK5vFvWPuIkm4ez5Jp3FNOuYZrjl5wHm8YJ3MFpP2ZIPmYmCFNwBIX8N4G3RxedrYyE9So7VJIXKT7QWlH7tLn1i03FtdVMBlIXpaw+sNtNwxJXZB7RcFGq7KIZ/VQgsVQwUdMpvNksiumEOVzzjoNcvKBVQb3hq4jqckloUlmeEdWhW+U+ZMs4qPCA7SdTEUuRrBN1HrFelYZrdTBwyvBT+H4veJcKW4PZjFoyPF6GIMFNmmiAQ1rmyi1ucaYVL1eLGJtmUdbXjSj0zd1ieA+QY8vxkRaoplo0qls6tyIjSe2QgjYwUVLMw9NbRkVRNsbjaMgBI+GKIZs7i9thDRX4yPhlQvKB2GysqCPKpY6KojtyzVGtKIsX8UWJGtxEc1LMYsUy6xkaMT4YT4fxQypgvtsYfaKfKmHXS/wBY5vVyLEMOcHaKaWkgqdVh1DXTNNSUuGOXwUTOABpb1iWm4dlXDganW3KAOH4wzhlbe28HKOusR5CN0q4zjg0SqTjgMSKiXL0bTtBmhxlNlhbr6QTQGG43jbDZNjGBVbOJHLu3ReMBziarZpJKaMNQe4ihg/FAZB8RbPtpteLc+YrKUvqRC++B/DFy+kKtvhFYj2GiKk3vf0D/APcmdjcKV6c4qSzLluTLlqt97ADWFudVThOAlnS2pO1oM0RLb6mMcLpy4kOrhy8oZKSuDQm/aLVmlKTEIbObMvpuIYJEsg3gfiyyJ5++T5dFJ19RF5tbcSGKrc8IS04omsL6KO0E8J4tqZQ+7UEHrf6GLU3h6UrkH/8AmRdQOvcxWk0glteYwCDZe3K5i0I1rmKeS0a2+FBDFS8czSQsyRqed7iHGTPuo2uRHOZXFNMHAdfAOcE6v7SKSWtpZubbCNFdFj7RlulGLwsfsb4xjtHJmFXYzZpPyDxW8xsPWKNXMFQwYIFA2hVp6qROnNMCEsxLX5XMNuF3YbQzU7Yx255KUJt7vBsJJAsBADEcGyTHe2kxQCO4PzDy6Q4CSY9m0auuVxcfzY8o5uDcp4EQS8wsYHVVKiyZkvIWZwRmKlnXW4yv0FtjpDHimGCRMst8jAFb667ML/zePXnoFubXiyk4su4qaEzAOHjmuykJe92tc6WAA5CGqoph8O1opS8YzzciCw3LHYftBNa6XlN2Vm/1IIiNt8stGKXCFlsL1Nja8SU2EEG5c+mkWa+tlMbNcG34evWA0nFmU5X35GByTCzydlw6aGpJYH4SvO+ovrHkLHBuKfczMx8IynsNbQZbFx+FSfJWb8hDsOaTMs8Qk0XssZ8OF7EOKzKuXSYgG5Mt1A8yRpAmp+0dPw5j9InpNlfVSHjJEUwDtHN6n7RXOwt6wNmceTL6kW94nofqD1v0HDjVx8Ow1hUeZYLFqRiBny2JYN0MDp0zQEcoKWOCN55PamZrFP4viv3vGGde6nflGqi/nsYuipOa+xBilS1Np7W2MaVEokacooS5pDX5xCBHF3OUEHtHtPWZlXrtFWbUZgVPmIpI5QwCBeobwgcxEDzMy2PpGkyfmF+v5xWZjy3EAJ7KmlTGRtow7xkAIzST4B5RHNN49pDdIu09GB4m2G0daU1GOWbnJJC2+EzHmWAtF5eGJgtdrHyMF5teb7geQ19TFZ8VPO5jmSk28mF4bN1wMlMpZT9IsYZhrSicxXKfWKH94A5GJlxlTvcQIylF5RaMtr4CCSZatcE+gizT1Cj8R9RAn+sQ7Nr02MRNPU/jI8xce4hi1Fi8jPWl8jxQV2mmsXqguF+7378oR6CawIsQw/1b9DD/AIRVeHxC45EixHYxf1XNYkLnPd2BJM1l0mTFve5I/KCFQ0l11mC3cwq8acNzSWm0pzAm5TmDzynp2hTouGqyawDkqOdydvKFLRxbWX2W3yT9sTpctpL3UNm7j94LYfMCAADSBWC4WJCBQPWCojfXpK4LHZqaz2EMXxqXJkGYeQ0HeOLVn2hzprHKgA5bnyh3xivkzXyu2i7jvFCTMo5fyqsYpYhNrbkyyex+2WBTGN103YP2sLfnEyYHXTd7+phsPFVOmwX6RSn/AGgAfLaGrUWr8sUjNJRl+aTYPpvs8qH+d7e8GKP7NEHzsT62gXM+0Z+UUZ/Hs09feKystl3ICVceonRaDh2RJGmUQRSplINCI45N40nMbDUnQAXJJOgAG5MNOD8KVc6XmqKn+kv8qmWJptp4nyzFy89N+ttozSUI8yY6G+fEUOk3iCSOcR0/ESTHCSxmc7KNSfSKVBwfhqC82oaob/eaZa+QSXb6kwVpKzD6Z88lZUuwI8KrmN+We+ZoXK2tdGmOlvl4+wK4nWY0rMyFMh0vYE30Nh529oRq+qcggQ5pXmarBjcXI15g3/SErEZgSa0sHUa255eve0Z4W75dG63SuiHZrw7XKjFDrMY7bk+QEEsQlDkpUnfwsP0ingyS7nOt737H0MMpxU5WHxJjAjk46WAYMpKnqQdY04TMa3eBSm0hRWmWbIouSRYdABexYk2AtAl1ZnBYW7b28zDTi1UJhGdiRuq3v0IJ9fKBNQyqyMQCXbLLU/iI1ZiP8VGvckDnFei+18Jj7wYhp6cTWYJ8UkAEXui9u5/KLc/ixhMKyz4W3GtgwI+XoDfbtAPG8R+6ky98qa+ZO8AUmkmym3U8/wCaRhlNyfB3KdHFQzI6pJ4gsni8WbcHxDuDeB0vhTDp9w1HIBPNF+G2u9mSxBhJpXc6Zz7L+0XpFRMDWDn2H7RFbKPkRLQQl9S5jv2XYbYiW86RM5EMZq3t+JJhuRfowMLkr7ImmqRT1cuZNUElHlmUD2Vs7e9oZZtW5AB1OwOv63P1g5wxMSWXBIz5SRfYm20NjqJ5Rmt/D4Rrb8nKcDlPIeZJmqyOpIZG0II0PYjuNDyvGpnWZx0P0MdJ4pwRK9pTLNEqfKuPiZMyOjalHAIOh1B1tc6axz/iLCHp5xRypJFwym6kciLxrjZGfRy7KZV9gmpHMdYyTNzE23G/eKsurKkgxvNsLOnqIaZwmoHvuIH1tFzAuI0NVfX6RDPrGA0iEIGAj0y78xFaZMLRi3EEBOPDuY8WfrGsrXlGuSAEuS56+sZFVY8iYDkapst5ZCkWO5v0ivUz5j6B7DtHtXWF23B6knf/AKjZHUDU3PbaLyluYZSbK4m5dC5jdqnoL+8bTGtsAPSKM2p8/SKMqTvOJ2BjJb3+ZT5j9RFZJjHkYkWoYQCGTZeuh0iJnYbG/npEzV6H5hY9Y9ZOYII7j9YgTKOrKm5GsPfDONkAhmOQi1j4h78oSZLAHUD84d+EquUSFyLc79IKIFUqSgNjmXl6xHPqAbHY7G0MtfgImyGKKFIFxbtrCDKqCQb73jp6aXtw/BuokpIaKecSNYhxjFUkSmdjawMQSqxVTOxsAI5fxdxOaqZZT90p0/2P+R7dItdaq1+oLrFBFCdijMzNmPiJPvEDVl+ZirHoU9I5m9s5vZOaqNTUxH8FukbrSt2iZZDz45jwzjzMWqfCXfQAn0hx4U+zzMyzqg/dqbiXb52Bv4j/AIg8uflvWc1CO6Qyut2S2xCHAfCxko0+fKAnNYybnxohWxOXZS1z3t0hkqZxYA30BBt1t1ixU1dhcxQCnMbaq2vkf+/0jkSnK2WT1Onqhp4YfH6kOJV5W1hvz7GIa6SxkWAzE8hzi+aCWwGbUjYbDtBGXTKoudB0hkaH2xU9fCH5FkA4PIdZYDqc2/In1gZivDbtPE5QQQCLaEEG2/tBnGuJFlAhbBuR7iF+dxzexXwtzU7HqL+3tD41qLyjFfqZ3LE8Fd6dlOqlfy9DFeciNqWIPY2MH8NxRaqWcwtMBa4HMA3BuOxEVq/h5CquT4cyq7LYFC4DSy2lrEG224t0hy5MnQv+BdfqT9YhwycaipM06S5YySx23J8zuf8Al2izxXwxNpGCsQ6uLynW9nHLQ/K2o077mLVDQCTLVOY3PVjqT7wu17I48s26Gv1bU/C5Lc+cWNzEdGPEf5tG2S4jeUltezf/ADGHPGD0LLVKNTFqlHiPnEFMsT0x8RELK/IQRhm8hf1/lo9pmupPUmK4bx+a/qY3pW0t0JiwtrgMUzhRa9rbmAXGNGKqT8WXvLtbT5lO/wBNYlq5tkN7nQlgNyB+Eeeg9Ylebc/CXp943Tso5XMXhJxeTJbp1ZFpnLKqQb3Aio1xfrHTazCKeZmCDxDQsNr9O5hOxTCgrEHQiOlXapnBv0s6nhgRkut41DaawRXD2yFhqIHzZVtIcY+iBlt5RNLUGNH6RqmhggN3TLzjwPGO0QvEISTHuYyPKeWSwEZACHpdCm+a/rE+YLsp94pSAG3a0W0UD8V4hDWbNPSKbsTF+bM8opvMEBhIQsb6d40ZrxqQf4YhDYt3HrGyTiNvblEJmW5Rp8URCBigdW+YD2hjwiQFPhuITqOpII3EO2CzvEvMmAyyOncN1ZyC/tCDxPhjS6yYFHgNnHk2pHveHXB54NhAjj6WVmSz/khH/iR+8OrscVlBUnCTaETiIuZVhfLzHWEp6Sx+WOmTqb4ku0KWIYcZW4uesV3ubyxU228sXzSnyidKAAatEihrnS8SS8GmzDpeCVNqbClOpghIp5Ka2zGNEwCcBrciL+E8LzJswKQwT8bC1wLcidLxHJRWWSMXJ4QUwOimVB+7UJLGjORoOwHM9obC4XwjYKAPIaRDShJEsS5Vwq30OpuSSxY9bxFMm31Mc21yvfwjtUKGlXzJmMdDfb9Io1lfl22jaqqbQr4pieu8XhBR4Qq26U3mQUo+IQJhzbcokxbiFyPCf1hTkCZOJ+ELgfMx0UeZ5nTlFuTQzlYAMhPcta/tFpNLhsNdVk1mMTydhU6bq5tflz9TyEayOFs7WO38O0XWxWZK8DIS3ob9TeNGxGdr92ddOQAB31v0v7mDuXyV9Kf+L/gs8K4FOSpR5al0YlAptdlYWzKel7b8tbw2yaFUqJ0plcSyqy5y7m+qMU62sjj6QO4W4hZGbNZJtwqsBnKoQLiSn4pzE5FGw1JvtDxV4zImUxmTmEiZL8PxQfij4g1MlTcGe6gKGI0vcA6G1otPnJWcJR4ceBRamMyU0ioAvIMxQ7C33km7S5i3Ph2dSOauOkLSj+dIJ1nGEuWnxw5mT86+E6Z5eVk1S+UNYrc794Q6HFJijxTGPYm/13hdtfqYaNul1K02VJd/A5y8topTa9XYhNQl8x5Xa2g9vrATOJ2jM9uzaex0gpT04loQNQTcn94R6O1ZN8NdG2WFx9Q5St4QY0E60wRDTVGkQNNu4jOo9m6OAtObxKfMe/8ADFqToPOB883Bt5+2sSTKv7u/aB2irWUTo4mZjvlIAHUjxD629ooV9UVIkyj94+sx/wDEcxeK9HWZZcw87/W0DsFmXLE/M19fOGqOE38Ak9rwM9FKCKFTQdedubeZN4gxnDJTKGmMEFwLnmSbAdyTGv8AVkfKL8u1hoPygfX4aZ81XmO1k+SWtgoNtWPMtvrpF6oybz0YNXdDbjthH+zqmijwMPrChjWDmW9rEjl5Q9Yehy5dbDmdYtT5SgagGOxRp52c9I8tqL418ds5I+FzSfCp9rRr/bJ3+Bjp7GWdxaI/iSl5iN60aXbMH9U30jm4wGobZDE0rhKpO6gesdCGIJsov5CLEuTMbXKFHVj+kVenrXbLK6x9IT8N4Ne4LkC3SPIczkT55wv0W0ZEVVa/+chc5vuSRzaVTW5iPZrW5xSaqY7CNpcon5z6bRzjaRzpuukRZ7xbZBsBaKzDWIQ1APUxuJhHONLxusuIQlE/rHmcdo0WXfaNzTtzEVCSSZ5B0tDpw2WPjJhLpaclhD/gqWQWhc3gdWssZ6CuyEMYj40rDMMjNoLObewjejw1pg8IipxTQTZLyZ03xIQEsPlRuh8/0i1ecAtwVKIXWAfE6kEQz4dka+oEAOKQofQ3iYYkFYLQggkw2UNCBawhawWtUXWxLHYCGKkqWRbfiO56DoP3i8m4x47DCKlLnob8DwxZgYFUsttCqMxvfXMRcbQbl4JKUWyC3TW3tAzgmkYSWmaXmNoSLkqum/TNmhheW3NgPIfvGeLcVhwcn88Y+7HWzzJ7XhfAn8V4UsrLMlqFU+FgNr8jbvr7Qp1VbaOoVMuWVYP4gQQb63HSOFcQYoqzHVDoHYL1sGIX6Wg7ZPlrBaE+MG2K4zYGBMmkLspm3yk/LsTzF+nlECAgh21N9un/AHF4zr2PcRSTxwjfRSm90/4DFIwBZVAACLYDQDU7D1is86zjzERUk/71h/qfoyiNKl9bxn2+47LnhLBexSWG15jaI5c+69xGPOuAe0RAWPYxVLjDBv54MmvrfrFWsq2KqGYkKoRAdlQfhUbAdeu5uYuTFuIoVEu7AcrfqYZDkRZwsgSvuSDBmhwhCoLIjac1U/W0RVFBr2/nKDMj4aqMpBjSn4OTdHnL8g8UIQ+EWHaL1PMMevP62j2nIZlUbsyqPNiAPzg4yITwbBCNVtbp+0byZDFrkaQa4g4Rm0y/EVhNlc2UWK/8hrp3/KKNLQz2HgkzmHUS3I9wIXXWrVuguDXHWzq4bX7m5UnnGq02hF9DEcxmVirqVYbq3hYeYOojZnYSzMsMgNr35+UPh+HT8R+4uX4u+t32MXD0C5dSCbnXn6RvKpVX5VAPYaxSXF72FrX0ENuAYMSM7DxHrsBDv6KyLxJYMtmv3rO5spSMJJF30HTnFuVh42VSfS/1gy4lp/u30ivMrmO2g7R0K6Ix6X7s5NuolLt/siNKBlHiIUdOcVqhQdo3did9YiYxqimuzHJp9IjmyEK2y6nn+0VzRSgthLW/+W5ido0JguKDuYPnYWLeEkHtA6dIcblvUkiDhm8hcnoBf8olSgmNugUdWP6QHOMewqEpdCj/AErxkN7YbLHzTBfoojyBvXwwuDXlHKKdhaJ320ihLUbZtYsAW5xxTqnkxyNIhJY8rCJM6juY2ZyRYCBgOSuUPWJ6SgLm3KNllW7mC9PIsum/OKt4LRWQzhWES5UsNYFm2iISs+YsFFjpaLlE2aQLbgEetoFUBmiZ94CJZ0XT8XeM/bybGkkkjSZR5TflDDg7eGKlRJuLRew2SVWI2CKwOfDGIhDYw2YhkmyshliZLfR1026+cc1ppljDlQ15aQ4Bs2RrHoQLgw+qfG0TdDncItHgA/uAp8zCWXIzc8uUso157COgSeAKIG7SVmHrMu//AKnw/SE37Oc8+cZzm7KCWbT520Gnlm9o6W1+bn6CC5yi+It/x/tmbCfkG1XDNMZTrLkSUYqcpVElkNy8QFxrHN5qlSQdCCQR3G8dS+IqnXXz1hM+0p5SvLdVs75s1vxBcoBPfl/+Qt73zJJfTn/SH1NJ4LnBGKswaTyUZk8ifEPcg+sNDBjCj9mlMGE2cTrf4YHQAK5J87r7Q8kjtDoLMRdjW54BP9KSY4hxdw09HVPnBMt2ZpL/AIcpJbJ/zW9rdBeO9T6xE3IhD+0XFEqaRkl2Yq6NcW3VwCB31t6wHXnhF6blCacuv+cnJ5p59dG8+TRkmda1/wCWjWkn5iVy2sNjqeh7fSLiyzcWNtR2H7Q6Ogk+JMfP8UguYpv7B3C+EJ0yWJ8shswYWuMts2pz8yCNRy9Ino+FZjMcxQhRmyg5iwvYjl29xFzD8ZnU4SWGmCUzABUXPqx1IFtOZOoG8MU6hluGeUxzCx0FirgEnKt9VIJuOYuN7GMOpp9KaWUxf/kLpL4FVOHhMQGnJLD5pb3D+ajfrpACbWqs74bsoYX8OUKAb2CknXNz20tDrJxuTNyy6kmVMUko6gEWtZt/nQ+HQb25GB0uXKSoZ0lS/i6qxC6kEgH00Bv0IjLFJSy+UWqsstmk5P8AkE0kpWm5WmIG1KoTrb5SzDnrew8ojw+nlTy4LmW0t2l3sGuAdGtpYZTf1gxXYRTTan+oYMZgCqyy2UJbWxYA3LAWFl06iLFbQITKZXVRcM6nVGXUeF7HnbQ32te94e7I49qOjGu3PvbafwwU3DRK5kmfEF7WWytryKkaHsL8+kUv6GxsUcMeRuGJOg0tc3hskLMBy/DUJzaYwEtidUK6Wa1/wg3JsecEqXCnUqzTpXwg6tmJzCXcZm+AL6eK+9iNPONtWuUFzCL+mEYdRpN/O+S/RvJBg32cJNlAMTKqdyrjMtiflKnUMB+cEKPg2RTzAzuWdDoNlBGnyr+pMTzpzy5h1uwOjA3v0IixVVXxxrZZmxFwM3Qjv2ji3fierthKHKeX48Px+33RevRVQkpdrj/suNi6ILIB/PKK/wDe3cgAnWBK4a2axYDtqTDBhGF5HHhJ1FywsAPLrHO09N101DOF9f8ASNd3pVRz2zn2NYfMqK6aspCxugOlgLIq5mY7C4PnyifEOFJ6y/gomfZ3m3CSl38GZrZjpfTrHSKOmCFrLYXLMzEZnc6sx5+p8hoIQ+IcQymbUVc0tTo7rJlobfFIY5Elrz5Zn2Guse8qtcYqK6ikv4POOlTbb8gDBMA8aGZuSci73sdT+WsPc5gq5F6awqcDVEyoMyqnWB+SWo+VEGyJ2F/WGBpniMNU/V9wi32exEBaNGMYysflVm8tveJBhrWvMYIOg1MMc4oSq5MpTp1tzGSZbv8AIhI6nQfWLX9TKT5Euf8AJoinYk7c7DoNIGZvpYDiuPbybnDbfPMVew1MaGVIXfNMPfb2ii940MwiJ6ee2D1cflWC8+KkaIqqOwihPqnb5mJj0TQY0ZQYKil0irnKXbIGaMj15UZFipy5Zg6RcaUCIyMjgnbMSWOkevMtGRkEB7RrdvKD8geGMjIVIbAs0FRlJXkYOyZAKgdYyMhLNUXwVxJ8ZvyNovoI8jIDAiwggzh84iVMPRG+otHkZFodlbPysWuBcQaTPKj5XYKw8zYHzBP5x1Ig9YyMjWYSuZPihW+1WgtKkTgRYFpZH/IZlI/8W9xGRkUa4YyD9yA/2YYixaolgkACW487sp/+faH1Mzm2Yx5GQ2t4pb+oi5Zux9AZjlDlbLmPI30ubjY3gBimHI0idL5vKcX6XU21562jIyH1pNKT7EybWYrrJzdFFwxF3sATsCbbkDnDlh3BMwyBUs8uxXMqWPPbMdj5WjyMjTrZuFaUeM5K1RUpNsIJm+Gqs1yOe3LW3QRrhtXkmAtqrEqQOhB184yMjylzxHJoXL5BfGEqz5Hs1mULfY5hdc/WwIHpF/AMLzl2RJSKoCiwKk3UXBA0AJsDvoo9PIyHQXL+pto4i2BhiJkTJq08uWjBgTfxAsTr4iMwXX5YNScM/qZOZ7S9QcqZiASGIVcxsBtqFG530jyMi/Z0VJxw0F5HDSU4AmzZswG7ZBZUygFgCDe5tvtr0g5OwmQSpZWJ8NtfCoJ2CjQeceRkK/yXwKnZKeJSfLKfEtOBLVhoV8Nuq8rk63hTmV5tfpHkZAvri8NrwMok1FhTA+NArqJ6GYo2ItmHTfQ+RjqQZJ0rNY2IuOTDTsY9jIbo/bY4LrGTNrYrapeTnWIY+6O8upZnVcxKoFXMq65S29vSEKbUviM740wgINJUofLLl8lA/OPYyOvq3tSSOfp/dnI8YNI+FJCDuYkkKGm2O0ZGRuo/tL6HOuf/ALX9TKrFCbqnhUbWiis4tuSTGRkaVFR6M7k5dmrxGY9jIJU0YxG0eRkAhHMsI0ppbTDZbDzv+kZGQm6biuDVRCMuwiMGtq7k9l0jIyMhMcvlsbL28JH/2Q=="/>
          <p:cNvSpPr>
            <a:spLocks noChangeAspect="1" noChangeArrowheads="1"/>
          </p:cNvSpPr>
          <p:nvPr/>
        </p:nvSpPr>
        <p:spPr bwMode="auto">
          <a:xfrm>
            <a:off x="1587500" y="-152400"/>
            <a:ext cx="304800" cy="30480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5779"/>
              </a:solidFill>
              <a:effectLst/>
              <a:uLnTx/>
              <a:uFillTx/>
              <a:latin typeface="Franklin Gothic Medium" pitchFamily="34" charset="0"/>
              <a:ea typeface="+mn-ea"/>
              <a:cs typeface="+mn-cs"/>
            </a:endParaRPr>
          </a:p>
        </p:txBody>
      </p:sp>
      <p:sp>
        <p:nvSpPr>
          <p:cNvPr id="4" name="Rectangle: Rounded Corners 3">
            <a:extLst>
              <a:ext uri="{FF2B5EF4-FFF2-40B4-BE49-F238E27FC236}">
                <a16:creationId xmlns:a16="http://schemas.microsoft.com/office/drawing/2014/main" id="{EA7DA8D1-1725-FB96-C539-0A80111A9C7C}"/>
              </a:ext>
            </a:extLst>
          </p:cNvPr>
          <p:cNvSpPr/>
          <p:nvPr/>
        </p:nvSpPr>
        <p:spPr>
          <a:xfrm>
            <a:off x="5278945" y="954116"/>
            <a:ext cx="6269591" cy="4945244"/>
          </a:xfrm>
          <a:prstGeom prst="roundRect">
            <a:avLst>
              <a:gd name="adj" fmla="val 4078"/>
            </a:avLst>
          </a:prstGeom>
          <a:solidFill>
            <a:schemeClr val="accent2"/>
          </a:solidFill>
          <a:ln w="38100">
            <a:solidFill>
              <a:srgbClr val="EC8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7B07F907-0688-569B-D8CE-0B41F796B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85"/>
          <a:stretch/>
        </p:blipFill>
        <p:spPr bwMode="auto">
          <a:xfrm>
            <a:off x="5800725" y="1253376"/>
            <a:ext cx="5257800" cy="43512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9" name="Flowchart: Off-page Connector 11">
            <a:extLst>
              <a:ext uri="{FF2B5EF4-FFF2-40B4-BE49-F238E27FC236}">
                <a16:creationId xmlns:a16="http://schemas.microsoft.com/office/drawing/2014/main" id="{739D746C-D245-F76D-64B6-2301C61BB220}"/>
              </a:ext>
            </a:extLst>
          </p:cNvPr>
          <p:cNvSpPr/>
          <p:nvPr/>
        </p:nvSpPr>
        <p:spPr>
          <a:xfrm rot="5400000">
            <a:off x="10782436" y="3092083"/>
            <a:ext cx="262241" cy="448944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99A35DC-AC21-C5B0-D8D1-FC9A57B96757}"/>
              </a:ext>
            </a:extLst>
          </p:cNvPr>
          <p:cNvSpPr txBox="1"/>
          <p:nvPr/>
        </p:nvSpPr>
        <p:spPr>
          <a:xfrm>
            <a:off x="8831440" y="5190008"/>
            <a:ext cx="2159630" cy="276999"/>
          </a:xfrm>
          <a:prstGeom prst="rect">
            <a:avLst/>
          </a:prstGeom>
          <a:noFill/>
        </p:spPr>
        <p:txBody>
          <a:bodyPr wrap="none" rtlCol="0">
            <a:spAutoFit/>
          </a:bodyPr>
          <a:lstStyle/>
          <a:p>
            <a:r>
              <a:rPr lang="en-US" sz="1200" i="1" dirty="0">
                <a:solidFill>
                  <a:schemeClr val="tx1">
                    <a:lumMod val="50000"/>
                  </a:schemeClr>
                </a:solidFill>
              </a:rPr>
              <a:t>Picture Courtesy of Frontier CSD</a:t>
            </a:r>
          </a:p>
        </p:txBody>
      </p:sp>
    </p:spTree>
    <p:extLst>
      <p:ext uri="{BB962C8B-B14F-4D97-AF65-F5344CB8AC3E}">
        <p14:creationId xmlns:p14="http://schemas.microsoft.com/office/powerpoint/2010/main" val="44729470"/>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4626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2FC858-B208-6510-6F73-CA901BAAEB3D}"/>
              </a:ext>
            </a:extLst>
          </p:cNvPr>
          <p:cNvSpPr/>
          <p:nvPr/>
        </p:nvSpPr>
        <p:spPr>
          <a:xfrm>
            <a:off x="327546" y="4572000"/>
            <a:ext cx="7058306" cy="1964266"/>
          </a:xfrm>
          <a:prstGeom prst="rect">
            <a:avLst/>
          </a:prstGeom>
          <a:solidFill>
            <a:srgbClr val="3F57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256" y="4767072"/>
            <a:ext cx="6594189" cy="1625210"/>
          </a:xfrm>
        </p:spPr>
        <p:txBody>
          <a:bodyPr>
            <a:normAutofit/>
          </a:bodyPr>
          <a:lstStyle/>
          <a:p>
            <a:pPr algn="r"/>
            <a:r>
              <a:rPr lang="en-US" b="1" dirty="0">
                <a:solidFill>
                  <a:srgbClr val="FFFFFF"/>
                </a:solidFill>
              </a:rPr>
              <a:t>Compliance with</a:t>
            </a:r>
            <a:br>
              <a:rPr lang="en-US" b="1" dirty="0">
                <a:solidFill>
                  <a:srgbClr val="FFFFFF"/>
                </a:solidFill>
              </a:rPr>
            </a:br>
            <a:r>
              <a:rPr lang="en-US" b="1" dirty="0">
                <a:solidFill>
                  <a:srgbClr val="FFFFFF"/>
                </a:solidFill>
              </a:rPr>
              <a:t>Weekly Requirements</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sz="quarter" idx="1"/>
          </p:nvPr>
        </p:nvSpPr>
        <p:spPr>
          <a:xfrm>
            <a:off x="7582563" y="518400"/>
            <a:ext cx="4225638" cy="6667200"/>
          </a:xfrm>
        </p:spPr>
        <p:txBody>
          <a:bodyPr anchor="t">
            <a:normAutofit/>
          </a:bodyPr>
          <a:lstStyle/>
          <a:p>
            <a:pPr marL="457200" indent="-457200">
              <a:buAutoNum type="arabicPeriod"/>
            </a:pPr>
            <a:r>
              <a:rPr lang="en-US" sz="2400" dirty="0">
                <a:solidFill>
                  <a:srgbClr val="FFFFFF"/>
                </a:solidFill>
              </a:rPr>
              <a:t>Ensure the contribution of each component is accounted for in </a:t>
            </a:r>
            <a:r>
              <a:rPr lang="en-US" sz="2400" b="1" u="sng" dirty="0">
                <a:solidFill>
                  <a:srgbClr val="FFFFFF"/>
                </a:solidFill>
              </a:rPr>
              <a:t>every</a:t>
            </a:r>
            <a:r>
              <a:rPr lang="en-US" sz="2400" dirty="0">
                <a:solidFill>
                  <a:srgbClr val="FFFFFF"/>
                </a:solidFill>
              </a:rPr>
              <a:t> meal offered.</a:t>
            </a:r>
          </a:p>
          <a:p>
            <a:pPr marL="457200" indent="-457200">
              <a:buAutoNum type="arabicPeriod"/>
            </a:pPr>
            <a:endParaRPr lang="en-US" sz="800" dirty="0">
              <a:solidFill>
                <a:srgbClr val="FFFFFF"/>
              </a:solidFill>
            </a:endParaRPr>
          </a:p>
          <a:p>
            <a:pPr marL="457200" indent="-457200">
              <a:buAutoNum type="arabicPeriod"/>
            </a:pPr>
            <a:r>
              <a:rPr lang="en-US" sz="2400" dirty="0">
                <a:solidFill>
                  <a:srgbClr val="FFFFFF"/>
                </a:solidFill>
              </a:rPr>
              <a:t>Determine the lowest creditable amount offered each day.</a:t>
            </a:r>
            <a:endParaRPr lang="en-US" sz="800" dirty="0">
              <a:solidFill>
                <a:srgbClr val="FFFFFF"/>
              </a:solidFill>
            </a:endParaRPr>
          </a:p>
          <a:p>
            <a:pPr marL="457200" indent="-457200">
              <a:buAutoNum type="arabicPeriod"/>
            </a:pPr>
            <a:endParaRPr lang="en-US" sz="800" dirty="0">
              <a:solidFill>
                <a:srgbClr val="FFFFFF"/>
              </a:solidFill>
            </a:endParaRPr>
          </a:p>
          <a:p>
            <a:pPr marL="457200" indent="-457200">
              <a:buAutoNum type="arabicPeriod"/>
            </a:pPr>
            <a:r>
              <a:rPr lang="en-US" sz="2400" dirty="0">
                <a:solidFill>
                  <a:srgbClr val="FFFFFF"/>
                </a:solidFill>
              </a:rPr>
              <a:t>Total the lowest creditable amounts to determine the weekly amount offered.</a:t>
            </a:r>
          </a:p>
          <a:p>
            <a:pPr marL="457200" indent="-457200">
              <a:buAutoNum type="arabicPeriod"/>
            </a:pPr>
            <a:endParaRPr lang="en-US" sz="800" dirty="0">
              <a:solidFill>
                <a:srgbClr val="FFFFFF"/>
              </a:solidFill>
            </a:endParaRPr>
          </a:p>
          <a:p>
            <a:pPr marL="457200" indent="-457200">
              <a:buAutoNum type="arabicPeriod"/>
            </a:pPr>
            <a:r>
              <a:rPr lang="en-US" sz="2400" dirty="0">
                <a:solidFill>
                  <a:srgbClr val="FFFFFF"/>
                </a:solidFill>
              </a:rPr>
              <a:t>Reference the NSLP or SBP Meal Pattern chart to ensure compliance.</a:t>
            </a:r>
          </a:p>
          <a:p>
            <a:pPr marL="457200" indent="-457200">
              <a:buAutoNum type="arabicPeriod"/>
            </a:pPr>
            <a:endParaRPr lang="en-US" sz="1900" dirty="0">
              <a:solidFill>
                <a:srgbClr val="FFFFFF"/>
              </a:solidFill>
            </a:endParaRPr>
          </a:p>
          <a:p>
            <a:pPr marL="457200" indent="-457200">
              <a:buAutoNum type="arabicPeriod"/>
            </a:pPr>
            <a:endParaRPr lang="en-US" sz="1900" dirty="0">
              <a:solidFill>
                <a:srgbClr val="FFFFFF"/>
              </a:solidFill>
              <a:cs typeface="Calibri"/>
            </a:endParaRPr>
          </a:p>
          <a:p>
            <a:pPr marL="457200" lvl="1" indent="0">
              <a:buNone/>
            </a:pPr>
            <a:endParaRPr lang="en-US" sz="1900" dirty="0">
              <a:solidFill>
                <a:srgbClr val="FFFFFF"/>
              </a:solidFill>
            </a:endParaRPr>
          </a:p>
          <a:p>
            <a:pPr marL="320040" lvl="1" indent="0">
              <a:buNone/>
            </a:pPr>
            <a:endParaRPr lang="en-US" sz="1900" dirty="0">
              <a:solidFill>
                <a:srgbClr val="FFFFFF"/>
              </a:solidFill>
            </a:endParaRPr>
          </a:p>
        </p:txBody>
      </p:sp>
      <p:pic>
        <p:nvPicPr>
          <p:cNvPr id="6" name="Picture 5" descr="A trays of vegetables in a refrigerator&#10;&#10;Description automatically generated">
            <a:extLst>
              <a:ext uri="{FF2B5EF4-FFF2-40B4-BE49-F238E27FC236}">
                <a16:creationId xmlns:a16="http://schemas.microsoft.com/office/drawing/2014/main" id="{F6739CD9-063D-F299-3817-003F9274B071}"/>
              </a:ext>
            </a:extLst>
          </p:cNvPr>
          <p:cNvPicPr>
            <a:picLocks noChangeAspect="1"/>
          </p:cNvPicPr>
          <p:nvPr/>
        </p:nvPicPr>
        <p:blipFill rotWithShape="1">
          <a:blip r:embed="rId3">
            <a:extLst>
              <a:ext uri="{28A0092B-C50C-407E-A947-70E740481C1C}">
                <a14:useLocalDpi xmlns:a14="http://schemas.microsoft.com/office/drawing/2010/main" val="0"/>
              </a:ext>
            </a:extLst>
          </a:blip>
          <a:srcRect l="32662" t="39700" r="33333" b="16799"/>
          <a:stretch/>
        </p:blipFill>
        <p:spPr>
          <a:xfrm rot="16200000">
            <a:off x="1836027" y="-1046386"/>
            <a:ext cx="4050096" cy="6908252"/>
          </a:xfrm>
          <a:prstGeom prst="rect">
            <a:avLst/>
          </a:prstGeom>
          <a:effectLst>
            <a:outerShdw blurRad="63500" sx="102000" sy="102000" algn="ctr" rotWithShape="0">
              <a:prstClr val="black">
                <a:alpha val="40000"/>
              </a:prstClr>
            </a:outerShdw>
          </a:effectLst>
        </p:spPr>
      </p:pic>
      <p:sp>
        <p:nvSpPr>
          <p:cNvPr id="7" name="Flowchart: Off-page Connector 11">
            <a:extLst>
              <a:ext uri="{FF2B5EF4-FFF2-40B4-BE49-F238E27FC236}">
                <a16:creationId xmlns:a16="http://schemas.microsoft.com/office/drawing/2014/main" id="{B8FAD5CC-14F3-5707-E967-2D56D439A5B9}"/>
              </a:ext>
            </a:extLst>
          </p:cNvPr>
          <p:cNvSpPr/>
          <p:nvPr/>
        </p:nvSpPr>
        <p:spPr>
          <a:xfrm rot="5400000">
            <a:off x="5158811" y="1980111"/>
            <a:ext cx="262241" cy="448944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CB6CF7E-59FF-06A0-F95C-9C473D99A6FC}"/>
              </a:ext>
            </a:extLst>
          </p:cNvPr>
          <p:cNvSpPr txBox="1"/>
          <p:nvPr/>
        </p:nvSpPr>
        <p:spPr>
          <a:xfrm>
            <a:off x="3207815" y="4101622"/>
            <a:ext cx="3023969" cy="276999"/>
          </a:xfrm>
          <a:prstGeom prst="rect">
            <a:avLst/>
          </a:prstGeom>
          <a:noFill/>
        </p:spPr>
        <p:txBody>
          <a:bodyPr wrap="none" rtlCol="0">
            <a:spAutoFit/>
          </a:bodyPr>
          <a:lstStyle/>
          <a:p>
            <a:r>
              <a:rPr lang="en-US" sz="1200" i="1" dirty="0">
                <a:solidFill>
                  <a:schemeClr val="tx2"/>
                </a:solidFill>
              </a:rPr>
              <a:t>Picture Courtesy of Buffalo City School District</a:t>
            </a:r>
          </a:p>
        </p:txBody>
      </p:sp>
    </p:spTree>
    <p:extLst>
      <p:ext uri="{BB962C8B-B14F-4D97-AF65-F5344CB8AC3E}">
        <p14:creationId xmlns:p14="http://schemas.microsoft.com/office/powerpoint/2010/main" val="1638855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021" y="365125"/>
            <a:ext cx="11506200" cy="1687610"/>
          </a:xfrm>
        </p:spPr>
        <p:txBody>
          <a:bodyPr anchor="ctr">
            <a:normAutofit/>
          </a:bodyPr>
          <a:lstStyle/>
          <a:p>
            <a:br>
              <a:rPr lang="en-US" sz="3600" dirty="0"/>
            </a:br>
            <a:endParaRPr lang="en-US" dirty="0"/>
          </a:p>
        </p:txBody>
      </p:sp>
      <p:graphicFrame>
        <p:nvGraphicFramePr>
          <p:cNvPr id="4" name="Table 3">
            <a:extLst>
              <a:ext uri="{FF2B5EF4-FFF2-40B4-BE49-F238E27FC236}">
                <a16:creationId xmlns:a16="http://schemas.microsoft.com/office/drawing/2014/main" id="{CE985BC5-7CDC-41E0-B9D6-5EC55D49B050}"/>
              </a:ext>
            </a:extLst>
          </p:cNvPr>
          <p:cNvGraphicFramePr>
            <a:graphicFrameLocks noGrp="1"/>
          </p:cNvGraphicFramePr>
          <p:nvPr>
            <p:extLst>
              <p:ext uri="{D42A27DB-BD31-4B8C-83A1-F6EECF244321}">
                <p14:modId xmlns:p14="http://schemas.microsoft.com/office/powerpoint/2010/main" val="1911315882"/>
              </p:ext>
            </p:extLst>
          </p:nvPr>
        </p:nvGraphicFramePr>
        <p:xfrm>
          <a:off x="2252843" y="616584"/>
          <a:ext cx="9474337" cy="6257585"/>
        </p:xfrm>
        <a:graphic>
          <a:graphicData uri="http://schemas.openxmlformats.org/drawingml/2006/table">
            <a:tbl>
              <a:tblPr firstRow="1" firstCol="1" bandRow="1">
                <a:tableStyleId>{616DA210-FB5B-4158-B5E0-FEB733F419BA}</a:tableStyleId>
              </a:tblPr>
              <a:tblGrid>
                <a:gridCol w="1894670">
                  <a:extLst>
                    <a:ext uri="{9D8B030D-6E8A-4147-A177-3AD203B41FA5}">
                      <a16:colId xmlns:a16="http://schemas.microsoft.com/office/drawing/2014/main" val="2723014638"/>
                    </a:ext>
                  </a:extLst>
                </a:gridCol>
                <a:gridCol w="1894670">
                  <a:extLst>
                    <a:ext uri="{9D8B030D-6E8A-4147-A177-3AD203B41FA5}">
                      <a16:colId xmlns:a16="http://schemas.microsoft.com/office/drawing/2014/main" val="987862678"/>
                    </a:ext>
                  </a:extLst>
                </a:gridCol>
                <a:gridCol w="1894670">
                  <a:extLst>
                    <a:ext uri="{9D8B030D-6E8A-4147-A177-3AD203B41FA5}">
                      <a16:colId xmlns:a16="http://schemas.microsoft.com/office/drawing/2014/main" val="3179705864"/>
                    </a:ext>
                  </a:extLst>
                </a:gridCol>
                <a:gridCol w="1894670">
                  <a:extLst>
                    <a:ext uri="{9D8B030D-6E8A-4147-A177-3AD203B41FA5}">
                      <a16:colId xmlns:a16="http://schemas.microsoft.com/office/drawing/2014/main" val="523702077"/>
                    </a:ext>
                  </a:extLst>
                </a:gridCol>
                <a:gridCol w="1895657">
                  <a:extLst>
                    <a:ext uri="{9D8B030D-6E8A-4147-A177-3AD203B41FA5}">
                      <a16:colId xmlns:a16="http://schemas.microsoft.com/office/drawing/2014/main" val="3884182052"/>
                    </a:ext>
                  </a:extLst>
                </a:gridCol>
              </a:tblGrid>
              <a:tr h="481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Monday</a:t>
                      </a:r>
                      <a:endParaRPr lang="en-US" sz="3600" b="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Tuesday</a:t>
                      </a:r>
                      <a:endParaRPr lang="en-US" sz="360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Wednesday</a:t>
                      </a:r>
                      <a:endParaRPr lang="en-US" sz="360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Thursday</a:t>
                      </a:r>
                      <a:endParaRPr lang="en-US" sz="3600" dirty="0">
                        <a:effectLst/>
                        <a:latin typeface="Times New Roman"/>
                        <a:ea typeface="Times New Roman"/>
                      </a:endParaRPr>
                    </a:p>
                  </a:txBody>
                  <a:tcPr marL="68580" marR="68580" marT="0" marB="0">
                    <a:solidFill>
                      <a:schemeClr val="bg1">
                        <a:lumMod val="6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spcBef>
                          <a:spcPts val="0"/>
                        </a:spcBef>
                        <a:spcAft>
                          <a:spcPts val="0"/>
                        </a:spcAft>
                      </a:pPr>
                      <a:r>
                        <a:rPr lang="en-US" sz="2400" dirty="0">
                          <a:effectLst/>
                        </a:rPr>
                        <a:t>Friday</a:t>
                      </a:r>
                      <a:endParaRPr lang="en-US" sz="3600" dirty="0">
                        <a:effectLst/>
                        <a:latin typeface="Times New Roman"/>
                        <a:ea typeface="Times New Roman"/>
                      </a:endParaRPr>
                    </a:p>
                  </a:txBody>
                  <a:tcPr marL="68580" marR="68580" marT="0" marB="0">
                    <a:solidFill>
                      <a:schemeClr val="bg1">
                        <a:lumMod val="65000"/>
                      </a:schemeClr>
                    </a:solidFill>
                  </a:tcPr>
                </a:tc>
                <a:extLst>
                  <a:ext uri="{0D108BD9-81ED-4DB2-BD59-A6C34878D82A}">
                    <a16:rowId xmlns:a16="http://schemas.microsoft.com/office/drawing/2014/main" val="2946213554"/>
                  </a:ext>
                </a:extLst>
              </a:tr>
              <a:tr h="577623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marR="0" algn="ctr">
                        <a:spcBef>
                          <a:spcPts val="0"/>
                        </a:spcBef>
                        <a:spcAft>
                          <a:spcPts val="0"/>
                        </a:spcAft>
                      </a:pPr>
                      <a:r>
                        <a:rPr lang="en-US" sz="2000" b="0" dirty="0">
                          <a:effectLst/>
                        </a:rPr>
                        <a:t>Hamburger  </a:t>
                      </a:r>
                    </a:p>
                    <a:p>
                      <a:pPr marL="0" marR="0" algn="ctr">
                        <a:spcBef>
                          <a:spcPts val="0"/>
                        </a:spcBef>
                        <a:spcAft>
                          <a:spcPts val="0"/>
                        </a:spcAft>
                      </a:pPr>
                      <a:r>
                        <a:rPr lang="en-US" sz="2000" b="0" dirty="0">
                          <a:solidFill>
                            <a:srgbClr val="C00000"/>
                          </a:solidFill>
                          <a:effectLst/>
                        </a:rPr>
                        <a:t>2 oz.</a:t>
                      </a:r>
                      <a:r>
                        <a:rPr lang="en-US" sz="2000" b="0" baseline="0" dirty="0">
                          <a:solidFill>
                            <a:srgbClr val="C00000"/>
                          </a:solidFill>
                          <a:effectLst/>
                        </a:rPr>
                        <a:t> </a:t>
                      </a:r>
                      <a:r>
                        <a:rPr lang="en-US" sz="2000" b="0" dirty="0">
                          <a:solidFill>
                            <a:srgbClr val="C00000"/>
                          </a:solidFill>
                          <a:effectLst/>
                        </a:rPr>
                        <a:t>eq. grain </a:t>
                      </a:r>
                    </a:p>
                    <a:p>
                      <a:pPr marL="0" marR="0" algn="ctr">
                        <a:spcBef>
                          <a:spcPts val="0"/>
                        </a:spcBef>
                        <a:spcAft>
                          <a:spcPts val="0"/>
                        </a:spcAft>
                      </a:pPr>
                      <a:endParaRPr lang="en-US" sz="2000" b="0" dirty="0">
                        <a:effectLst/>
                      </a:endParaRPr>
                    </a:p>
                    <a:p>
                      <a:pPr marL="0" marR="0" algn="ctr">
                        <a:spcBef>
                          <a:spcPts val="0"/>
                        </a:spcBef>
                        <a:spcAft>
                          <a:spcPts val="0"/>
                        </a:spcAft>
                      </a:pPr>
                      <a:endParaRPr lang="en-US" sz="2000" b="0" dirty="0">
                        <a:effectLst/>
                      </a:endParaRPr>
                    </a:p>
                    <a:p>
                      <a:pPr marL="0" marR="0" algn="ctr">
                        <a:spcBef>
                          <a:spcPts val="0"/>
                        </a:spcBef>
                        <a:spcAft>
                          <a:spcPts val="0"/>
                        </a:spcAft>
                      </a:pPr>
                      <a:endParaRPr lang="en-US" sz="3200" b="0" dirty="0">
                        <a:effectLst/>
                      </a:endParaRPr>
                    </a:p>
                    <a:p>
                      <a:pPr marL="0" marR="0" algn="ctr">
                        <a:spcBef>
                          <a:spcPts val="0"/>
                        </a:spcBef>
                        <a:spcAft>
                          <a:spcPts val="0"/>
                        </a:spcAft>
                      </a:pPr>
                      <a:r>
                        <a:rPr lang="en-US" sz="2000" b="0" dirty="0">
                          <a:effectLst/>
                        </a:rPr>
                        <a:t>Bagel w/Yogurt  </a:t>
                      </a:r>
                      <a:r>
                        <a:rPr lang="en-US" sz="2000" b="0" dirty="0">
                          <a:solidFill>
                            <a:srgbClr val="C00000"/>
                          </a:solidFill>
                          <a:effectLst/>
                        </a:rPr>
                        <a:t>2 oz. eq. grain </a:t>
                      </a:r>
                    </a:p>
                    <a:p>
                      <a:pPr marL="0" marR="0" algn="ctr">
                        <a:spcBef>
                          <a:spcPts val="0"/>
                        </a:spcBef>
                        <a:spcAft>
                          <a:spcPts val="0"/>
                        </a:spcAft>
                      </a:pPr>
                      <a:r>
                        <a:rPr lang="en-US" sz="2000" b="0" dirty="0">
                          <a:effectLst/>
                        </a:rPr>
                        <a:t> </a:t>
                      </a:r>
                      <a:endParaRPr lang="en-US" sz="3200" b="0" dirty="0">
                        <a:effectLst/>
                      </a:endParaRPr>
                    </a:p>
                    <a:p>
                      <a:pPr marL="0" marR="0" algn="ctr">
                        <a:spcBef>
                          <a:spcPts val="0"/>
                        </a:spcBef>
                        <a:spcAft>
                          <a:spcPts val="0"/>
                        </a:spcAft>
                      </a:pPr>
                      <a:r>
                        <a:rPr lang="en-US" sz="2000" b="0" dirty="0">
                          <a:effectLst/>
                        </a:rPr>
                        <a:t> </a:t>
                      </a:r>
                    </a:p>
                    <a:p>
                      <a:pPr marL="0" marR="0" algn="ctr">
                        <a:spcBef>
                          <a:spcPts val="0"/>
                        </a:spcBef>
                        <a:spcAft>
                          <a:spcPts val="0"/>
                        </a:spcAft>
                      </a:pPr>
                      <a:endParaRPr lang="en-US" sz="2000" b="0" dirty="0">
                        <a:effectLst/>
                      </a:endParaRPr>
                    </a:p>
                    <a:p>
                      <a:pPr marL="0" marR="0" algn="ctr">
                        <a:spcBef>
                          <a:spcPts val="0"/>
                        </a:spcBef>
                        <a:spcAft>
                          <a:spcPts val="0"/>
                        </a:spcAft>
                      </a:pPr>
                      <a:endParaRPr lang="en-US" sz="2000" b="0" dirty="0">
                        <a:effectLst/>
                      </a:endParaRPr>
                    </a:p>
                    <a:p>
                      <a:pPr marL="0" marR="0" algn="ctr">
                        <a:spcBef>
                          <a:spcPts val="0"/>
                        </a:spcBef>
                        <a:spcAft>
                          <a:spcPts val="0"/>
                        </a:spcAft>
                      </a:pPr>
                      <a:endParaRPr lang="en-US" sz="3200" b="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2400" b="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solidFill>
                            <a:schemeClr val="tx1"/>
                          </a:solidFill>
                          <a:effectLst/>
                        </a:rPr>
                        <a:t>Chicken Patty </a:t>
                      </a:r>
                    </a:p>
                    <a:p>
                      <a:pPr marL="0" marR="0" algn="ctr">
                        <a:spcBef>
                          <a:spcPts val="0"/>
                        </a:spcBef>
                        <a:spcAft>
                          <a:spcPts val="0"/>
                        </a:spcAft>
                      </a:pPr>
                      <a:r>
                        <a:rPr lang="en-US" sz="2000" dirty="0">
                          <a:solidFill>
                            <a:schemeClr val="tx1"/>
                          </a:solidFill>
                          <a:effectLst/>
                        </a:rPr>
                        <a:t>on a bun </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solidFill>
                            <a:schemeClr val="tx1"/>
                          </a:solidFill>
                          <a:effectLst/>
                        </a:rPr>
                        <a:t>Ham &amp; Cheese Sandwich</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r>
                        <a:rPr lang="en-US" sz="2000" dirty="0">
                          <a:solidFill>
                            <a:srgbClr val="C00000"/>
                          </a:solidFill>
                          <a:effectLst/>
                        </a:rPr>
                        <a:t> </a:t>
                      </a:r>
                      <a:endParaRPr lang="en-US" sz="3200" dirty="0">
                        <a:solidFill>
                          <a:srgbClr val="C00000"/>
                        </a:solidFill>
                        <a:effectLst/>
                      </a:endParaRPr>
                    </a:p>
                    <a:p>
                      <a:pPr marL="0" marR="0" algn="ctr">
                        <a:spcBef>
                          <a:spcPts val="0"/>
                        </a:spcBef>
                        <a:spcAft>
                          <a:spcPts val="0"/>
                        </a:spcAft>
                      </a:pPr>
                      <a:endParaRPr lang="en-US" sz="2000" dirty="0">
                        <a:effectLst/>
                      </a:endParaRPr>
                    </a:p>
                    <a:p>
                      <a:pPr marL="0" marR="0" algn="ctr">
                        <a:spcBef>
                          <a:spcPts val="0"/>
                        </a:spcBef>
                        <a:spcAft>
                          <a:spcPts val="0"/>
                        </a:spcAft>
                      </a:pPr>
                      <a:endParaRPr lang="en-US" sz="3200" b="0" dirty="0">
                        <a:effectLst/>
                      </a:endParaRPr>
                    </a:p>
                    <a:p>
                      <a:pPr marL="0" marR="0" algn="ctr">
                        <a:spcBef>
                          <a:spcPts val="0"/>
                        </a:spcBef>
                        <a:spcAft>
                          <a:spcPts val="0"/>
                        </a:spcAft>
                      </a:pPr>
                      <a:endParaRPr lang="en-US" sz="2000" b="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200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effectLst/>
                        </a:rPr>
                        <a:t>French Toast sticks w/Sausage </a:t>
                      </a:r>
                      <a:r>
                        <a:rPr lang="en-US" sz="2000" dirty="0">
                          <a:solidFill>
                            <a:srgbClr val="C00000"/>
                          </a:solidFill>
                          <a:effectLst/>
                        </a:rPr>
                        <a:t>2 oz.  eq. grain</a:t>
                      </a:r>
                      <a:endParaRPr lang="en-US" sz="3200" dirty="0">
                        <a:solidFill>
                          <a:srgbClr val="C00000"/>
                        </a:solidFill>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Nachos</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endParaRPr lang="en-US" sz="3200" dirty="0">
                        <a:solidFill>
                          <a:srgbClr val="C00000"/>
                        </a:solidFill>
                        <a:effectLst/>
                      </a:endParaRPr>
                    </a:p>
                    <a:p>
                      <a:pPr marL="0" marR="0" algn="ctr">
                        <a:spcBef>
                          <a:spcPts val="0"/>
                        </a:spcBef>
                        <a:spcAft>
                          <a:spcPts val="0"/>
                        </a:spcAft>
                      </a:pPr>
                      <a:r>
                        <a:rPr lang="en-US" sz="2000" dirty="0">
                          <a:effectLst/>
                        </a:rPr>
                        <a:t> </a:t>
                      </a:r>
                      <a:endParaRPr lang="en-US" sz="3200" dirty="0">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a:t>
                      </a:r>
                      <a:endParaRPr lang="en-US" sz="2400" b="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effectLst/>
                        </a:rPr>
                        <a:t>Chicken Nuggets </a:t>
                      </a:r>
                    </a:p>
                    <a:p>
                      <a:pPr marL="0" marR="0" algn="ctr">
                        <a:spcBef>
                          <a:spcPts val="0"/>
                        </a:spcBef>
                        <a:spcAft>
                          <a:spcPts val="0"/>
                        </a:spcAft>
                      </a:pPr>
                      <a:r>
                        <a:rPr lang="en-US" sz="2000" b="0" kern="1200" dirty="0">
                          <a:solidFill>
                            <a:srgbClr val="C00000"/>
                          </a:solidFill>
                          <a:effectLst/>
                        </a:rPr>
                        <a:t>1 oz. eq. grain</a:t>
                      </a:r>
                    </a:p>
                    <a:p>
                      <a:pPr marL="0" marR="0" algn="ctr">
                        <a:spcBef>
                          <a:spcPts val="0"/>
                        </a:spcBef>
                        <a:spcAft>
                          <a:spcPts val="0"/>
                        </a:spcAft>
                      </a:pPr>
                      <a:endParaRPr lang="en-US" sz="2400" b="0" dirty="0">
                        <a:solidFill>
                          <a:srgbClr val="C00000"/>
                        </a:solidFill>
                        <a:effectLst/>
                      </a:endParaRP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 </a:t>
                      </a:r>
                      <a:endParaRPr lang="en-US" sz="3200" dirty="0">
                        <a:effectLst/>
                      </a:endParaRPr>
                    </a:p>
                    <a:p>
                      <a:pPr marL="0" marR="0" algn="ctr">
                        <a:spcBef>
                          <a:spcPts val="0"/>
                        </a:spcBef>
                        <a:spcAft>
                          <a:spcPts val="0"/>
                        </a:spcAft>
                      </a:pPr>
                      <a:r>
                        <a:rPr lang="en-US" sz="2000" dirty="0">
                          <a:effectLst/>
                        </a:rPr>
                        <a:t>Turkey &amp; Cheese Wrap</a:t>
                      </a:r>
                    </a:p>
                    <a:p>
                      <a:pPr marL="0" marR="0" algn="ctr">
                        <a:spcBef>
                          <a:spcPts val="0"/>
                        </a:spcBef>
                        <a:spcAft>
                          <a:spcPts val="0"/>
                        </a:spcAft>
                      </a:pPr>
                      <a:r>
                        <a:rPr lang="en-US" sz="2000" dirty="0">
                          <a:solidFill>
                            <a:srgbClr val="C00000"/>
                          </a:solidFill>
                          <a:effectLst/>
                        </a:rPr>
                        <a:t>2 oz. eq. grain</a:t>
                      </a:r>
                    </a:p>
                    <a:p>
                      <a:pPr marL="0" marR="0" algn="ctr">
                        <a:spcBef>
                          <a:spcPts val="0"/>
                        </a:spcBef>
                        <a:spcAft>
                          <a:spcPts val="0"/>
                        </a:spcAft>
                      </a:pPr>
                      <a:endParaRPr lang="en-US" sz="3200" dirty="0">
                        <a:solidFill>
                          <a:srgbClr val="C00000"/>
                        </a:solidFill>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800" dirty="0">
                        <a:effectLst/>
                      </a:endParaRPr>
                    </a:p>
                    <a:p>
                      <a:pPr marL="0" marR="0" algn="ctr">
                        <a:spcBef>
                          <a:spcPts val="0"/>
                        </a:spcBef>
                        <a:spcAft>
                          <a:spcPts val="0"/>
                        </a:spcAft>
                      </a:pPr>
                      <a:endParaRPr lang="en-US" sz="2000" dirty="0">
                        <a:effectLst/>
                      </a:endParaRPr>
                    </a:p>
                    <a:p>
                      <a:pPr marL="0" marR="0" algn="ctr">
                        <a:spcBef>
                          <a:spcPts val="0"/>
                        </a:spcBef>
                        <a:spcAft>
                          <a:spcPts val="0"/>
                        </a:spcAft>
                      </a:pP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2400" b="0" dirty="0">
                        <a:solidFill>
                          <a:srgbClr val="C00000"/>
                        </a:solidFill>
                        <a:effectLst/>
                        <a:latin typeface="Times New Roman"/>
                        <a:ea typeface="Times New Roman"/>
                      </a:endParaRPr>
                    </a:p>
                  </a:txBody>
                  <a:tcPr marL="68580" marR="6858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spcBef>
                          <a:spcPts val="0"/>
                        </a:spcBef>
                        <a:spcAft>
                          <a:spcPts val="0"/>
                        </a:spcAft>
                      </a:pPr>
                      <a:r>
                        <a:rPr lang="en-US" sz="2000" dirty="0">
                          <a:effectLst/>
                        </a:rPr>
                        <a:t>Pizza Supreme </a:t>
                      </a:r>
                    </a:p>
                    <a:p>
                      <a:pPr marL="0" marR="0" algn="ctr">
                        <a:spcBef>
                          <a:spcPts val="0"/>
                        </a:spcBef>
                        <a:spcAft>
                          <a:spcPts val="0"/>
                        </a:spcAft>
                      </a:pPr>
                      <a:r>
                        <a:rPr lang="en-US" sz="2000" dirty="0">
                          <a:effectLst/>
                        </a:rPr>
                        <a:t> </a:t>
                      </a:r>
                      <a:r>
                        <a:rPr lang="en-US" sz="2000" dirty="0">
                          <a:solidFill>
                            <a:srgbClr val="C00000"/>
                          </a:solidFill>
                          <a:effectLst/>
                        </a:rPr>
                        <a:t>2 oz. eq. grain</a:t>
                      </a:r>
                    </a:p>
                    <a:p>
                      <a:pPr marL="0" marR="0" algn="ctr">
                        <a:spcBef>
                          <a:spcPts val="0"/>
                        </a:spcBef>
                        <a:spcAft>
                          <a:spcPts val="0"/>
                        </a:spcAft>
                      </a:pPr>
                      <a:r>
                        <a:rPr lang="en-US" sz="2000" dirty="0">
                          <a:solidFill>
                            <a:srgbClr val="C00000"/>
                          </a:solidFill>
                          <a:effectLst/>
                        </a:rPr>
                        <a:t> </a:t>
                      </a:r>
                      <a:endParaRPr lang="en-US" sz="3200" dirty="0">
                        <a:solidFill>
                          <a:srgbClr val="C00000"/>
                        </a:solidFill>
                        <a:effectLst/>
                      </a:endParaRPr>
                    </a:p>
                    <a:p>
                      <a:pPr marL="0" marR="0" algn="ctr">
                        <a:spcBef>
                          <a:spcPts val="0"/>
                        </a:spcBef>
                        <a:spcAft>
                          <a:spcPts val="0"/>
                        </a:spcAft>
                      </a:pPr>
                      <a:endParaRPr lang="en-US" sz="2000" dirty="0">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Grilled Cheese </a:t>
                      </a:r>
                    </a:p>
                    <a:p>
                      <a:pPr marL="0" marR="0" algn="ctr">
                        <a:spcBef>
                          <a:spcPts val="0"/>
                        </a:spcBef>
                        <a:spcAft>
                          <a:spcPts val="0"/>
                        </a:spcAft>
                      </a:pPr>
                      <a:r>
                        <a:rPr lang="en-US" sz="2000" dirty="0">
                          <a:solidFill>
                            <a:srgbClr val="C00000"/>
                          </a:solidFill>
                          <a:effectLst/>
                        </a:rPr>
                        <a:t>2 oz eq grain</a:t>
                      </a:r>
                      <a:endParaRPr lang="en-US" sz="3200" dirty="0">
                        <a:solidFill>
                          <a:srgbClr val="C00000"/>
                        </a:solidFill>
                        <a:effectLst/>
                      </a:endParaRPr>
                    </a:p>
                    <a:p>
                      <a:pPr marL="0" marR="0" algn="ctr">
                        <a:spcBef>
                          <a:spcPts val="0"/>
                        </a:spcBef>
                        <a:spcAft>
                          <a:spcPts val="0"/>
                        </a:spcAft>
                      </a:pPr>
                      <a:r>
                        <a:rPr lang="en-US" sz="2000" dirty="0">
                          <a:effectLst/>
                        </a:rPr>
                        <a:t> </a:t>
                      </a:r>
                    </a:p>
                    <a:p>
                      <a:pPr marL="0" marR="0" algn="ctr">
                        <a:spcBef>
                          <a:spcPts val="0"/>
                        </a:spcBef>
                        <a:spcAft>
                          <a:spcPts val="0"/>
                        </a:spcAft>
                      </a:pPr>
                      <a:endParaRPr lang="en-US" sz="3200" dirty="0">
                        <a:effectLst/>
                      </a:endParaRPr>
                    </a:p>
                    <a:p>
                      <a:pPr marL="0" marR="0" algn="ctr">
                        <a:spcBef>
                          <a:spcPts val="0"/>
                        </a:spcBef>
                        <a:spcAft>
                          <a:spcPts val="0"/>
                        </a:spcAft>
                      </a:pPr>
                      <a:r>
                        <a:rPr lang="en-US" sz="2000" dirty="0">
                          <a:effectLst/>
                        </a:rPr>
                        <a:t> </a:t>
                      </a:r>
                      <a:endParaRPr lang="en-US" sz="3200" dirty="0">
                        <a:effectLst/>
                      </a:endParaRPr>
                    </a:p>
                    <a:p>
                      <a:pPr marL="0" marR="0" algn="ctr">
                        <a:spcBef>
                          <a:spcPts val="0"/>
                        </a:spcBef>
                        <a:spcAft>
                          <a:spcPts val="0"/>
                        </a:spcAft>
                      </a:pPr>
                      <a:r>
                        <a:rPr lang="en-US" sz="2000" dirty="0">
                          <a:effectLst/>
                        </a:rPr>
                        <a:t> </a:t>
                      </a:r>
                      <a:r>
                        <a:rPr lang="en-US" sz="2000" b="0" dirty="0">
                          <a:effectLst/>
                        </a:rPr>
                        <a:t>Pizza </a:t>
                      </a:r>
                    </a:p>
                    <a:p>
                      <a:pPr marL="0" marR="0" algn="ctr">
                        <a:spcBef>
                          <a:spcPts val="0"/>
                        </a:spcBef>
                        <a:spcAft>
                          <a:spcPts val="0"/>
                        </a:spcAft>
                      </a:pPr>
                      <a:r>
                        <a:rPr lang="en-US" sz="2000" b="0" kern="1200" dirty="0">
                          <a:solidFill>
                            <a:srgbClr val="C00000"/>
                          </a:solidFill>
                          <a:effectLst/>
                        </a:rPr>
                        <a:t>1.5 oz. eq. grain </a:t>
                      </a:r>
                      <a:endParaRPr lang="en-US" sz="3200" dirty="0">
                        <a:solidFill>
                          <a:srgbClr val="C00000"/>
                        </a:solidFill>
                        <a:effectLst/>
                        <a:latin typeface="Times New Roman"/>
                        <a:ea typeface="Times New Roman"/>
                      </a:endParaRPr>
                    </a:p>
                  </a:txBody>
                  <a:tcPr marL="68580" marR="68580" marT="0" marB="0"/>
                </a:tc>
                <a:extLst>
                  <a:ext uri="{0D108BD9-81ED-4DB2-BD59-A6C34878D82A}">
                    <a16:rowId xmlns:a16="http://schemas.microsoft.com/office/drawing/2014/main" val="3389801353"/>
                  </a:ext>
                </a:extLst>
              </a:tr>
            </a:tbl>
          </a:graphicData>
        </a:graphic>
      </p:graphicFrame>
      <p:sp>
        <p:nvSpPr>
          <p:cNvPr id="10" name="Rectangle: Rounded Corners 9">
            <a:extLst>
              <a:ext uri="{FF2B5EF4-FFF2-40B4-BE49-F238E27FC236}">
                <a16:creationId xmlns:a16="http://schemas.microsoft.com/office/drawing/2014/main" id="{C834A88B-4A10-D0F2-FFAF-13761571FC69}"/>
              </a:ext>
            </a:extLst>
          </p:cNvPr>
          <p:cNvSpPr/>
          <p:nvPr/>
        </p:nvSpPr>
        <p:spPr>
          <a:xfrm>
            <a:off x="2293620"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F19F1B-D08D-CDEA-8987-19BD52190254}"/>
              </a:ext>
            </a:extLst>
          </p:cNvPr>
          <p:cNvSpPr/>
          <p:nvPr/>
        </p:nvSpPr>
        <p:spPr>
          <a:xfrm>
            <a:off x="-1297221" y="-309883"/>
            <a:ext cx="2933700" cy="7315200"/>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F238A667-140C-EA5F-75B5-C35F0CDFCC0D}"/>
              </a:ext>
            </a:extLst>
          </p:cNvPr>
          <p:cNvSpPr/>
          <p:nvPr/>
        </p:nvSpPr>
        <p:spPr>
          <a:xfrm>
            <a:off x="4206240"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F63DB85-C6FC-F64D-964D-6835F43F895A}"/>
              </a:ext>
            </a:extLst>
          </p:cNvPr>
          <p:cNvSpPr/>
          <p:nvPr/>
        </p:nvSpPr>
        <p:spPr>
          <a:xfrm>
            <a:off x="6118860" y="482050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612704C-B872-EB55-3B00-927AA1700224}"/>
              </a:ext>
            </a:extLst>
          </p:cNvPr>
          <p:cNvSpPr/>
          <p:nvPr/>
        </p:nvSpPr>
        <p:spPr>
          <a:xfrm>
            <a:off x="8030805" y="74814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A72718F5-8AFC-2CD0-5D08-6B1C5A6B8A33}"/>
              </a:ext>
            </a:extLst>
          </p:cNvPr>
          <p:cNvSpPr/>
          <p:nvPr/>
        </p:nvSpPr>
        <p:spPr>
          <a:xfrm>
            <a:off x="9898380" y="4805266"/>
            <a:ext cx="1828800" cy="1436150"/>
          </a:xfrm>
          <a:custGeom>
            <a:avLst/>
            <a:gdLst>
              <a:gd name="connsiteX0" fmla="*/ 0 w 1828800"/>
              <a:gd name="connsiteY0" fmla="*/ 239363 h 1436150"/>
              <a:gd name="connsiteX1" fmla="*/ 239363 w 1828800"/>
              <a:gd name="connsiteY1" fmla="*/ 0 h 1436150"/>
              <a:gd name="connsiteX2" fmla="*/ 1589437 w 1828800"/>
              <a:gd name="connsiteY2" fmla="*/ 0 h 1436150"/>
              <a:gd name="connsiteX3" fmla="*/ 1828800 w 1828800"/>
              <a:gd name="connsiteY3" fmla="*/ 239363 h 1436150"/>
              <a:gd name="connsiteX4" fmla="*/ 1828800 w 1828800"/>
              <a:gd name="connsiteY4" fmla="*/ 1196787 h 1436150"/>
              <a:gd name="connsiteX5" fmla="*/ 1589437 w 1828800"/>
              <a:gd name="connsiteY5" fmla="*/ 1436150 h 1436150"/>
              <a:gd name="connsiteX6" fmla="*/ 239363 w 1828800"/>
              <a:gd name="connsiteY6" fmla="*/ 1436150 h 1436150"/>
              <a:gd name="connsiteX7" fmla="*/ 0 w 1828800"/>
              <a:gd name="connsiteY7" fmla="*/ 1196787 h 1436150"/>
              <a:gd name="connsiteX8" fmla="*/ 0 w 1828800"/>
              <a:gd name="connsiteY8" fmla="*/ 239363 h 143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 h="1436150" extrusionOk="0">
                <a:moveTo>
                  <a:pt x="0" y="239363"/>
                </a:moveTo>
                <a:cubicBezTo>
                  <a:pt x="4453" y="105013"/>
                  <a:pt x="88457" y="-14870"/>
                  <a:pt x="239363" y="0"/>
                </a:cubicBezTo>
                <a:cubicBezTo>
                  <a:pt x="873203" y="-120525"/>
                  <a:pt x="1292708" y="-52332"/>
                  <a:pt x="1589437" y="0"/>
                </a:cubicBezTo>
                <a:cubicBezTo>
                  <a:pt x="1722672" y="11014"/>
                  <a:pt x="1820555" y="109838"/>
                  <a:pt x="1828800" y="239363"/>
                </a:cubicBezTo>
                <a:cubicBezTo>
                  <a:pt x="1829652" y="561503"/>
                  <a:pt x="1802786" y="770588"/>
                  <a:pt x="1828800" y="1196787"/>
                </a:cubicBezTo>
                <a:cubicBezTo>
                  <a:pt x="1825571" y="1326729"/>
                  <a:pt x="1716540" y="1430671"/>
                  <a:pt x="1589437" y="1436150"/>
                </a:cubicBezTo>
                <a:cubicBezTo>
                  <a:pt x="1278413" y="1370428"/>
                  <a:pt x="542441" y="1477812"/>
                  <a:pt x="239363" y="1436150"/>
                </a:cubicBezTo>
                <a:cubicBezTo>
                  <a:pt x="109170" y="1442158"/>
                  <a:pt x="-19526" y="1340510"/>
                  <a:pt x="0" y="1196787"/>
                </a:cubicBezTo>
                <a:cubicBezTo>
                  <a:pt x="-2441" y="837470"/>
                  <a:pt x="17040" y="501522"/>
                  <a:pt x="0" y="239363"/>
                </a:cubicBezTo>
                <a:close/>
              </a:path>
            </a:pathLst>
          </a:custGeom>
          <a:noFill/>
          <a:ln w="57150">
            <a:solidFill>
              <a:srgbClr val="C00000"/>
            </a:solidFill>
            <a:extLst>
              <a:ext uri="{C807C97D-BFC1-408E-A445-0C87EB9F89A2}">
                <ask:lineSketchStyleProps xmlns:ask="http://schemas.microsoft.com/office/drawing/2018/sketchyshapes" sd="31306270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8F09745-72A2-2E4F-916B-F4C746FB9DE9}"/>
              </a:ext>
            </a:extLst>
          </p:cNvPr>
          <p:cNvSpPr/>
          <p:nvPr/>
        </p:nvSpPr>
        <p:spPr>
          <a:xfrm>
            <a:off x="-194309" y="1310641"/>
            <a:ext cx="2009002" cy="3287810"/>
          </a:xfrm>
          <a:prstGeom prst="rect">
            <a:avLst/>
          </a:prstGeom>
          <a:solidFill>
            <a:srgbClr val="EC843E"/>
          </a:solidFill>
          <a:ln w="76200">
            <a:solidFill>
              <a:srgbClr val="EC84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Example </a:t>
            </a:r>
          </a:p>
          <a:p>
            <a:pPr algn="ctr"/>
            <a:r>
              <a:rPr lang="en-US" sz="3600" b="1" dirty="0">
                <a:solidFill>
                  <a:schemeClr val="bg1"/>
                </a:solidFill>
              </a:rPr>
              <a:t>NSLP</a:t>
            </a:r>
          </a:p>
          <a:p>
            <a:pPr algn="ctr"/>
            <a:r>
              <a:rPr lang="en-US" sz="3600" b="1" dirty="0">
                <a:solidFill>
                  <a:schemeClr val="bg1"/>
                </a:solidFill>
              </a:rPr>
              <a:t>K-5</a:t>
            </a:r>
          </a:p>
          <a:p>
            <a:pPr algn="ctr"/>
            <a:r>
              <a:rPr lang="en-US" sz="3600" b="1" dirty="0">
                <a:solidFill>
                  <a:schemeClr val="bg1"/>
                </a:solidFill>
              </a:rPr>
              <a:t>Menu</a:t>
            </a:r>
          </a:p>
        </p:txBody>
      </p:sp>
    </p:spTree>
    <p:extLst>
      <p:ext uri="{BB962C8B-B14F-4D97-AF65-F5344CB8AC3E}">
        <p14:creationId xmlns:p14="http://schemas.microsoft.com/office/powerpoint/2010/main" val="283674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te of food with fruit on it&#10;&#10;Description automatically generated">
            <a:extLst>
              <a:ext uri="{FF2B5EF4-FFF2-40B4-BE49-F238E27FC236}">
                <a16:creationId xmlns:a16="http://schemas.microsoft.com/office/drawing/2014/main" id="{49174810-774B-DEC2-D420-CF7D73DA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 y="283"/>
            <a:ext cx="12190992" cy="6857433"/>
          </a:xfrm>
          <a:prstGeom prst="rect">
            <a:avLst/>
          </a:prstGeom>
        </p:spPr>
      </p:pic>
      <p:sp>
        <p:nvSpPr>
          <p:cNvPr id="4" name="Flowchart: Off-page Connector 11">
            <a:extLst>
              <a:ext uri="{FF2B5EF4-FFF2-40B4-BE49-F238E27FC236}">
                <a16:creationId xmlns:a16="http://schemas.microsoft.com/office/drawing/2014/main" id="{FEB06D1D-CA2A-4C62-B881-A028514FE0B9}"/>
              </a:ext>
            </a:extLst>
          </p:cNvPr>
          <p:cNvSpPr/>
          <p:nvPr/>
        </p:nvSpPr>
        <p:spPr>
          <a:xfrm rot="5400000">
            <a:off x="9816156" y="4248177"/>
            <a:ext cx="262241" cy="4489447"/>
          </a:xfrm>
          <a:custGeom>
            <a:avLst/>
            <a:gdLst>
              <a:gd name="connsiteX0" fmla="*/ 0 w 10000"/>
              <a:gd name="connsiteY0" fmla="*/ 0 h 10000"/>
              <a:gd name="connsiteX1" fmla="*/ 10000 w 10000"/>
              <a:gd name="connsiteY1" fmla="*/ 0 h 10000"/>
              <a:gd name="connsiteX2" fmla="*/ 10000 w 10000"/>
              <a:gd name="connsiteY2" fmla="*/ 8000 h 10000"/>
              <a:gd name="connsiteX3" fmla="*/ 5000 w 10000"/>
              <a:gd name="connsiteY3" fmla="*/ 10000 h 10000"/>
              <a:gd name="connsiteX4" fmla="*/ 0 w 10000"/>
              <a:gd name="connsiteY4" fmla="*/ 8000 h 10000"/>
              <a:gd name="connsiteX5" fmla="*/ 0 w 10000"/>
              <a:gd name="connsiteY5" fmla="*/ 0 h 10000"/>
              <a:gd name="connsiteX0" fmla="*/ 0 w 10000"/>
              <a:gd name="connsiteY0" fmla="*/ 0 h 8315"/>
              <a:gd name="connsiteX1" fmla="*/ 10000 w 10000"/>
              <a:gd name="connsiteY1" fmla="*/ 0 h 8315"/>
              <a:gd name="connsiteX2" fmla="*/ 10000 w 10000"/>
              <a:gd name="connsiteY2" fmla="*/ 8000 h 8315"/>
              <a:gd name="connsiteX3" fmla="*/ 4987 w 10000"/>
              <a:gd name="connsiteY3" fmla="*/ 8315 h 8315"/>
              <a:gd name="connsiteX4" fmla="*/ 0 w 10000"/>
              <a:gd name="connsiteY4" fmla="*/ 8000 h 8315"/>
              <a:gd name="connsiteX5" fmla="*/ 0 w 10000"/>
              <a:gd name="connsiteY5" fmla="*/ 0 h 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315">
                <a:moveTo>
                  <a:pt x="0" y="0"/>
                </a:moveTo>
                <a:lnTo>
                  <a:pt x="10000" y="0"/>
                </a:lnTo>
                <a:lnTo>
                  <a:pt x="10000" y="8000"/>
                </a:lnTo>
                <a:lnTo>
                  <a:pt x="4987" y="8315"/>
                </a:lnTo>
                <a:lnTo>
                  <a:pt x="0" y="8000"/>
                </a:lnTo>
                <a:lnTo>
                  <a:pt x="0" y="0"/>
                </a:lnTo>
                <a:close/>
              </a:path>
            </a:pathLst>
          </a:custGeom>
          <a:solidFill>
            <a:schemeClr val="bg1">
              <a:alpha val="6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A6A9070-BBE8-2C7A-E787-C34A57DB0312}"/>
              </a:ext>
            </a:extLst>
          </p:cNvPr>
          <p:cNvSpPr txBox="1"/>
          <p:nvPr/>
        </p:nvSpPr>
        <p:spPr>
          <a:xfrm>
            <a:off x="8509197" y="6347022"/>
            <a:ext cx="3682803" cy="276999"/>
          </a:xfrm>
          <a:prstGeom prst="rect">
            <a:avLst/>
          </a:prstGeom>
          <a:noFill/>
        </p:spPr>
        <p:txBody>
          <a:bodyPr wrap="none" rtlCol="0">
            <a:spAutoFit/>
          </a:bodyPr>
          <a:lstStyle/>
          <a:p>
            <a:r>
              <a:rPr lang="en-US" sz="1200" i="1" dirty="0">
                <a:solidFill>
                  <a:schemeClr val="tx2"/>
                </a:solidFill>
              </a:rPr>
              <a:t>Picture Courtesy of North Colonie Central  School District</a:t>
            </a:r>
          </a:p>
        </p:txBody>
      </p:sp>
    </p:spTree>
    <p:extLst>
      <p:ext uri="{BB962C8B-B14F-4D97-AF65-F5344CB8AC3E}">
        <p14:creationId xmlns:p14="http://schemas.microsoft.com/office/powerpoint/2010/main" val="422164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06E9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EE8AEA-9E69-34E2-DCE2-C3B4BEAFF901}"/>
              </a:ext>
            </a:extLst>
          </p:cNvPr>
          <p:cNvSpPr/>
          <p:nvPr/>
        </p:nvSpPr>
        <p:spPr>
          <a:xfrm rot="5400000">
            <a:off x="6131744" y="820290"/>
            <a:ext cx="7472311" cy="5196431"/>
          </a:xfrm>
          <a:prstGeom prst="rect">
            <a:avLst/>
          </a:prstGeom>
          <a:solidFill>
            <a:srgbClr val="EC843E"/>
          </a:solidFill>
          <a:ln w="76200">
            <a:solidFill>
              <a:srgbClr val="EC84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chemeClr val="bg1"/>
              </a:solidFill>
            </a:endParaRPr>
          </a:p>
        </p:txBody>
      </p:sp>
      <p:pic>
        <p:nvPicPr>
          <p:cNvPr id="4" name="Picture 3">
            <a:extLst>
              <a:ext uri="{FF2B5EF4-FFF2-40B4-BE49-F238E27FC236}">
                <a16:creationId xmlns:a16="http://schemas.microsoft.com/office/drawing/2014/main" id="{3AEFC7A9-CF5D-9178-1616-87FFC5D06F41}"/>
              </a:ext>
            </a:extLst>
          </p:cNvPr>
          <p:cNvPicPr>
            <a:picLocks noChangeAspect="1"/>
          </p:cNvPicPr>
          <p:nvPr/>
        </p:nvPicPr>
        <p:blipFill>
          <a:blip r:embed="rId3"/>
          <a:stretch>
            <a:fillRect/>
          </a:stretch>
        </p:blipFill>
        <p:spPr>
          <a:xfrm>
            <a:off x="6827519" y="169896"/>
            <a:ext cx="5064617" cy="6518208"/>
          </a:xfrm>
          <a:prstGeom prst="rect">
            <a:avLst/>
          </a:prstGeom>
          <a:effectLst>
            <a:outerShdw blurRad="63500" sx="102000" sy="102000" algn="ctr" rotWithShape="0">
              <a:prstClr val="black">
                <a:alpha val="40000"/>
              </a:prstClr>
            </a:outerShdw>
          </a:effectLst>
        </p:spPr>
      </p:pic>
      <p:sp>
        <p:nvSpPr>
          <p:cNvPr id="5" name="Content Placeholder 2">
            <a:extLst>
              <a:ext uri="{FF2B5EF4-FFF2-40B4-BE49-F238E27FC236}">
                <a16:creationId xmlns:a16="http://schemas.microsoft.com/office/drawing/2014/main" id="{46B49A76-CB4A-8BE0-37BA-F997CD3FA51B}"/>
              </a:ext>
            </a:extLst>
          </p:cNvPr>
          <p:cNvSpPr txBox="1">
            <a:spLocks/>
          </p:cNvSpPr>
          <p:nvPr/>
        </p:nvSpPr>
        <p:spPr>
          <a:xfrm>
            <a:off x="239232" y="1611443"/>
            <a:ext cx="6390168" cy="4377127"/>
          </a:xfrm>
          <a:prstGeom prst="rect">
            <a:avLst/>
          </a:prstGeom>
        </p:spPr>
        <p:txBody>
          <a:bodyPr vert="horz" lIns="3600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defRPr/>
            </a:pPr>
            <a:r>
              <a:rPr kumimoji="0" lang="en-US" sz="3100" b="0" i="0" u="none" strike="noStrike" kern="1200" cap="none" spc="0" normalizeH="0" baseline="0" noProof="0" dirty="0">
                <a:ln>
                  <a:noFill/>
                </a:ln>
                <a:solidFill>
                  <a:srgbClr val="FFFFFF"/>
                </a:solidFill>
                <a:effectLst/>
                <a:uLnTx/>
                <a:uFillTx/>
                <a:latin typeface="Calibri" panose="020F0502020204030204"/>
                <a:ea typeface="+mn-ea"/>
                <a:cs typeface="+mn-cs"/>
              </a:rPr>
              <a:t>Preschool Meal Pattern MUST be followed when p</a:t>
            </a:r>
            <a:r>
              <a:rPr kumimoji="0" lang="en-US" sz="2900" b="0" i="0" u="none" strike="noStrike" kern="1200" cap="none" spc="0" normalizeH="0" baseline="0" noProof="0" dirty="0">
                <a:ln>
                  <a:noFill/>
                </a:ln>
                <a:solidFill>
                  <a:srgbClr val="FFFFFF"/>
                </a:solidFill>
                <a:effectLst/>
                <a:uLnTx/>
                <a:uFillTx/>
                <a:latin typeface="Calibri" panose="020F0502020204030204"/>
                <a:ea typeface="+mn-ea"/>
                <a:cs typeface="+mn-cs"/>
              </a:rPr>
              <a:t>reschool students are served:</a:t>
            </a:r>
          </a:p>
          <a:p>
            <a:pPr marL="914400" lvl="1" indent="-457200">
              <a:buFont typeface="Arial" panose="020B0604020202020204" pitchFamily="34" charset="0"/>
              <a:buChar char="•"/>
              <a:defRPr/>
            </a:pP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In a different area than older students (such as in their classroom); </a:t>
            </a:r>
            <a:r>
              <a:rPr kumimoji="0" lang="en-US" sz="2700" b="0" i="0" u="sng" strike="noStrike" kern="1200" cap="none" spc="0" normalizeH="0" baseline="0" noProof="0" dirty="0">
                <a:ln>
                  <a:noFill/>
                </a:ln>
                <a:solidFill>
                  <a:srgbClr val="FFFFFF"/>
                </a:solidFill>
                <a:effectLst/>
                <a:uLnTx/>
                <a:uFillTx/>
                <a:latin typeface="Calibri" panose="020F0502020204030204"/>
                <a:ea typeface="+mn-ea"/>
                <a:cs typeface="+mn-cs"/>
              </a:rPr>
              <a:t>or</a:t>
            </a:r>
          </a:p>
          <a:p>
            <a:pPr marL="914400" lvl="1" indent="-457200">
              <a:buFont typeface="Arial" panose="020B0604020202020204" pitchFamily="34" charset="0"/>
              <a:buChar char="•"/>
              <a:defRPr/>
            </a:pP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At a different time than older students.</a:t>
            </a:r>
          </a:p>
          <a:p>
            <a:pPr marL="457200" indent="-457200">
              <a:buFont typeface="Arial" panose="020B0604020202020204" pitchFamily="34" charset="0"/>
              <a:buChar char="•"/>
              <a:defRPr/>
            </a:pPr>
            <a:r>
              <a:rPr lang="en-US" sz="2900" dirty="0">
                <a:solidFill>
                  <a:srgbClr val="FFFFFF"/>
                </a:solidFill>
                <a:latin typeface="Calibri" panose="020F0502020204030204"/>
              </a:rPr>
              <a:t>Cannot elect OVS</a:t>
            </a:r>
          </a:p>
          <a:p>
            <a:pPr marL="457200" indent="-457200">
              <a:buFont typeface="Arial" panose="020B0604020202020204" pitchFamily="34" charset="0"/>
              <a:buChar char="•"/>
              <a:defRPr/>
            </a:pPr>
            <a:r>
              <a:rPr lang="en-US" sz="2900" dirty="0">
                <a:solidFill>
                  <a:srgbClr val="FFFFFF"/>
                </a:solidFill>
                <a:latin typeface="Calibri" panose="020F0502020204030204"/>
              </a:rPr>
              <a:t>Production Records Required</a:t>
            </a:r>
            <a:endParaRPr kumimoji="0" lang="en-US" sz="2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457200" indent="-457200">
              <a:buFont typeface="Arial" panose="020B0604020202020204" pitchFamily="34" charset="0"/>
              <a:buChar char="•"/>
              <a:defRPr/>
            </a:pPr>
            <a:endParaRPr kumimoji="0" lang="en-US" sz="11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5B8CA82-3AF1-F161-B948-6EB308363CA5}"/>
              </a:ext>
            </a:extLst>
          </p:cNvPr>
          <p:cNvSpPr txBox="1"/>
          <p:nvPr/>
        </p:nvSpPr>
        <p:spPr>
          <a:xfrm>
            <a:off x="177164" y="398800"/>
            <a:ext cx="6452235" cy="143936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Prekindergarten &amp;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rPr>
              <a:t>Preschool Meal Pattern</a:t>
            </a:r>
            <a:endParaRPr kumimoji="0" lang="en-US" sz="4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A31A44-0DA0-445F-3B13-B071927DAC93}"/>
              </a:ext>
            </a:extLst>
          </p:cNvPr>
          <p:cNvSpPr txBox="1"/>
          <p:nvPr/>
        </p:nvSpPr>
        <p:spPr>
          <a:xfrm>
            <a:off x="131744" y="5980218"/>
            <a:ext cx="6596715" cy="707886"/>
          </a:xfrm>
          <a:prstGeom prst="rect">
            <a:avLst/>
          </a:prstGeom>
          <a:noFill/>
        </p:spPr>
        <p:txBody>
          <a:bodyPr wrap="square" rtlCol="0">
            <a:spAutoFit/>
          </a:bodyPr>
          <a:lstStyle/>
          <a:p>
            <a:r>
              <a:rPr lang="en-US" sz="2000" dirty="0">
                <a:solidFill>
                  <a:schemeClr val="bg1"/>
                </a:solidFill>
              </a:rPr>
              <a:t>Find More Information at:</a:t>
            </a:r>
          </a:p>
          <a:p>
            <a:r>
              <a:rPr kumimoji="0" lang="en-US" sz="2000" b="0" i="0" strike="noStrike" kern="1200" cap="none" spc="0" normalizeH="0" baseline="0" noProof="0" dirty="0">
                <a:ln>
                  <a:noFill/>
                </a:ln>
                <a:solidFill>
                  <a:schemeClr val="bg1"/>
                </a:solidFill>
                <a:effectLst/>
                <a:uLnTx/>
                <a:uFillTx/>
                <a:latin typeface="Calibri" panose="020F0502020204030204"/>
                <a:ea typeface="+mn-ea"/>
                <a:cs typeface="+mn-cs"/>
              </a:rPr>
              <a:t>https://www.cn.nysed.gov/content/preschool-meal-pattern</a:t>
            </a:r>
          </a:p>
        </p:txBody>
      </p:sp>
    </p:spTree>
    <p:extLst>
      <p:ext uri="{BB962C8B-B14F-4D97-AF65-F5344CB8AC3E}">
        <p14:creationId xmlns:p14="http://schemas.microsoft.com/office/powerpoint/2010/main" val="3983902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2B5207-213E-2FB8-B74D-2C8990E33EAA}"/>
              </a:ext>
            </a:extLst>
          </p:cNvPr>
          <p:cNvSpPr/>
          <p:nvPr/>
        </p:nvSpPr>
        <p:spPr>
          <a:xfrm>
            <a:off x="-789141" y="1695197"/>
            <a:ext cx="13598359" cy="4404232"/>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F1FCE19-E28E-270A-712C-FB5271544A10}"/>
              </a:ext>
            </a:extLst>
          </p:cNvPr>
          <p:cNvSpPr>
            <a:spLocks noGrp="1"/>
          </p:cNvSpPr>
          <p:nvPr>
            <p:ph type="title"/>
          </p:nvPr>
        </p:nvSpPr>
        <p:spPr/>
        <p:txBody>
          <a:bodyPr>
            <a:normAutofit/>
          </a:bodyPr>
          <a:lstStyle/>
          <a:p>
            <a:pPr algn="ctr"/>
            <a:r>
              <a:rPr lang="en-US" dirty="0">
                <a:solidFill>
                  <a:schemeClr val="tx1">
                    <a:lumMod val="75000"/>
                    <a:lumOff val="25000"/>
                  </a:schemeClr>
                </a:solidFill>
              </a:rPr>
              <a:t>Preschool and Co-mingling</a:t>
            </a:r>
            <a:endParaRPr lang="en-US" dirty="0"/>
          </a:p>
        </p:txBody>
      </p:sp>
      <p:sp>
        <p:nvSpPr>
          <p:cNvPr id="8" name="Content Placeholder 7">
            <a:extLst>
              <a:ext uri="{FF2B5EF4-FFF2-40B4-BE49-F238E27FC236}">
                <a16:creationId xmlns:a16="http://schemas.microsoft.com/office/drawing/2014/main" id="{B67CDEA3-A440-7060-AB3E-F1493F21046C}"/>
              </a:ext>
            </a:extLst>
          </p:cNvPr>
          <p:cNvSpPr>
            <a:spLocks noGrp="1"/>
          </p:cNvSpPr>
          <p:nvPr>
            <p:ph sz="quarter" idx="32"/>
          </p:nvPr>
        </p:nvSpPr>
        <p:spPr>
          <a:xfrm>
            <a:off x="6096000" y="1903751"/>
            <a:ext cx="5978911" cy="4137285"/>
          </a:xfrm>
        </p:spPr>
        <p:txBody>
          <a:bodyPr>
            <a:normAutofit fontScale="92500" lnSpcReduction="10000"/>
          </a:bodyPr>
          <a:lstStyle/>
          <a:p>
            <a:pPr marL="457200" indent="-457200">
              <a:buFont typeface="Arial" panose="020B0604020202020204" pitchFamily="34" charset="0"/>
              <a:buChar char="•"/>
              <a:defRPr/>
            </a:pPr>
            <a:r>
              <a:rPr kumimoji="0" lang="en-US" sz="3100" b="0" i="0" u="none" strike="noStrike" kern="1200" cap="none" spc="0" normalizeH="0" baseline="0" noProof="0" dirty="0">
                <a:ln>
                  <a:noFill/>
                </a:ln>
                <a:solidFill>
                  <a:srgbClr val="FFFFFF"/>
                </a:solidFill>
                <a:effectLst/>
                <a:uLnTx/>
                <a:uFillTx/>
                <a:latin typeface="Calibri" panose="020F0502020204030204"/>
                <a:ea typeface="+mn-ea"/>
                <a:cs typeface="+mn-cs"/>
              </a:rPr>
              <a:t>Meal patterns of the older grades (such as K-5) may be </a:t>
            </a:r>
            <a:r>
              <a:rPr lang="en-US" sz="3100" dirty="0">
                <a:solidFill>
                  <a:srgbClr val="FFFFFF"/>
                </a:solidFill>
                <a:latin typeface="Calibri" panose="020F0502020204030204"/>
              </a:rPr>
              <a:t>used</a:t>
            </a:r>
            <a:r>
              <a:rPr kumimoji="0" lang="en-US" sz="3100" b="0" i="0" u="none" strike="noStrike" kern="1200" cap="none" spc="0" normalizeH="0" baseline="0" noProof="0" dirty="0">
                <a:ln>
                  <a:noFill/>
                </a:ln>
                <a:solidFill>
                  <a:srgbClr val="FFFFFF"/>
                </a:solidFill>
                <a:effectLst/>
                <a:uLnTx/>
                <a:uFillTx/>
                <a:latin typeface="Calibri" panose="020F0502020204030204"/>
                <a:ea typeface="+mn-ea"/>
                <a:cs typeface="+mn-cs"/>
              </a:rPr>
              <a:t> when:</a:t>
            </a:r>
          </a:p>
          <a:p>
            <a:pPr>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Preschool students are </a:t>
            </a:r>
            <a:r>
              <a:rPr lang="en-US" sz="2700" dirty="0">
                <a:solidFill>
                  <a:srgbClr val="FFFFFF"/>
                </a:solidFill>
                <a:latin typeface="Calibri" panose="020F0502020204030204"/>
              </a:rPr>
              <a:t>served meals in the same place at the same time as</a:t>
            </a: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 older grade groups;</a:t>
            </a:r>
          </a:p>
          <a:p>
            <a:pPr lvl="1">
              <a:defRPr/>
            </a:pPr>
            <a:endParaRPr kumimoji="0" lang="en-US" sz="9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kumimoji="0" lang="en-US" sz="2700" b="0" i="0" u="none" strike="noStrike" kern="1200" cap="none" spc="0" normalizeH="0" baseline="0" noProof="0" dirty="0">
                <a:ln>
                  <a:noFill/>
                </a:ln>
                <a:solidFill>
                  <a:srgbClr val="FFFFFF"/>
                </a:solidFill>
                <a:effectLst/>
                <a:uLnTx/>
                <a:uFillTx/>
                <a:latin typeface="Calibri" panose="020F0502020204030204"/>
                <a:ea typeface="+mn-ea"/>
                <a:cs typeface="+mn-cs"/>
              </a:rPr>
              <a:t>It’s difficult to differentiate preschool  students from older students; </a:t>
            </a:r>
            <a:r>
              <a:rPr kumimoji="0" lang="en-US" sz="2700" i="0" u="sng" strike="noStrike" kern="1200" cap="none" spc="0" normalizeH="0" baseline="0" noProof="0" dirty="0">
                <a:ln>
                  <a:noFill/>
                </a:ln>
                <a:solidFill>
                  <a:srgbClr val="FFFFFF"/>
                </a:solidFill>
                <a:effectLst/>
                <a:uLnTx/>
                <a:uFillTx/>
                <a:latin typeface="Calibri" panose="020F0502020204030204"/>
                <a:ea typeface="+mn-ea"/>
                <a:cs typeface="+mn-cs"/>
              </a:rPr>
              <a:t>and</a:t>
            </a:r>
          </a:p>
          <a:p>
            <a:pPr lvl="1">
              <a:defRPr/>
            </a:pPr>
            <a:endParaRPr kumimoji="0" lang="en-US" sz="900" i="0" u="sng" strike="noStrike" kern="1200" cap="none" spc="0" normalizeH="0" baseline="0" noProof="0" dirty="0">
              <a:ln>
                <a:noFill/>
              </a:ln>
              <a:solidFill>
                <a:srgbClr val="FFFFFF"/>
              </a:solidFill>
              <a:effectLst/>
              <a:uLnTx/>
              <a:uFillTx/>
              <a:latin typeface="Calibri" panose="020F0502020204030204"/>
              <a:ea typeface="+mn-ea"/>
              <a:cs typeface="+mn-cs"/>
            </a:endParaRPr>
          </a:p>
          <a:p>
            <a:pPr marL="914400" lvl="1" indent="-457200">
              <a:buFont typeface="Arial" panose="020B0604020202020204" pitchFamily="34" charset="0"/>
              <a:buChar char="•"/>
              <a:defRPr/>
            </a:pPr>
            <a:r>
              <a:rPr lang="en-US" sz="2700" dirty="0">
                <a:solidFill>
                  <a:srgbClr val="FFFFFF"/>
                </a:solidFill>
                <a:latin typeface="Calibri" panose="020F0502020204030204"/>
              </a:rPr>
              <a:t>It’s operationally difficult to serve different sizes during a combined meal service.</a:t>
            </a: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Content Placeholder 8">
            <a:extLst>
              <a:ext uri="{FF2B5EF4-FFF2-40B4-BE49-F238E27FC236}">
                <a16:creationId xmlns:a16="http://schemas.microsoft.com/office/drawing/2014/main" id="{C6165720-1BC4-35FC-0567-06C50DC024F7}"/>
              </a:ext>
            </a:extLst>
          </p:cNvPr>
          <p:cNvPicPr>
            <a:picLocks noGrp="1" noChangeAspect="1"/>
          </p:cNvPicPr>
          <p:nvPr>
            <p:ph sz="quarter" idx="31"/>
          </p:nvPr>
        </p:nvPicPr>
        <p:blipFill rotWithShape="1">
          <a:blip r:embed="rId3">
            <a:extLst>
              <a:ext uri="{28A0092B-C50C-407E-A947-70E740481C1C}">
                <a14:useLocalDpi xmlns:a14="http://schemas.microsoft.com/office/drawing/2010/main" val="0"/>
              </a:ext>
            </a:extLst>
          </a:blip>
          <a:srcRect t="21453" b="21453"/>
          <a:stretch/>
        </p:blipFill>
        <p:spPr>
          <a:xfrm>
            <a:off x="-320275" y="2555823"/>
            <a:ext cx="6416275" cy="2443397"/>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D355D692-C5FD-102E-87E7-3E1785445B5F}"/>
              </a:ext>
            </a:extLst>
          </p:cNvPr>
          <p:cNvSpPr txBox="1"/>
          <p:nvPr/>
        </p:nvSpPr>
        <p:spPr>
          <a:xfrm>
            <a:off x="117088" y="6366380"/>
            <a:ext cx="11957823" cy="400110"/>
          </a:xfrm>
          <a:prstGeom prst="rect">
            <a:avLst/>
          </a:prstGeom>
          <a:noFill/>
        </p:spPr>
        <p:txBody>
          <a:bodyPr wrap="square" rtlCol="0">
            <a:spAutoFit/>
          </a:bodyPr>
          <a:lstStyle/>
          <a:p>
            <a:pPr algn="ctr"/>
            <a:r>
              <a:rPr kumimoji="0" lang="en-US" sz="2000" b="0" i="0" strike="noStrike" kern="1200" cap="none" spc="0" normalizeH="0" baseline="0" noProof="0" dirty="0">
                <a:ln>
                  <a:noFill/>
                </a:ln>
                <a:effectLst/>
                <a:uLnTx/>
                <a:uFillTx/>
                <a:latin typeface="Calibri" panose="020F0502020204030204"/>
                <a:ea typeface="+mn-ea"/>
                <a:cs typeface="+mn-cs"/>
              </a:rPr>
              <a:t>https://www.cn.nysed.gov/content/preschool-meal-pattern</a:t>
            </a:r>
          </a:p>
        </p:txBody>
      </p:sp>
    </p:spTree>
    <p:extLst>
      <p:ext uri="{BB962C8B-B14F-4D97-AF65-F5344CB8AC3E}">
        <p14:creationId xmlns:p14="http://schemas.microsoft.com/office/powerpoint/2010/main" val="405096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raising their hands&#10;&#10;Description automatically generated with medium confidence">
            <a:extLst>
              <a:ext uri="{FF2B5EF4-FFF2-40B4-BE49-F238E27FC236}">
                <a16:creationId xmlns:a16="http://schemas.microsoft.com/office/drawing/2014/main" id="{077C785D-6A95-4A6D-B668-A3AF305F392B}"/>
              </a:ext>
            </a:extLst>
          </p:cNvPr>
          <p:cNvPicPr>
            <a:picLocks noChangeAspect="1"/>
          </p:cNvPicPr>
          <p:nvPr/>
        </p:nvPicPr>
        <p:blipFill rotWithShape="1">
          <a:blip r:embed="rId3"/>
          <a:srcRect r="2" b="3411"/>
          <a:stretch/>
        </p:blipFill>
        <p:spPr>
          <a:xfrm>
            <a:off x="609600" y="2342542"/>
            <a:ext cx="5384800" cy="3160467"/>
          </a:xfrm>
          <a:prstGeom prst="rect">
            <a:avLst/>
          </a:prstGeom>
          <a:noFill/>
        </p:spPr>
      </p:pic>
      <p:sp>
        <p:nvSpPr>
          <p:cNvPr id="8" name="Content Placeholder 7">
            <a:extLst>
              <a:ext uri="{FF2B5EF4-FFF2-40B4-BE49-F238E27FC236}">
                <a16:creationId xmlns:a16="http://schemas.microsoft.com/office/drawing/2014/main" id="{808D71A2-3E2A-B1BA-9D8E-F7526387B3BB}"/>
              </a:ext>
            </a:extLst>
          </p:cNvPr>
          <p:cNvSpPr>
            <a:spLocks noGrp="1"/>
          </p:cNvSpPr>
          <p:nvPr>
            <p:ph sz="half" idx="2"/>
          </p:nvPr>
        </p:nvSpPr>
        <p:spPr>
          <a:xfrm>
            <a:off x="5994400" y="0"/>
            <a:ext cx="6183973" cy="6858000"/>
          </a:xfrm>
        </p:spPr>
        <p:txBody>
          <a:bodyPr anchor="ctr">
            <a:normAutofit/>
          </a:bodyPr>
          <a:lstStyle/>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rPr>
              <a:t>Child Nutrition Program Administration</a:t>
            </a:r>
          </a:p>
          <a:p>
            <a:pPr marL="0" marR="0" lvl="0" indent="0" algn="ctr" defTabSz="914400" rtl="0" eaLnBrk="1" fontAlgn="auto" latinLnBrk="0" hangingPunct="1">
              <a:spcBef>
                <a:spcPts val="0"/>
              </a:spcBef>
              <a:spcAft>
                <a:spcPts val="600"/>
              </a:spcAft>
              <a:buClrTx/>
              <a:buSzTx/>
              <a:buFontTx/>
              <a:buNone/>
              <a:tabLst/>
              <a:defRPr/>
            </a:pPr>
            <a:endParaRPr lang="en-US" dirty="0"/>
          </a:p>
          <a:p>
            <a:pPr marL="0" marR="0" lvl="0" indent="0" algn="ctr" defTabSz="914400" rtl="0" eaLnBrk="1" fontAlgn="auto" latinLnBrk="0" hangingPunct="1">
              <a:spcBef>
                <a:spcPts val="0"/>
              </a:spcBef>
              <a:spcAft>
                <a:spcPts val="600"/>
              </a:spcAft>
              <a:buClrTx/>
              <a:buSzTx/>
              <a:buFontTx/>
              <a:buNone/>
              <a:tabLst/>
              <a:defRPr/>
            </a:pPr>
            <a:r>
              <a:rPr lang="en-US" dirty="0"/>
              <a:t>cn@nysed.gov</a:t>
            </a:r>
          </a:p>
          <a:p>
            <a:pPr marL="0" marR="0" lvl="0" indent="0" algn="ctr" defTabSz="914400" rtl="0" eaLnBrk="1" fontAlgn="auto" latinLnBrk="0" hangingPunct="1">
              <a:spcBef>
                <a:spcPts val="0"/>
              </a:spcBef>
              <a:spcAft>
                <a:spcPts val="600"/>
              </a:spcAft>
              <a:buClrTx/>
              <a:buSzTx/>
              <a:buFontTx/>
              <a:buNone/>
              <a:tabLst/>
              <a:defRPr/>
            </a:pPr>
            <a:endParaRPr kumimoji="0" lang="en-US" b="0" i="0" u="none" strike="noStrike" kern="1200" cap="none" spc="0" normalizeH="0" baseline="0" noProof="0" dirty="0">
              <a:ln>
                <a:noFill/>
              </a:ln>
              <a:effectLst/>
              <a:uLnTx/>
              <a:uFillTx/>
            </a:endParaRPr>
          </a:p>
          <a:p>
            <a:pPr marL="0" marR="0" lvl="0" indent="0" algn="ctr" defTabSz="914400" rtl="0" eaLnBrk="1" fontAlgn="auto" latinLnBrk="0" hangingPunct="1">
              <a:spcBef>
                <a:spcPts val="0"/>
              </a:spcBef>
              <a:spcAft>
                <a:spcPts val="600"/>
              </a:spcAft>
              <a:buClrTx/>
              <a:buSzTx/>
              <a:buFontTx/>
              <a:buNone/>
              <a:tabLst/>
              <a:defRPr/>
            </a:pPr>
            <a:r>
              <a:rPr lang="en-US" dirty="0"/>
              <a:t>(518) 473 – 8781</a:t>
            </a:r>
          </a:p>
          <a:p>
            <a:pPr marL="0" marR="0" lvl="0" indent="0" algn="ctr" defTabSz="914400" rtl="0" eaLnBrk="1" fontAlgn="auto" latinLnBrk="0" hangingPunct="1">
              <a:spcBef>
                <a:spcPts val="0"/>
              </a:spcBef>
              <a:spcAft>
                <a:spcPts val="600"/>
              </a:spcAft>
              <a:buClrTx/>
              <a:buSzTx/>
              <a:buFontTx/>
              <a:buNone/>
              <a:tabLst/>
              <a:defRPr/>
            </a:pPr>
            <a:endParaRPr lang="en-US" dirty="0"/>
          </a:p>
          <a:p>
            <a:pPr marL="0" marR="0" lvl="0" indent="0" algn="ctr"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rPr>
              <a:t>https://www.cn.nysed.gov/contact</a:t>
            </a:r>
          </a:p>
          <a:p>
            <a:endParaRPr lang="en-US" dirty="0"/>
          </a:p>
        </p:txBody>
      </p:sp>
      <p:sp>
        <p:nvSpPr>
          <p:cNvPr id="2" name="Title 1">
            <a:extLst>
              <a:ext uri="{FF2B5EF4-FFF2-40B4-BE49-F238E27FC236}">
                <a16:creationId xmlns:a16="http://schemas.microsoft.com/office/drawing/2014/main" id="{6903C9BC-C9C3-4715-B9CA-C28DF929A6E0}"/>
              </a:ext>
            </a:extLst>
          </p:cNvPr>
          <p:cNvSpPr>
            <a:spLocks noGrp="1"/>
          </p:cNvSpPr>
          <p:nvPr>
            <p:ph type="title"/>
          </p:nvPr>
        </p:nvSpPr>
        <p:spPr>
          <a:xfrm>
            <a:off x="99060" y="432032"/>
            <a:ext cx="12403315" cy="1325563"/>
          </a:xfrm>
        </p:spPr>
        <p:txBody>
          <a:bodyPr anchor="ctr">
            <a:normAutofit/>
          </a:bodyPr>
          <a:lstStyle/>
          <a:p>
            <a:r>
              <a:rPr lang="en-US" sz="4400" dirty="0"/>
              <a:t>Questions?</a:t>
            </a:r>
          </a:p>
        </p:txBody>
      </p:sp>
    </p:spTree>
    <p:extLst>
      <p:ext uri="{BB962C8B-B14F-4D97-AF65-F5344CB8AC3E}">
        <p14:creationId xmlns:p14="http://schemas.microsoft.com/office/powerpoint/2010/main" val="154084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F55CE-73E7-4C59-B799-F33308147972}"/>
              </a:ext>
            </a:extLst>
          </p:cNvPr>
          <p:cNvSpPr>
            <a:spLocks noGrp="1"/>
          </p:cNvSpPr>
          <p:nvPr>
            <p:ph type="title"/>
          </p:nvPr>
        </p:nvSpPr>
        <p:spPr>
          <a:xfrm>
            <a:off x="523538" y="157979"/>
            <a:ext cx="9475694" cy="1501064"/>
          </a:xfrm>
        </p:spPr>
        <p:txBody>
          <a:bodyPr>
            <a:normAutofit/>
          </a:bodyPr>
          <a:lstStyle/>
          <a:p>
            <a:pPr algn="ctr"/>
            <a:r>
              <a:rPr lang="en-US" b="1" dirty="0">
                <a:latin typeface="+mn-lt"/>
              </a:rPr>
              <a:t>Development of Meal Patterns &amp; Nutrition Standards</a:t>
            </a:r>
          </a:p>
        </p:txBody>
      </p:sp>
      <p:sp>
        <p:nvSpPr>
          <p:cNvPr id="34" name="Rectangle 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A7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731971D-D3B2-1947-0109-6FDD4A4BD8DB}"/>
              </a:ext>
            </a:extLst>
          </p:cNvPr>
          <p:cNvSpPr txBox="1"/>
          <p:nvPr/>
        </p:nvSpPr>
        <p:spPr>
          <a:xfrm>
            <a:off x="417905" y="1620373"/>
            <a:ext cx="9670975" cy="437043"/>
          </a:xfrm>
          <a:prstGeom prst="rect">
            <a:avLst/>
          </a:prstGeom>
          <a:noFill/>
        </p:spPr>
        <p:txBody>
          <a:bodyPr wrap="square">
            <a:spAutoFit/>
          </a:bodyPr>
          <a:lstStyle/>
          <a:p>
            <a:pPr marL="0" indent="0" algn="ctr">
              <a:lnSpc>
                <a:spcPct val="120000"/>
              </a:lnSpc>
              <a:buNone/>
            </a:pPr>
            <a:r>
              <a:rPr lang="en-US" sz="2000" i="1" dirty="0"/>
              <a:t>Based on the Dietary Guidelines for Americans</a:t>
            </a:r>
          </a:p>
        </p:txBody>
      </p:sp>
      <p:sp>
        <p:nvSpPr>
          <p:cNvPr id="2" name="Rectangle 1">
            <a:extLst>
              <a:ext uri="{FF2B5EF4-FFF2-40B4-BE49-F238E27FC236}">
                <a16:creationId xmlns:a16="http://schemas.microsoft.com/office/drawing/2014/main" id="{11EE5DED-2602-5923-CD10-4EF01C213DE4}"/>
              </a:ext>
            </a:extLst>
          </p:cNvPr>
          <p:cNvSpPr/>
          <p:nvPr/>
        </p:nvSpPr>
        <p:spPr>
          <a:xfrm>
            <a:off x="10059731" y="-2"/>
            <a:ext cx="2103120" cy="6858000"/>
          </a:xfrm>
          <a:prstGeom prst="rect">
            <a:avLst/>
          </a:prstGeom>
          <a:solidFill>
            <a:srgbClr val="3F57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1E96D6C-284F-45F3-A03C-62E264FC3174}"/>
              </a:ext>
            </a:extLst>
          </p:cNvPr>
          <p:cNvSpPr>
            <a:spLocks noGrp="1"/>
          </p:cNvSpPr>
          <p:nvPr>
            <p:ph idx="1"/>
          </p:nvPr>
        </p:nvSpPr>
        <p:spPr>
          <a:xfrm>
            <a:off x="430307" y="2804201"/>
            <a:ext cx="8633583" cy="3895820"/>
          </a:xfrm>
        </p:spPr>
        <p:txBody>
          <a:bodyPr anchor="ctr">
            <a:normAutofit/>
          </a:bodyPr>
          <a:lstStyle/>
          <a:p>
            <a:pPr marL="344488" lvl="1">
              <a:lnSpc>
                <a:spcPct val="100000"/>
              </a:lnSpc>
            </a:pPr>
            <a:r>
              <a:rPr lang="en-US" sz="2200" b="0" i="0" dirty="0">
                <a:effectLst/>
              </a:rPr>
              <a:t>Provide food-based recommendations to promote health</a:t>
            </a:r>
          </a:p>
          <a:p>
            <a:pPr marL="115888" lvl="1" indent="0">
              <a:lnSpc>
                <a:spcPct val="100000"/>
              </a:lnSpc>
              <a:buNone/>
            </a:pPr>
            <a:endParaRPr lang="en-US" sz="800" b="0" i="0" dirty="0">
              <a:effectLst/>
            </a:endParaRPr>
          </a:p>
          <a:p>
            <a:pPr marL="344488" lvl="1">
              <a:lnSpc>
                <a:spcPct val="100000"/>
              </a:lnSpc>
            </a:pPr>
            <a:r>
              <a:rPr lang="en-US" sz="2200" b="0" i="0" dirty="0">
                <a:effectLst/>
              </a:rPr>
              <a:t>Help prevent diet-related disease(s) while meeting nutrient needs</a:t>
            </a:r>
          </a:p>
          <a:p>
            <a:pPr marL="115888" lvl="1" indent="0">
              <a:lnSpc>
                <a:spcPct val="100000"/>
              </a:lnSpc>
              <a:buNone/>
            </a:pPr>
            <a:endParaRPr lang="en-US" sz="800" b="0" i="0" dirty="0">
              <a:effectLst/>
            </a:endParaRPr>
          </a:p>
          <a:p>
            <a:pPr marL="344488" lvl="1">
              <a:lnSpc>
                <a:spcPct val="100000"/>
              </a:lnSpc>
            </a:pPr>
            <a:r>
              <a:rPr lang="en-US" sz="2200" dirty="0"/>
              <a:t>Published every 5 years jointly by the </a:t>
            </a:r>
            <a:r>
              <a:rPr lang="en-US" sz="2200" b="0" i="0" dirty="0">
                <a:effectLst/>
              </a:rPr>
              <a:t>Health and Human Services (HHS) and the USDA</a:t>
            </a:r>
          </a:p>
          <a:p>
            <a:pPr marL="115888" lvl="1" indent="0">
              <a:lnSpc>
                <a:spcPct val="100000"/>
              </a:lnSpc>
              <a:buNone/>
            </a:pPr>
            <a:endParaRPr lang="en-US" sz="900" b="0" i="0" dirty="0">
              <a:effectLst/>
            </a:endParaRPr>
          </a:p>
          <a:p>
            <a:pPr marL="344488" lvl="1">
              <a:lnSpc>
                <a:spcPct val="100000"/>
              </a:lnSpc>
            </a:pPr>
            <a:r>
              <a:rPr lang="en-US" sz="2200" dirty="0"/>
              <a:t>D</a:t>
            </a:r>
            <a:r>
              <a:rPr lang="en-US" sz="2200" b="0" i="0" dirty="0">
                <a:effectLst/>
              </a:rPr>
              <a:t>eveloped </a:t>
            </a:r>
            <a:r>
              <a:rPr lang="en-US" sz="2200" dirty="0"/>
              <a:t>using</a:t>
            </a:r>
            <a:r>
              <a:rPr lang="en-US" sz="2200" b="0" i="0" dirty="0">
                <a:effectLst/>
              </a:rPr>
              <a:t> evidence-based science</a:t>
            </a:r>
            <a:endParaRPr lang="en-US" sz="1700" dirty="0">
              <a:latin typeface="Californian FB" panose="0207040306080B030204" pitchFamily="18" charset="0"/>
            </a:endParaRPr>
          </a:p>
        </p:txBody>
      </p:sp>
      <p:sp>
        <p:nvSpPr>
          <p:cNvPr id="8" name="Oval 7">
            <a:extLst>
              <a:ext uri="{FF2B5EF4-FFF2-40B4-BE49-F238E27FC236}">
                <a16:creationId xmlns:a16="http://schemas.microsoft.com/office/drawing/2014/main" id="{55C77963-8DA5-C197-6A68-09237165E447}"/>
              </a:ext>
            </a:extLst>
          </p:cNvPr>
          <p:cNvSpPr/>
          <p:nvPr/>
        </p:nvSpPr>
        <p:spPr>
          <a:xfrm>
            <a:off x="8915400" y="2327576"/>
            <a:ext cx="2140172" cy="2181318"/>
          </a:xfrm>
          <a:prstGeom prst="ellipse">
            <a:avLst/>
          </a:prstGeom>
          <a:solidFill>
            <a:schemeClr val="bg1"/>
          </a:solidFill>
          <a:ln w="34925">
            <a:solidFill>
              <a:srgbClr val="EC8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3A85EA-4F22-C646-5531-F9DEF8345934}"/>
              </a:ext>
            </a:extLst>
          </p:cNvPr>
          <p:cNvPicPr>
            <a:picLocks noChangeAspect="1"/>
          </p:cNvPicPr>
          <p:nvPr/>
        </p:nvPicPr>
        <p:blipFill rotWithShape="1">
          <a:blip r:embed="rId3"/>
          <a:srcRect l="13641" t="8514" r="11449" b="28030"/>
          <a:stretch/>
        </p:blipFill>
        <p:spPr>
          <a:xfrm>
            <a:off x="9339403" y="2893748"/>
            <a:ext cx="1440656" cy="1070501"/>
          </a:xfrm>
          <a:prstGeom prst="roundRect">
            <a:avLst>
              <a:gd name="adj" fmla="val 22005"/>
            </a:avLst>
          </a:prstGeom>
        </p:spPr>
      </p:pic>
      <p:sp>
        <p:nvSpPr>
          <p:cNvPr id="9" name="TextBox 8">
            <a:extLst>
              <a:ext uri="{FF2B5EF4-FFF2-40B4-BE49-F238E27FC236}">
                <a16:creationId xmlns:a16="http://schemas.microsoft.com/office/drawing/2014/main" id="{12FED7E0-055E-28C5-577D-9878AD34BC1A}"/>
              </a:ext>
            </a:extLst>
          </p:cNvPr>
          <p:cNvSpPr txBox="1"/>
          <p:nvPr/>
        </p:nvSpPr>
        <p:spPr>
          <a:xfrm>
            <a:off x="154794" y="2640762"/>
            <a:ext cx="7107864" cy="505972"/>
          </a:xfrm>
          <a:prstGeom prst="rect">
            <a:avLst/>
          </a:prstGeom>
          <a:noFill/>
        </p:spPr>
        <p:txBody>
          <a:bodyPr wrap="square">
            <a:spAutoFit/>
          </a:bodyPr>
          <a:lstStyle/>
          <a:p>
            <a:pPr marL="0" indent="0">
              <a:lnSpc>
                <a:spcPct val="120000"/>
              </a:lnSpc>
              <a:buNone/>
            </a:pPr>
            <a:r>
              <a:rPr lang="en-US" sz="2400" b="1" dirty="0">
                <a:solidFill>
                  <a:srgbClr val="EC843E"/>
                </a:solidFill>
              </a:rPr>
              <a:t>More about the Dietary Guidelines for Americans:</a:t>
            </a:r>
          </a:p>
        </p:txBody>
      </p:sp>
    </p:spTree>
    <p:extLst>
      <p:ext uri="{BB962C8B-B14F-4D97-AF65-F5344CB8AC3E}">
        <p14:creationId xmlns:p14="http://schemas.microsoft.com/office/powerpoint/2010/main" val="1548143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BF55CE-73E7-4C59-B799-F33308147972}"/>
              </a:ext>
            </a:extLst>
          </p:cNvPr>
          <p:cNvSpPr>
            <a:spLocks noGrp="1"/>
          </p:cNvSpPr>
          <p:nvPr>
            <p:ph type="title"/>
          </p:nvPr>
        </p:nvSpPr>
        <p:spPr>
          <a:xfrm>
            <a:off x="523538" y="157979"/>
            <a:ext cx="9475694" cy="1501064"/>
          </a:xfrm>
        </p:spPr>
        <p:txBody>
          <a:bodyPr>
            <a:normAutofit/>
          </a:bodyPr>
          <a:lstStyle/>
          <a:p>
            <a:pPr algn="ctr"/>
            <a:r>
              <a:rPr lang="en-US" b="1" dirty="0">
                <a:latin typeface="+mn-lt"/>
              </a:rPr>
              <a:t>Food-Based Menu Planning</a:t>
            </a:r>
          </a:p>
        </p:txBody>
      </p:sp>
      <p:sp>
        <p:nvSpPr>
          <p:cNvPr id="34" name="Rectangle 2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2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A76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1E96D6C-284F-45F3-A03C-62E264FC3174}"/>
              </a:ext>
            </a:extLst>
          </p:cNvPr>
          <p:cNvSpPr>
            <a:spLocks noGrp="1"/>
          </p:cNvSpPr>
          <p:nvPr>
            <p:ph idx="1"/>
          </p:nvPr>
        </p:nvSpPr>
        <p:spPr>
          <a:xfrm>
            <a:off x="325868" y="1659043"/>
            <a:ext cx="8626584" cy="4353137"/>
          </a:xfrm>
        </p:spPr>
        <p:txBody>
          <a:bodyPr anchor="ctr">
            <a:normAutofit/>
          </a:bodyPr>
          <a:lstStyle/>
          <a:p>
            <a:pPr marL="395478">
              <a:defRPr/>
            </a:pPr>
            <a:r>
              <a:rPr lang="en-US" sz="2400" dirty="0"/>
              <a:t>Uses meal patterns, or age/grade groups</a:t>
            </a:r>
          </a:p>
          <a:p>
            <a:pPr marL="395478">
              <a:defRPr/>
            </a:pPr>
            <a:endParaRPr lang="en-US" sz="900" dirty="0"/>
          </a:p>
          <a:p>
            <a:pPr marL="395478">
              <a:defRPr/>
            </a:pPr>
            <a:r>
              <a:rPr lang="en-US" sz="2400" dirty="0"/>
              <a:t>Refers to each of the required food groups as a </a:t>
            </a:r>
            <a:r>
              <a:rPr lang="en-US" sz="2400" b="1" dirty="0">
                <a:solidFill>
                  <a:srgbClr val="EC843E"/>
                </a:solidFill>
              </a:rPr>
              <a:t>Component</a:t>
            </a:r>
            <a:endParaRPr lang="en-US" sz="2400" b="1" dirty="0"/>
          </a:p>
          <a:p>
            <a:pPr marL="395478">
              <a:defRPr/>
            </a:pPr>
            <a:endParaRPr lang="en-US" sz="900" b="1" dirty="0"/>
          </a:p>
          <a:p>
            <a:pPr marL="395478">
              <a:defRPr/>
            </a:pPr>
            <a:r>
              <a:rPr lang="en-US" sz="2400" dirty="0"/>
              <a:t>Components must be served in specified daily and weekly amounts</a:t>
            </a:r>
          </a:p>
          <a:p>
            <a:pPr marL="395478">
              <a:defRPr/>
            </a:pPr>
            <a:endParaRPr lang="en-US" sz="900" dirty="0"/>
          </a:p>
          <a:p>
            <a:pPr marL="395478">
              <a:defRPr/>
            </a:pPr>
            <a:r>
              <a:rPr lang="en-US" sz="2400" dirty="0"/>
              <a:t>Foods offered within the components are called </a:t>
            </a:r>
            <a:r>
              <a:rPr lang="en-US" sz="2400" b="1" dirty="0">
                <a:solidFill>
                  <a:srgbClr val="EC843E"/>
                </a:solidFill>
              </a:rPr>
              <a:t>Food Items</a:t>
            </a:r>
          </a:p>
          <a:p>
            <a:pPr marL="0" indent="0">
              <a:lnSpc>
                <a:spcPct val="120000"/>
              </a:lnSpc>
              <a:buNone/>
            </a:pPr>
            <a:endParaRPr lang="en-US" sz="1700" dirty="0">
              <a:latin typeface="Californian FB" panose="0207040306080B030204" pitchFamily="18" charset="0"/>
            </a:endParaRPr>
          </a:p>
        </p:txBody>
      </p:sp>
      <p:sp>
        <p:nvSpPr>
          <p:cNvPr id="5" name="Rectangle 4">
            <a:extLst>
              <a:ext uri="{FF2B5EF4-FFF2-40B4-BE49-F238E27FC236}">
                <a16:creationId xmlns:a16="http://schemas.microsoft.com/office/drawing/2014/main" id="{E1F969E7-F73A-1C88-1267-D9BDE754E3A1}"/>
              </a:ext>
            </a:extLst>
          </p:cNvPr>
          <p:cNvSpPr/>
          <p:nvPr/>
        </p:nvSpPr>
        <p:spPr>
          <a:xfrm>
            <a:off x="10059731" y="-2"/>
            <a:ext cx="2103120" cy="6858000"/>
          </a:xfrm>
          <a:prstGeom prst="rect">
            <a:avLst/>
          </a:prstGeom>
          <a:solidFill>
            <a:srgbClr val="3F57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CE34C0D4-C968-BE52-4C76-675703903A4D}"/>
              </a:ext>
            </a:extLst>
          </p:cNvPr>
          <p:cNvSpPr/>
          <p:nvPr/>
        </p:nvSpPr>
        <p:spPr>
          <a:xfrm>
            <a:off x="8915400" y="2327576"/>
            <a:ext cx="2140172" cy="2181318"/>
          </a:xfrm>
          <a:prstGeom prst="ellipse">
            <a:avLst/>
          </a:prstGeom>
          <a:solidFill>
            <a:schemeClr val="bg1"/>
          </a:solidFill>
          <a:ln w="34925">
            <a:solidFill>
              <a:srgbClr val="EC8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73A85EA-4F22-C646-5531-F9DEF8345934}"/>
              </a:ext>
            </a:extLst>
          </p:cNvPr>
          <p:cNvPicPr>
            <a:picLocks noChangeAspect="1"/>
          </p:cNvPicPr>
          <p:nvPr/>
        </p:nvPicPr>
        <p:blipFill rotWithShape="1">
          <a:blip r:embed="rId3"/>
          <a:srcRect l="13641" t="8514" r="11449" b="28030"/>
          <a:stretch/>
        </p:blipFill>
        <p:spPr>
          <a:xfrm>
            <a:off x="9339403" y="2893748"/>
            <a:ext cx="1440656" cy="1070501"/>
          </a:xfrm>
          <a:prstGeom prst="roundRect">
            <a:avLst>
              <a:gd name="adj" fmla="val 22005"/>
            </a:avLst>
          </a:prstGeom>
        </p:spPr>
      </p:pic>
    </p:spTree>
    <p:extLst>
      <p:ext uri="{BB962C8B-B14F-4D97-AF65-F5344CB8AC3E}">
        <p14:creationId xmlns:p14="http://schemas.microsoft.com/office/powerpoint/2010/main" val="1214465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8D2DACC-48DA-499B-B8FA-9A31A0985E84}"/>
              </a:ext>
            </a:extLst>
          </p:cNvPr>
          <p:cNvSpPr/>
          <p:nvPr/>
        </p:nvSpPr>
        <p:spPr>
          <a:xfrm>
            <a:off x="2111342" y="2488464"/>
            <a:ext cx="3300113" cy="2850424"/>
          </a:xfrm>
          <a:prstGeom prst="rect">
            <a:avLst/>
          </a:prstGeom>
        </p:spPr>
        <p:txBody>
          <a:bodyPr vert="horz" lIns="91440" tIns="45720" rIns="91440" bIns="45720" rtlCol="0">
            <a:normAutofit/>
          </a:bodyPr>
          <a:lstStyle/>
          <a:p>
            <a:pPr>
              <a:lnSpc>
                <a:spcPct val="90000"/>
              </a:lnSpc>
              <a:spcAft>
                <a:spcPts val="600"/>
              </a:spcAft>
              <a:defRPr/>
            </a:pPr>
            <a:r>
              <a:rPr lang="en-US" sz="2800" dirty="0"/>
              <a:t>K-12</a:t>
            </a:r>
          </a:p>
          <a:p>
            <a:pPr>
              <a:lnSpc>
                <a:spcPct val="90000"/>
              </a:lnSpc>
              <a:spcAft>
                <a:spcPts val="600"/>
              </a:spcAft>
              <a:defRPr/>
            </a:pPr>
            <a:r>
              <a:rPr lang="en-US" sz="2800" dirty="0"/>
              <a:t>K-8 and 9-12</a:t>
            </a:r>
          </a:p>
          <a:p>
            <a:pPr>
              <a:lnSpc>
                <a:spcPct val="90000"/>
              </a:lnSpc>
              <a:spcAft>
                <a:spcPts val="600"/>
              </a:spcAft>
              <a:defRPr/>
            </a:pPr>
            <a:r>
              <a:rPr lang="en-US" sz="2800" dirty="0"/>
              <a:t>K-5, 6-8 and 9-12</a:t>
            </a:r>
            <a:endParaRPr lang="en-US" sz="2400" b="1" u="sng" dirty="0"/>
          </a:p>
        </p:txBody>
      </p:sp>
      <p:sp>
        <p:nvSpPr>
          <p:cNvPr id="8" name="TextBox 7">
            <a:extLst>
              <a:ext uri="{FF2B5EF4-FFF2-40B4-BE49-F238E27FC236}">
                <a16:creationId xmlns:a16="http://schemas.microsoft.com/office/drawing/2014/main" id="{48139AF2-5587-6808-AB85-7CB6FBC8BA1C}"/>
              </a:ext>
            </a:extLst>
          </p:cNvPr>
          <p:cNvSpPr txBox="1"/>
          <p:nvPr/>
        </p:nvSpPr>
        <p:spPr>
          <a:xfrm>
            <a:off x="2111342" y="1851145"/>
            <a:ext cx="5498137" cy="584775"/>
          </a:xfrm>
          <a:prstGeom prst="rect">
            <a:avLst/>
          </a:prstGeom>
          <a:noFill/>
        </p:spPr>
        <p:txBody>
          <a:bodyPr wrap="square">
            <a:spAutoFit/>
          </a:bodyPr>
          <a:lstStyle/>
          <a:p>
            <a:r>
              <a:rPr lang="en-US" sz="3200" b="1" dirty="0"/>
              <a:t>SBP</a:t>
            </a:r>
            <a:endParaRPr lang="en-US" sz="3200" dirty="0"/>
          </a:p>
        </p:txBody>
      </p:sp>
      <p:sp>
        <p:nvSpPr>
          <p:cNvPr id="10" name="TextBox 9">
            <a:extLst>
              <a:ext uri="{FF2B5EF4-FFF2-40B4-BE49-F238E27FC236}">
                <a16:creationId xmlns:a16="http://schemas.microsoft.com/office/drawing/2014/main" id="{1DA7E99D-63BD-B8B4-AF94-1BB36EB519B8}"/>
              </a:ext>
            </a:extLst>
          </p:cNvPr>
          <p:cNvSpPr txBox="1"/>
          <p:nvPr/>
        </p:nvSpPr>
        <p:spPr>
          <a:xfrm>
            <a:off x="5411456" y="1851145"/>
            <a:ext cx="5019769" cy="584775"/>
          </a:xfrm>
          <a:prstGeom prst="rect">
            <a:avLst/>
          </a:prstGeom>
          <a:noFill/>
        </p:spPr>
        <p:txBody>
          <a:bodyPr wrap="square">
            <a:spAutoFit/>
          </a:bodyPr>
          <a:lstStyle/>
          <a:p>
            <a:pPr algn="r"/>
            <a:r>
              <a:rPr lang="en-US" sz="3200" b="1" dirty="0"/>
              <a:t>NSLP</a:t>
            </a:r>
            <a:endParaRPr lang="en-US" sz="3200" dirty="0"/>
          </a:p>
        </p:txBody>
      </p:sp>
      <p:sp>
        <p:nvSpPr>
          <p:cNvPr id="12" name="Rectangle 11">
            <a:extLst>
              <a:ext uri="{FF2B5EF4-FFF2-40B4-BE49-F238E27FC236}">
                <a16:creationId xmlns:a16="http://schemas.microsoft.com/office/drawing/2014/main" id="{E491F5E9-20B7-E9BD-F911-5EBA9433A081}"/>
              </a:ext>
            </a:extLst>
          </p:cNvPr>
          <p:cNvSpPr/>
          <p:nvPr/>
        </p:nvSpPr>
        <p:spPr>
          <a:xfrm>
            <a:off x="7244672" y="2552924"/>
            <a:ext cx="3186553" cy="2291289"/>
          </a:xfrm>
          <a:prstGeom prst="rect">
            <a:avLst/>
          </a:prstGeom>
        </p:spPr>
        <p:txBody>
          <a:bodyPr vert="horz" lIns="91440" tIns="45720" rIns="91440" bIns="45720" rtlCol="0">
            <a:normAutofit/>
          </a:bodyPr>
          <a:lstStyle/>
          <a:p>
            <a:pPr algn="r">
              <a:lnSpc>
                <a:spcPct val="90000"/>
              </a:lnSpc>
              <a:spcAft>
                <a:spcPts val="600"/>
              </a:spcAft>
              <a:defRPr/>
            </a:pPr>
            <a:r>
              <a:rPr lang="en-US" sz="1700" b="1" dirty="0"/>
              <a:t>	</a:t>
            </a:r>
            <a:r>
              <a:rPr lang="en-US" sz="2800" dirty="0"/>
              <a:t>K-8 and 9-12</a:t>
            </a:r>
          </a:p>
          <a:p>
            <a:pPr algn="r">
              <a:lnSpc>
                <a:spcPct val="90000"/>
              </a:lnSpc>
              <a:spcAft>
                <a:spcPts val="600"/>
              </a:spcAft>
              <a:defRPr/>
            </a:pPr>
            <a:r>
              <a:rPr lang="en-US" sz="2800" dirty="0"/>
              <a:t>K-5, 6-8 and 9-12</a:t>
            </a:r>
            <a:endParaRPr lang="en-US" sz="1700" dirty="0"/>
          </a:p>
          <a:p>
            <a:pPr marL="228600" lvl="1" algn="r">
              <a:lnSpc>
                <a:spcPct val="90000"/>
              </a:lnSpc>
              <a:spcAft>
                <a:spcPts val="600"/>
              </a:spcAft>
              <a:defRPr/>
            </a:pPr>
            <a:r>
              <a:rPr lang="en-US" sz="1700" dirty="0"/>
              <a:t>	</a:t>
            </a:r>
          </a:p>
        </p:txBody>
      </p:sp>
      <p:sp>
        <p:nvSpPr>
          <p:cNvPr id="3" name="Title 1">
            <a:extLst>
              <a:ext uri="{FF2B5EF4-FFF2-40B4-BE49-F238E27FC236}">
                <a16:creationId xmlns:a16="http://schemas.microsoft.com/office/drawing/2014/main" id="{D490A94E-D811-F4AB-F530-79C532EA36FB}"/>
              </a:ext>
            </a:extLst>
          </p:cNvPr>
          <p:cNvSpPr txBox="1">
            <a:spLocks/>
          </p:cNvSpPr>
          <p:nvPr/>
        </p:nvSpPr>
        <p:spPr>
          <a:xfrm>
            <a:off x="1349411" y="4001308"/>
            <a:ext cx="9493179" cy="21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Production Records must </a:t>
            </a:r>
            <a:r>
              <a:rPr lang="en-US" sz="2800" b="1" dirty="0">
                <a:latin typeface="+mn-lt"/>
              </a:rPr>
              <a:t>demonstrate compliance </a:t>
            </a:r>
            <a:r>
              <a:rPr lang="en-US" sz="2800" dirty="0">
                <a:latin typeface="+mn-lt"/>
              </a:rPr>
              <a:t>with, and </a:t>
            </a:r>
            <a:r>
              <a:rPr lang="en-US" sz="2800" b="1" dirty="0">
                <a:latin typeface="+mn-lt"/>
              </a:rPr>
              <a:t>differentiate between</a:t>
            </a:r>
            <a:r>
              <a:rPr lang="en-US" sz="2800" dirty="0">
                <a:latin typeface="+mn-lt"/>
              </a:rPr>
              <a:t>, all age/grade groups being offered</a:t>
            </a:r>
          </a:p>
        </p:txBody>
      </p:sp>
      <p:sp>
        <p:nvSpPr>
          <p:cNvPr id="4" name="Rectangle 3">
            <a:extLst>
              <a:ext uri="{FF2B5EF4-FFF2-40B4-BE49-F238E27FC236}">
                <a16:creationId xmlns:a16="http://schemas.microsoft.com/office/drawing/2014/main" id="{07452DA9-62C0-37F2-BC70-08EDB58CE8AC}"/>
              </a:ext>
            </a:extLst>
          </p:cNvPr>
          <p:cNvSpPr/>
          <p:nvPr/>
        </p:nvSpPr>
        <p:spPr>
          <a:xfrm>
            <a:off x="0" y="0"/>
            <a:ext cx="639900" cy="6858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CCFEBB3-1AEC-DC9C-77E0-214B590D22EC}"/>
              </a:ext>
            </a:extLst>
          </p:cNvPr>
          <p:cNvSpPr/>
          <p:nvPr/>
        </p:nvSpPr>
        <p:spPr>
          <a:xfrm>
            <a:off x="3346932" y="-271858"/>
            <a:ext cx="5498137" cy="2832857"/>
          </a:xfrm>
          <a:prstGeom prst="ellipse">
            <a:avLst/>
          </a:prstGeom>
          <a:solidFill>
            <a:srgbClr val="ECEBE9"/>
          </a:solidFill>
          <a:ln w="38100">
            <a:solidFill>
              <a:srgbClr val="EC8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74257" y="500646"/>
            <a:ext cx="6443486" cy="1320052"/>
          </a:xfrm>
        </p:spPr>
        <p:txBody>
          <a:bodyPr vert="horz" lIns="91440" tIns="45720" rIns="91440" bIns="45720" rtlCol="0" anchor="ctr">
            <a:normAutofit/>
          </a:bodyPr>
          <a:lstStyle/>
          <a:p>
            <a:pPr algn="ctr"/>
            <a:r>
              <a:rPr lang="en-US" sz="4800" b="1" dirty="0">
                <a:latin typeface="+mn-lt"/>
              </a:rPr>
              <a:t>Age/Grade Groups</a:t>
            </a:r>
          </a:p>
        </p:txBody>
      </p:sp>
      <p:sp>
        <p:nvSpPr>
          <p:cNvPr id="7" name="Rectangle 6">
            <a:extLst>
              <a:ext uri="{FF2B5EF4-FFF2-40B4-BE49-F238E27FC236}">
                <a16:creationId xmlns:a16="http://schemas.microsoft.com/office/drawing/2014/main" id="{0374310B-FB7B-DCF7-7860-336A05AB9729}"/>
              </a:ext>
            </a:extLst>
          </p:cNvPr>
          <p:cNvSpPr/>
          <p:nvPr/>
        </p:nvSpPr>
        <p:spPr>
          <a:xfrm>
            <a:off x="27520" y="0"/>
            <a:ext cx="612380" cy="6858000"/>
          </a:xfrm>
          <a:prstGeom prst="rect">
            <a:avLst/>
          </a:prstGeom>
          <a:solidFill>
            <a:srgbClr val="3F57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417485"/>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601D69-8E65-1F59-3389-D3286DE57B65}"/>
              </a:ext>
            </a:extLst>
          </p:cNvPr>
          <p:cNvSpPr/>
          <p:nvPr/>
        </p:nvSpPr>
        <p:spPr>
          <a:xfrm>
            <a:off x="127000" y="-152400"/>
            <a:ext cx="2933700" cy="7315200"/>
          </a:xfrm>
          <a:prstGeom prst="rect">
            <a:avLst/>
          </a:prstGeom>
          <a:solidFill>
            <a:srgbClr val="EC8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B3C7908-F474-1847-6088-5B4260D426CB}"/>
              </a:ext>
            </a:extLst>
          </p:cNvPr>
          <p:cNvSpPr/>
          <p:nvPr/>
        </p:nvSpPr>
        <p:spPr>
          <a:xfrm>
            <a:off x="-25400" y="-152400"/>
            <a:ext cx="2933700" cy="7315200"/>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ABD6D4-DD8C-4283-0BBD-AD971B55C0D7}"/>
              </a:ext>
            </a:extLst>
          </p:cNvPr>
          <p:cNvSpPr txBox="1"/>
          <p:nvPr/>
        </p:nvSpPr>
        <p:spPr>
          <a:xfrm>
            <a:off x="349249" y="2107337"/>
            <a:ext cx="2159001" cy="2123658"/>
          </a:xfrm>
          <a:prstGeom prst="rect">
            <a:avLst/>
          </a:prstGeom>
          <a:noFill/>
        </p:spPr>
        <p:txBody>
          <a:bodyPr wrap="square" rtlCol="0">
            <a:spAutoFit/>
          </a:bodyPr>
          <a:lstStyle/>
          <a:p>
            <a:r>
              <a:rPr lang="en-US" sz="4400" b="1" dirty="0">
                <a:solidFill>
                  <a:schemeClr val="bg1"/>
                </a:solidFill>
              </a:rPr>
              <a:t>Meal Pattern Chart</a:t>
            </a:r>
          </a:p>
        </p:txBody>
      </p:sp>
      <p:pic>
        <p:nvPicPr>
          <p:cNvPr id="7" name="Picture 6" descr="A close-up of a document&#10;&#10;Description automatically generated">
            <a:extLst>
              <a:ext uri="{FF2B5EF4-FFF2-40B4-BE49-F238E27FC236}">
                <a16:creationId xmlns:a16="http://schemas.microsoft.com/office/drawing/2014/main" id="{DD64ECE2-9D17-F454-35AB-C42BA40DF9A5}"/>
              </a:ext>
            </a:extLst>
          </p:cNvPr>
          <p:cNvPicPr>
            <a:picLocks noChangeAspect="1"/>
          </p:cNvPicPr>
          <p:nvPr/>
        </p:nvPicPr>
        <p:blipFill rotWithShape="1">
          <a:blip r:embed="rId3">
            <a:extLst>
              <a:ext uri="{28A0092B-C50C-407E-A947-70E740481C1C}">
                <a14:useLocalDpi xmlns:a14="http://schemas.microsoft.com/office/drawing/2010/main" val="0"/>
              </a:ext>
            </a:extLst>
          </a:blip>
          <a:srcRect l="4323" t="3889" r="3551" b="7111"/>
          <a:stretch/>
        </p:blipFill>
        <p:spPr>
          <a:xfrm>
            <a:off x="3554730" y="377190"/>
            <a:ext cx="8176260" cy="61036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3543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BD9008-084B-6ADC-300F-2BF1833D4235}"/>
              </a:ext>
            </a:extLst>
          </p:cNvPr>
          <p:cNvSpPr/>
          <p:nvPr/>
        </p:nvSpPr>
        <p:spPr>
          <a:xfrm>
            <a:off x="590550" y="-69850"/>
            <a:ext cx="7829550" cy="699135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chor="ctr">
            <a:normAutofit/>
          </a:bodyPr>
          <a:lstStyle/>
          <a:p>
            <a:br>
              <a:rPr lang="en-US" sz="2800" dirty="0"/>
            </a:br>
            <a:br>
              <a:rPr lang="en-US" sz="2800" dirty="0"/>
            </a:br>
            <a:endParaRPr lang="en-US" sz="2800" dirty="0"/>
          </a:p>
        </p:txBody>
      </p:sp>
      <p:sp>
        <p:nvSpPr>
          <p:cNvPr id="5" name="Rectangle 4">
            <a:extLst>
              <a:ext uri="{FF2B5EF4-FFF2-40B4-BE49-F238E27FC236}">
                <a16:creationId xmlns:a16="http://schemas.microsoft.com/office/drawing/2014/main" id="{6529EEF3-F3B1-ACAE-9CEC-7D1B9E2B1AA3}"/>
              </a:ext>
            </a:extLst>
          </p:cNvPr>
          <p:cNvSpPr/>
          <p:nvPr/>
        </p:nvSpPr>
        <p:spPr>
          <a:xfrm>
            <a:off x="9060899" y="-228600"/>
            <a:ext cx="2933700" cy="7315200"/>
          </a:xfrm>
          <a:prstGeom prst="rect">
            <a:avLst/>
          </a:prstGeom>
          <a:solidFill>
            <a:srgbClr val="EC8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C8249E-40CA-0EE4-0A59-343290A88107}"/>
              </a:ext>
            </a:extLst>
          </p:cNvPr>
          <p:cNvSpPr/>
          <p:nvPr/>
        </p:nvSpPr>
        <p:spPr>
          <a:xfrm>
            <a:off x="9264099" y="-223170"/>
            <a:ext cx="2933700" cy="7315200"/>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BC2849-E338-A52F-D062-9E3931001E39}"/>
              </a:ext>
            </a:extLst>
          </p:cNvPr>
          <p:cNvSpPr txBox="1"/>
          <p:nvPr/>
        </p:nvSpPr>
        <p:spPr>
          <a:xfrm>
            <a:off x="9387840" y="1947327"/>
            <a:ext cx="2804160" cy="2308324"/>
          </a:xfrm>
          <a:prstGeom prst="rect">
            <a:avLst/>
          </a:prstGeom>
          <a:noFill/>
        </p:spPr>
        <p:txBody>
          <a:bodyPr wrap="square" rtlCol="0">
            <a:spAutoFit/>
          </a:bodyPr>
          <a:lstStyle/>
          <a:p>
            <a:r>
              <a:rPr lang="en-US" sz="3600" b="1" dirty="0">
                <a:solidFill>
                  <a:schemeClr val="bg1"/>
                </a:solidFill>
              </a:rPr>
              <a:t>School Week Meal Component Adjustments</a:t>
            </a:r>
          </a:p>
        </p:txBody>
      </p:sp>
      <p:pic>
        <p:nvPicPr>
          <p:cNvPr id="9" name="Picture 8">
            <a:extLst>
              <a:ext uri="{FF2B5EF4-FFF2-40B4-BE49-F238E27FC236}">
                <a16:creationId xmlns:a16="http://schemas.microsoft.com/office/drawing/2014/main" id="{2763EA70-D988-1147-1C02-C76B2ED25786}"/>
              </a:ext>
            </a:extLst>
          </p:cNvPr>
          <p:cNvPicPr>
            <a:picLocks noChangeAspect="1"/>
          </p:cNvPicPr>
          <p:nvPr/>
        </p:nvPicPr>
        <p:blipFill>
          <a:blip r:embed="rId3"/>
          <a:stretch>
            <a:fillRect/>
          </a:stretch>
        </p:blipFill>
        <p:spPr>
          <a:xfrm>
            <a:off x="815891" y="206748"/>
            <a:ext cx="7357745" cy="2193670"/>
          </a:xfrm>
          <a:prstGeom prst="rect">
            <a:avLst/>
          </a:prstGeom>
        </p:spPr>
      </p:pic>
      <p:pic>
        <p:nvPicPr>
          <p:cNvPr id="11" name="Picture 10">
            <a:extLst>
              <a:ext uri="{FF2B5EF4-FFF2-40B4-BE49-F238E27FC236}">
                <a16:creationId xmlns:a16="http://schemas.microsoft.com/office/drawing/2014/main" id="{B7479CE8-71F3-67E5-968C-858990F5A68C}"/>
              </a:ext>
            </a:extLst>
          </p:cNvPr>
          <p:cNvPicPr>
            <a:picLocks noChangeAspect="1"/>
          </p:cNvPicPr>
          <p:nvPr/>
        </p:nvPicPr>
        <p:blipFill>
          <a:blip r:embed="rId4"/>
          <a:stretch>
            <a:fillRect/>
          </a:stretch>
        </p:blipFill>
        <p:spPr>
          <a:xfrm>
            <a:off x="815890" y="2467926"/>
            <a:ext cx="7363795" cy="4282124"/>
          </a:xfrm>
          <a:prstGeom prst="rect">
            <a:avLst/>
          </a:prstGeom>
        </p:spPr>
      </p:pic>
    </p:spTree>
    <p:extLst>
      <p:ext uri="{BB962C8B-B14F-4D97-AF65-F5344CB8AC3E}">
        <p14:creationId xmlns:p14="http://schemas.microsoft.com/office/powerpoint/2010/main" val="569687202"/>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C21DE6-C41D-823E-77A3-21B522F4C0E9}"/>
              </a:ext>
            </a:extLst>
          </p:cNvPr>
          <p:cNvSpPr/>
          <p:nvPr/>
        </p:nvSpPr>
        <p:spPr>
          <a:xfrm>
            <a:off x="-228600" y="-38100"/>
            <a:ext cx="12471400" cy="2311400"/>
          </a:xfrm>
          <a:prstGeom prst="rect">
            <a:avLst/>
          </a:prstGeom>
          <a:solidFill>
            <a:srgbClr val="EC8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F19F17F-CFB0-46D2-9AB2-603386ABE765}"/>
              </a:ext>
            </a:extLst>
          </p:cNvPr>
          <p:cNvSpPr/>
          <p:nvPr/>
        </p:nvSpPr>
        <p:spPr>
          <a:xfrm>
            <a:off x="-215900" y="-38100"/>
            <a:ext cx="12471400" cy="2806700"/>
          </a:xfrm>
          <a:prstGeom prst="rect">
            <a:avLst/>
          </a:prstGeom>
          <a:solidFill>
            <a:srgbClr val="3F577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42024D-FC47-225E-3C28-7E786C8A4F42}"/>
              </a:ext>
            </a:extLst>
          </p:cNvPr>
          <p:cNvSpPr txBox="1"/>
          <p:nvPr/>
        </p:nvSpPr>
        <p:spPr>
          <a:xfrm>
            <a:off x="3504784" y="519960"/>
            <a:ext cx="8879008" cy="769441"/>
          </a:xfrm>
          <a:prstGeom prst="rect">
            <a:avLst/>
          </a:prstGeom>
          <a:noFill/>
        </p:spPr>
        <p:txBody>
          <a:bodyPr wrap="square" rtlCol="0">
            <a:spAutoFit/>
          </a:bodyPr>
          <a:lstStyle/>
          <a:p>
            <a:r>
              <a:rPr lang="en-US" sz="4400" b="1" dirty="0">
                <a:solidFill>
                  <a:schemeClr val="bg1"/>
                </a:solidFill>
              </a:rPr>
              <a:t>Dietary Specifications </a:t>
            </a:r>
          </a:p>
        </p:txBody>
      </p:sp>
      <p:graphicFrame>
        <p:nvGraphicFramePr>
          <p:cNvPr id="8" name="Table 10">
            <a:extLst>
              <a:ext uri="{FF2B5EF4-FFF2-40B4-BE49-F238E27FC236}">
                <a16:creationId xmlns:a16="http://schemas.microsoft.com/office/drawing/2014/main" id="{B9E6AFC3-A363-14EE-7EA9-21B43A52086A}"/>
              </a:ext>
            </a:extLst>
          </p:cNvPr>
          <p:cNvGraphicFramePr>
            <a:graphicFrameLocks noGrp="1"/>
          </p:cNvGraphicFramePr>
          <p:nvPr>
            <p:extLst>
              <p:ext uri="{D42A27DB-BD31-4B8C-83A1-F6EECF244321}">
                <p14:modId xmlns:p14="http://schemas.microsoft.com/office/powerpoint/2010/main" val="3844431596"/>
              </p:ext>
            </p:extLst>
          </p:nvPr>
        </p:nvGraphicFramePr>
        <p:xfrm>
          <a:off x="114300" y="2028773"/>
          <a:ext cx="6065820" cy="4436380"/>
        </p:xfrm>
        <a:graphic>
          <a:graphicData uri="http://schemas.openxmlformats.org/drawingml/2006/table">
            <a:tbl>
              <a:tblPr firstRow="1" bandRow="1">
                <a:effectLst>
                  <a:outerShdw blurRad="50800" dist="38100" dir="8100000" algn="tr" rotWithShape="0">
                    <a:prstClr val="black">
                      <a:alpha val="40000"/>
                    </a:prstClr>
                  </a:outerShdw>
                </a:effectLst>
                <a:tableStyleId>{D7AC3CCA-C797-4891-BE02-D94E43425B78}</a:tableStyleId>
              </a:tblPr>
              <a:tblGrid>
                <a:gridCol w="1010970">
                  <a:extLst>
                    <a:ext uri="{9D8B030D-6E8A-4147-A177-3AD203B41FA5}">
                      <a16:colId xmlns:a16="http://schemas.microsoft.com/office/drawing/2014/main" val="2299464514"/>
                    </a:ext>
                  </a:extLst>
                </a:gridCol>
                <a:gridCol w="1010970">
                  <a:extLst>
                    <a:ext uri="{9D8B030D-6E8A-4147-A177-3AD203B41FA5}">
                      <a16:colId xmlns:a16="http://schemas.microsoft.com/office/drawing/2014/main" val="3097721721"/>
                    </a:ext>
                  </a:extLst>
                </a:gridCol>
                <a:gridCol w="1010970">
                  <a:extLst>
                    <a:ext uri="{9D8B030D-6E8A-4147-A177-3AD203B41FA5}">
                      <a16:colId xmlns:a16="http://schemas.microsoft.com/office/drawing/2014/main" val="2722443462"/>
                    </a:ext>
                  </a:extLst>
                </a:gridCol>
                <a:gridCol w="1010970">
                  <a:extLst>
                    <a:ext uri="{9D8B030D-6E8A-4147-A177-3AD203B41FA5}">
                      <a16:colId xmlns:a16="http://schemas.microsoft.com/office/drawing/2014/main" val="3263536821"/>
                    </a:ext>
                  </a:extLst>
                </a:gridCol>
                <a:gridCol w="1010970">
                  <a:extLst>
                    <a:ext uri="{9D8B030D-6E8A-4147-A177-3AD203B41FA5}">
                      <a16:colId xmlns:a16="http://schemas.microsoft.com/office/drawing/2014/main" val="958581867"/>
                    </a:ext>
                  </a:extLst>
                </a:gridCol>
                <a:gridCol w="1010970">
                  <a:extLst>
                    <a:ext uri="{9D8B030D-6E8A-4147-A177-3AD203B41FA5}">
                      <a16:colId xmlns:a16="http://schemas.microsoft.com/office/drawing/2014/main" val="469487688"/>
                    </a:ext>
                  </a:extLst>
                </a:gridCol>
              </a:tblGrid>
              <a:tr h="842395">
                <a:tc>
                  <a:txBody>
                    <a:bodyPr/>
                    <a:lstStyle/>
                    <a:p>
                      <a:pPr algn="ctr"/>
                      <a:endParaRPr lang="en-US" sz="1600" dirty="0">
                        <a:solidFill>
                          <a:schemeClr val="tx1">
                            <a:lumMod val="75000"/>
                          </a:schemeClr>
                        </a:solidFill>
                      </a:endParaRPr>
                    </a:p>
                  </a:txBody>
                  <a:tcPr anchor="b"/>
                </a:tc>
                <a:tc>
                  <a:txBody>
                    <a:bodyPr/>
                    <a:lstStyle/>
                    <a:p>
                      <a:pPr algn="ctr"/>
                      <a:r>
                        <a:rPr lang="en-US" sz="1600" dirty="0">
                          <a:solidFill>
                            <a:schemeClr val="tx1">
                              <a:lumMod val="75000"/>
                            </a:schemeClr>
                          </a:solidFill>
                        </a:rPr>
                        <a:t>K-5</a:t>
                      </a:r>
                    </a:p>
                  </a:txBody>
                  <a:tcPr anchor="b"/>
                </a:tc>
                <a:tc>
                  <a:txBody>
                    <a:bodyPr/>
                    <a:lstStyle/>
                    <a:p>
                      <a:pPr algn="ctr"/>
                      <a:r>
                        <a:rPr lang="en-US" sz="1600" dirty="0">
                          <a:solidFill>
                            <a:schemeClr val="tx1">
                              <a:lumMod val="75000"/>
                            </a:schemeClr>
                          </a:solidFill>
                        </a:rPr>
                        <a:t>6-8</a:t>
                      </a:r>
                    </a:p>
                  </a:txBody>
                  <a:tcPr anchor="b"/>
                </a:tc>
                <a:tc>
                  <a:txBody>
                    <a:bodyPr/>
                    <a:lstStyle/>
                    <a:p>
                      <a:pPr algn="ctr"/>
                      <a:r>
                        <a:rPr lang="en-US" sz="1600" b="1" kern="1200" dirty="0">
                          <a:solidFill>
                            <a:schemeClr val="tx1">
                              <a:lumMod val="75000"/>
                            </a:schemeClr>
                          </a:solidFill>
                          <a:latin typeface="+mn-lt"/>
                          <a:ea typeface="+mn-ea"/>
                          <a:cs typeface="+mn-cs"/>
                        </a:rPr>
                        <a:t>K-8</a:t>
                      </a:r>
                    </a:p>
                  </a:txBody>
                  <a:tcPr anchor="b"/>
                </a:tc>
                <a:tc>
                  <a:txBody>
                    <a:bodyPr/>
                    <a:lstStyle/>
                    <a:p>
                      <a:pPr algn="ctr"/>
                      <a:r>
                        <a:rPr lang="en-US" sz="1600" dirty="0">
                          <a:solidFill>
                            <a:schemeClr val="tx1">
                              <a:lumMod val="75000"/>
                            </a:schemeClr>
                          </a:solidFill>
                        </a:rPr>
                        <a:t>9-12</a:t>
                      </a:r>
                    </a:p>
                  </a:txBody>
                  <a:tcPr anchor="b"/>
                </a:tc>
                <a:tc>
                  <a:txBody>
                    <a:bodyPr/>
                    <a:lstStyle/>
                    <a:p>
                      <a:pPr algn="ctr"/>
                      <a:r>
                        <a:rPr lang="en-US" sz="1600" dirty="0">
                          <a:solidFill>
                            <a:schemeClr val="tx1">
                              <a:lumMod val="75000"/>
                            </a:schemeClr>
                          </a:solidFill>
                        </a:rPr>
                        <a:t>K-12</a:t>
                      </a:r>
                    </a:p>
                  </a:txBody>
                  <a:tcPr anchor="b"/>
                </a:tc>
                <a:extLst>
                  <a:ext uri="{0D108BD9-81ED-4DB2-BD59-A6C34878D82A}">
                    <a16:rowId xmlns:a16="http://schemas.microsoft.com/office/drawing/2014/main" val="1184715740"/>
                  </a:ext>
                </a:extLst>
              </a:tr>
              <a:tr h="8423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lumMod val="75000"/>
                            </a:schemeClr>
                          </a:solidFill>
                        </a:rPr>
                        <a:t>Min-max</a:t>
                      </a:r>
                      <a:r>
                        <a:rPr lang="en-US" sz="1600" b="1" baseline="0" dirty="0">
                          <a:solidFill>
                            <a:schemeClr val="tx1">
                              <a:lumMod val="75000"/>
                            </a:schemeClr>
                          </a:solidFill>
                        </a:rPr>
                        <a:t> c</a:t>
                      </a:r>
                      <a:r>
                        <a:rPr lang="en-US" sz="1600" b="1" dirty="0">
                          <a:solidFill>
                            <a:schemeClr val="tx1">
                              <a:lumMod val="75000"/>
                            </a:schemeClr>
                          </a:solidFill>
                        </a:rPr>
                        <a:t>alories (kcal)</a:t>
                      </a:r>
                      <a:r>
                        <a:rPr kumimoji="0" lang="en-US" sz="1600" b="1" u="none" strike="noStrike" cap="none" normalizeH="0" baseline="30000" dirty="0">
                          <a:ln>
                            <a:noFill/>
                          </a:ln>
                          <a:solidFill>
                            <a:schemeClr val="tx1">
                              <a:lumMod val="75000"/>
                            </a:schemeClr>
                          </a:solidFill>
                          <a:effectLst/>
                        </a:rPr>
                        <a:t> </a:t>
                      </a:r>
                      <a:endParaRPr kumimoji="0" lang="en-US" sz="1600" b="1" u="none" strike="noStrike" cap="none" normalizeH="0" baseline="0" dirty="0">
                        <a:ln>
                          <a:noFill/>
                        </a:ln>
                        <a:solidFill>
                          <a:schemeClr val="tx1">
                            <a:lumMod val="75000"/>
                          </a:schemeClr>
                        </a:solidFill>
                        <a:effectLst/>
                      </a:endParaRPr>
                    </a:p>
                  </a:txBody>
                  <a:tcPr anchor="ctr"/>
                </a:tc>
                <a:tc>
                  <a:txBody>
                    <a:bodyPr/>
                    <a:lstStyle/>
                    <a:p>
                      <a:pPr algn="ctr"/>
                      <a:r>
                        <a:rPr lang="en-US" sz="1600" dirty="0">
                          <a:solidFill>
                            <a:schemeClr val="tx1">
                              <a:lumMod val="75000"/>
                            </a:schemeClr>
                          </a:solidFill>
                        </a:rPr>
                        <a:t>(350-500)</a:t>
                      </a:r>
                    </a:p>
                  </a:txBody>
                  <a:tcPr anchor="ctr"/>
                </a:tc>
                <a:tc>
                  <a:txBody>
                    <a:bodyPr/>
                    <a:lstStyle/>
                    <a:p>
                      <a:pPr algn="ctr"/>
                      <a:r>
                        <a:rPr lang="en-US" sz="1600" dirty="0">
                          <a:solidFill>
                            <a:schemeClr val="tx1">
                              <a:lumMod val="75000"/>
                            </a:schemeClr>
                          </a:solidFill>
                        </a:rPr>
                        <a:t>(400-550)</a:t>
                      </a:r>
                    </a:p>
                  </a:txBody>
                  <a:tcPr anchor="ctr"/>
                </a:tc>
                <a:tc>
                  <a:txBody>
                    <a:bodyPr/>
                    <a:lstStyle/>
                    <a:p>
                      <a:pPr algn="ctr"/>
                      <a:r>
                        <a:rPr lang="en-US" sz="1600" dirty="0">
                          <a:solidFill>
                            <a:schemeClr val="tx1">
                              <a:lumMod val="75000"/>
                            </a:schemeClr>
                          </a:solidFill>
                        </a:rPr>
                        <a:t>(400-500)</a:t>
                      </a:r>
                    </a:p>
                  </a:txBody>
                  <a:tcPr anchor="ctr"/>
                </a:tc>
                <a:tc>
                  <a:txBody>
                    <a:bodyPr/>
                    <a:lstStyle/>
                    <a:p>
                      <a:pPr algn="ctr"/>
                      <a:r>
                        <a:rPr lang="en-US" sz="1600" dirty="0">
                          <a:solidFill>
                            <a:schemeClr val="tx1">
                              <a:lumMod val="75000"/>
                            </a:schemeClr>
                          </a:solidFill>
                        </a:rPr>
                        <a:t>(450-600)</a:t>
                      </a:r>
                    </a:p>
                  </a:txBody>
                  <a:tcPr anchor="ctr"/>
                </a:tc>
                <a:tc>
                  <a:txBody>
                    <a:bodyPr/>
                    <a:lstStyle/>
                    <a:p>
                      <a:pPr algn="ctr"/>
                      <a:r>
                        <a:rPr lang="en-US" sz="1600">
                          <a:solidFill>
                            <a:schemeClr val="tx1">
                              <a:lumMod val="75000"/>
                            </a:schemeClr>
                          </a:solidFill>
                        </a:rPr>
                        <a:t>(450-500)</a:t>
                      </a:r>
                      <a:endParaRPr lang="en-US" sz="1600" dirty="0">
                        <a:solidFill>
                          <a:schemeClr val="tx1">
                            <a:lumMod val="75000"/>
                          </a:schemeClr>
                        </a:solidFill>
                      </a:endParaRPr>
                    </a:p>
                  </a:txBody>
                  <a:tcPr anchor="ctr"/>
                </a:tc>
                <a:extLst>
                  <a:ext uri="{0D108BD9-81ED-4DB2-BD59-A6C34878D82A}">
                    <a16:rowId xmlns:a16="http://schemas.microsoft.com/office/drawing/2014/main" val="4199454604"/>
                  </a:ext>
                </a:extLst>
              </a:tr>
              <a:tr h="10235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lumMod val="75000"/>
                            </a:schemeClr>
                          </a:solidFill>
                        </a:rPr>
                        <a:t>Saturated</a:t>
                      </a:r>
                      <a:r>
                        <a:rPr lang="en-US" sz="1600" b="1" baseline="0" dirty="0">
                          <a:solidFill>
                            <a:schemeClr val="tx1">
                              <a:lumMod val="75000"/>
                            </a:schemeClr>
                          </a:solidFill>
                        </a:rPr>
                        <a:t> fat (% of total calories)</a:t>
                      </a:r>
                      <a:endParaRPr lang="en-US" sz="1600" b="1" dirty="0">
                        <a:solidFill>
                          <a:schemeClr val="tx1">
                            <a:lumMod val="75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 &lt;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extLst>
                  <a:ext uri="{0D108BD9-81ED-4DB2-BD59-A6C34878D82A}">
                    <a16:rowId xmlns:a16="http://schemas.microsoft.com/office/drawing/2014/main" val="169760301"/>
                  </a:ext>
                </a:extLst>
              </a:tr>
              <a:tr h="842395">
                <a:tc>
                  <a:txBody>
                    <a:bodyPr/>
                    <a:lstStyle/>
                    <a:p>
                      <a:pPr algn="ctr"/>
                      <a:r>
                        <a:rPr lang="en-US" sz="1600" b="1" dirty="0">
                          <a:solidFill>
                            <a:schemeClr val="tx1">
                              <a:lumMod val="75000"/>
                            </a:schemeClr>
                          </a:solidFill>
                        </a:rPr>
                        <a:t>Sodium</a:t>
                      </a:r>
                      <a:r>
                        <a:rPr lang="en-US" sz="1600" b="1" baseline="0" dirty="0">
                          <a:solidFill>
                            <a:schemeClr val="tx1">
                              <a:lumMod val="75000"/>
                            </a:schemeClr>
                          </a:solidFill>
                        </a:rPr>
                        <a:t> (mg)</a:t>
                      </a:r>
                    </a:p>
                    <a:p>
                      <a:pPr algn="ctr"/>
                      <a:r>
                        <a:rPr lang="en-US" sz="1600" b="1" baseline="0" dirty="0">
                          <a:solidFill>
                            <a:schemeClr val="tx1">
                              <a:lumMod val="75000"/>
                            </a:schemeClr>
                          </a:solidFill>
                        </a:rPr>
                        <a:t>Target 1</a:t>
                      </a:r>
                      <a:endParaRPr lang="en-US" sz="1600" b="1" dirty="0">
                        <a:solidFill>
                          <a:schemeClr val="tx1">
                            <a:lumMod val="75000"/>
                          </a:schemeClr>
                        </a:solidFill>
                      </a:endParaRP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540</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600</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540</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640</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540</a:t>
                      </a:r>
                    </a:p>
                  </a:txBody>
                  <a:tcPr anchor="ctr"/>
                </a:tc>
                <a:extLst>
                  <a:ext uri="{0D108BD9-81ED-4DB2-BD59-A6C34878D82A}">
                    <a16:rowId xmlns:a16="http://schemas.microsoft.com/office/drawing/2014/main" val="800336480"/>
                  </a:ext>
                </a:extLst>
              </a:tr>
              <a:tr h="8423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chemeClr val="tx1">
                              <a:lumMod val="75000"/>
                            </a:schemeClr>
                          </a:solidFill>
                        </a:rPr>
                        <a:t>Trans</a:t>
                      </a:r>
                      <a:r>
                        <a:rPr lang="en-US" sz="1600" b="1" dirty="0">
                          <a:solidFill>
                            <a:schemeClr val="tx1">
                              <a:lumMod val="75000"/>
                            </a:schemeClr>
                          </a:solidFill>
                        </a:rPr>
                        <a:t> fat</a:t>
                      </a:r>
                      <a:endParaRPr kumimoji="0" lang="en-US" sz="1600" b="1" u="none" strike="noStrike" cap="none" normalizeH="0" baseline="0" dirty="0">
                        <a:ln>
                          <a:noFill/>
                        </a:ln>
                        <a:solidFill>
                          <a:schemeClr val="tx1">
                            <a:lumMod val="75000"/>
                          </a:schemeClr>
                        </a:solidFill>
                        <a:effectLst/>
                      </a:endParaRPr>
                    </a:p>
                  </a:txBody>
                  <a:tcPr anchor="ct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Nutrition label or manufacturer specifications must indicate zero grams of </a:t>
                      </a:r>
                      <a:r>
                        <a:rPr lang="en-US" sz="1600" u="sng" dirty="0">
                          <a:solidFill>
                            <a:schemeClr val="tx1">
                              <a:lumMod val="75000"/>
                            </a:schemeClr>
                          </a:solidFill>
                        </a:rPr>
                        <a:t>trans</a:t>
                      </a:r>
                      <a:r>
                        <a:rPr lang="en-US" sz="1600" baseline="0" dirty="0">
                          <a:solidFill>
                            <a:schemeClr val="tx1">
                              <a:lumMod val="75000"/>
                            </a:schemeClr>
                          </a:solidFill>
                        </a:rPr>
                        <a:t> fat per serving.</a:t>
                      </a:r>
                      <a:endParaRPr lang="en-US" sz="1600" dirty="0">
                        <a:solidFill>
                          <a:schemeClr val="tx1">
                            <a:lumMod val="75000"/>
                          </a:schemeClr>
                        </a:solidFill>
                      </a:endParaRPr>
                    </a:p>
                  </a:txBody>
                  <a:tcPr anchor="ctr"/>
                </a:tc>
                <a:tc hMerge="1">
                  <a:txBody>
                    <a:bodyPr/>
                    <a:lstStyle/>
                    <a:p>
                      <a:pPr algn="ctr"/>
                      <a:endParaRPr lang="en-US" sz="2400" dirty="0"/>
                    </a:p>
                  </a:txBody>
                  <a:tcPr/>
                </a:tc>
                <a:tc hMerge="1">
                  <a:txBody>
                    <a:bodyPr/>
                    <a:lstStyle/>
                    <a:p>
                      <a:pPr algn="ctr"/>
                      <a:endParaRPr lang="en-US" sz="2400" dirty="0">
                        <a:solidFill>
                          <a:schemeClr val="tx1"/>
                        </a:solidFill>
                      </a:endParaRPr>
                    </a:p>
                  </a:txBody>
                  <a:tcPr/>
                </a:tc>
                <a:tc hMerge="1">
                  <a:txBody>
                    <a:bodyPr/>
                    <a:lstStyle/>
                    <a:p>
                      <a:pPr algn="ctr"/>
                      <a:endParaRPr lang="en-US" sz="2400" dirty="0"/>
                    </a:p>
                  </a:txBody>
                  <a:tcPr/>
                </a:tc>
                <a:tc hMerge="1">
                  <a:txBody>
                    <a:bodyPr/>
                    <a:lstStyle/>
                    <a:p>
                      <a:pPr algn="ctr"/>
                      <a:endParaRPr lang="en-US" sz="2400" dirty="0"/>
                    </a:p>
                  </a:txBody>
                  <a:tcPr/>
                </a:tc>
                <a:extLst>
                  <a:ext uri="{0D108BD9-81ED-4DB2-BD59-A6C34878D82A}">
                    <a16:rowId xmlns:a16="http://schemas.microsoft.com/office/drawing/2014/main" val="1602022945"/>
                  </a:ext>
                </a:extLst>
              </a:tr>
            </a:tbl>
          </a:graphicData>
        </a:graphic>
      </p:graphicFrame>
      <p:graphicFrame>
        <p:nvGraphicFramePr>
          <p:cNvPr id="13" name="Table 13">
            <a:extLst>
              <a:ext uri="{FF2B5EF4-FFF2-40B4-BE49-F238E27FC236}">
                <a16:creationId xmlns:a16="http://schemas.microsoft.com/office/drawing/2014/main" id="{E28275E8-DB77-7B31-0EDB-1E6A997E57FD}"/>
              </a:ext>
            </a:extLst>
          </p:cNvPr>
          <p:cNvGraphicFramePr>
            <a:graphicFrameLocks noGrp="1"/>
          </p:cNvGraphicFramePr>
          <p:nvPr>
            <p:extLst>
              <p:ext uri="{D42A27DB-BD31-4B8C-83A1-F6EECF244321}">
                <p14:modId xmlns:p14="http://schemas.microsoft.com/office/powerpoint/2010/main" val="3530797728"/>
              </p:ext>
            </p:extLst>
          </p:nvPr>
        </p:nvGraphicFramePr>
        <p:xfrm>
          <a:off x="6377940" y="2028773"/>
          <a:ext cx="5684915" cy="4436380"/>
        </p:xfrm>
        <a:graphic>
          <a:graphicData uri="http://schemas.openxmlformats.org/drawingml/2006/table">
            <a:tbl>
              <a:tblPr firstRow="1" bandRow="1">
                <a:effectLst>
                  <a:outerShdw blurRad="50800" dist="38100" dir="2700000" algn="tl" rotWithShape="0">
                    <a:prstClr val="black">
                      <a:alpha val="40000"/>
                    </a:prstClr>
                  </a:outerShdw>
                </a:effectLst>
                <a:tableStyleId>{D7AC3CCA-C797-4891-BE02-D94E43425B78}</a:tableStyleId>
              </a:tblPr>
              <a:tblGrid>
                <a:gridCol w="1136983">
                  <a:extLst>
                    <a:ext uri="{9D8B030D-6E8A-4147-A177-3AD203B41FA5}">
                      <a16:colId xmlns:a16="http://schemas.microsoft.com/office/drawing/2014/main" val="4262309734"/>
                    </a:ext>
                  </a:extLst>
                </a:gridCol>
                <a:gridCol w="1136983">
                  <a:extLst>
                    <a:ext uri="{9D8B030D-6E8A-4147-A177-3AD203B41FA5}">
                      <a16:colId xmlns:a16="http://schemas.microsoft.com/office/drawing/2014/main" val="1907769773"/>
                    </a:ext>
                  </a:extLst>
                </a:gridCol>
                <a:gridCol w="1136983">
                  <a:extLst>
                    <a:ext uri="{9D8B030D-6E8A-4147-A177-3AD203B41FA5}">
                      <a16:colId xmlns:a16="http://schemas.microsoft.com/office/drawing/2014/main" val="2877120941"/>
                    </a:ext>
                  </a:extLst>
                </a:gridCol>
                <a:gridCol w="1136983">
                  <a:extLst>
                    <a:ext uri="{9D8B030D-6E8A-4147-A177-3AD203B41FA5}">
                      <a16:colId xmlns:a16="http://schemas.microsoft.com/office/drawing/2014/main" val="3671069559"/>
                    </a:ext>
                  </a:extLst>
                </a:gridCol>
                <a:gridCol w="1136983">
                  <a:extLst>
                    <a:ext uri="{9D8B030D-6E8A-4147-A177-3AD203B41FA5}">
                      <a16:colId xmlns:a16="http://schemas.microsoft.com/office/drawing/2014/main" val="1586173486"/>
                    </a:ext>
                  </a:extLst>
                </a:gridCol>
              </a:tblGrid>
              <a:tr h="838769">
                <a:tc>
                  <a:txBody>
                    <a:bodyPr/>
                    <a:lstStyle/>
                    <a:p>
                      <a:pPr algn="ctr"/>
                      <a:endParaRPr lang="en-US" sz="1600" dirty="0">
                        <a:solidFill>
                          <a:schemeClr val="tx1">
                            <a:lumMod val="75000"/>
                          </a:schemeClr>
                        </a:solidFill>
                      </a:endParaRPr>
                    </a:p>
                  </a:txBody>
                  <a:tcPr anchor="b"/>
                </a:tc>
                <a:tc>
                  <a:txBody>
                    <a:bodyPr/>
                    <a:lstStyle/>
                    <a:p>
                      <a:pPr algn="ctr"/>
                      <a:r>
                        <a:rPr lang="en-US" sz="1600" dirty="0">
                          <a:solidFill>
                            <a:schemeClr val="tx1">
                              <a:lumMod val="75000"/>
                            </a:schemeClr>
                          </a:solidFill>
                        </a:rPr>
                        <a:t>K-5</a:t>
                      </a:r>
                    </a:p>
                  </a:txBody>
                  <a:tcPr anchor="b"/>
                </a:tc>
                <a:tc>
                  <a:txBody>
                    <a:bodyPr/>
                    <a:lstStyle/>
                    <a:p>
                      <a:pPr algn="ctr"/>
                      <a:r>
                        <a:rPr lang="en-US" sz="1600" dirty="0">
                          <a:solidFill>
                            <a:schemeClr val="tx1">
                              <a:lumMod val="75000"/>
                            </a:schemeClr>
                          </a:solidFill>
                        </a:rPr>
                        <a:t>6-8</a:t>
                      </a:r>
                    </a:p>
                  </a:txBody>
                  <a:tcPr anchor="b"/>
                </a:tc>
                <a:tc>
                  <a:txBody>
                    <a:bodyPr/>
                    <a:lstStyle/>
                    <a:p>
                      <a:pPr algn="ctr"/>
                      <a:r>
                        <a:rPr lang="en-US" sz="1600" dirty="0">
                          <a:solidFill>
                            <a:schemeClr val="tx1">
                              <a:lumMod val="75000"/>
                            </a:schemeClr>
                          </a:solidFill>
                        </a:rPr>
                        <a:t>K-8</a:t>
                      </a:r>
                    </a:p>
                  </a:txBody>
                  <a:tcPr anchor="b"/>
                </a:tc>
                <a:tc>
                  <a:txBody>
                    <a:bodyPr/>
                    <a:lstStyle/>
                    <a:p>
                      <a:pPr algn="ctr"/>
                      <a:r>
                        <a:rPr lang="en-US" sz="1600" dirty="0">
                          <a:solidFill>
                            <a:schemeClr val="tx1">
                              <a:lumMod val="75000"/>
                            </a:schemeClr>
                          </a:solidFill>
                        </a:rPr>
                        <a:t>9-12</a:t>
                      </a:r>
                    </a:p>
                  </a:txBody>
                  <a:tcPr anchor="b"/>
                </a:tc>
                <a:extLst>
                  <a:ext uri="{0D108BD9-81ED-4DB2-BD59-A6C34878D82A}">
                    <a16:rowId xmlns:a16="http://schemas.microsoft.com/office/drawing/2014/main" val="3395919039"/>
                  </a:ext>
                </a:extLst>
              </a:tr>
              <a:tr h="838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lumMod val="75000"/>
                            </a:schemeClr>
                          </a:solidFill>
                        </a:rPr>
                        <a:t>Min-max</a:t>
                      </a:r>
                      <a:r>
                        <a:rPr lang="en-US" sz="1600" b="1" baseline="0" dirty="0">
                          <a:solidFill>
                            <a:schemeClr val="tx1">
                              <a:lumMod val="75000"/>
                            </a:schemeClr>
                          </a:solidFill>
                        </a:rPr>
                        <a:t> c</a:t>
                      </a:r>
                      <a:r>
                        <a:rPr lang="en-US" sz="1600" b="1" dirty="0">
                          <a:solidFill>
                            <a:schemeClr val="tx1">
                              <a:lumMod val="75000"/>
                            </a:schemeClr>
                          </a:solidFill>
                        </a:rPr>
                        <a:t>alories (kcal)</a:t>
                      </a:r>
                      <a:r>
                        <a:rPr kumimoji="0" lang="en-US" sz="1600" b="1" u="none" strike="noStrike" cap="none" normalizeH="0" baseline="30000" dirty="0">
                          <a:ln>
                            <a:noFill/>
                          </a:ln>
                          <a:solidFill>
                            <a:schemeClr val="tx1">
                              <a:lumMod val="75000"/>
                            </a:schemeClr>
                          </a:solidFill>
                          <a:effectLst/>
                        </a:rPr>
                        <a:t> </a:t>
                      </a:r>
                      <a:endParaRPr kumimoji="0" lang="en-US" sz="1600" b="1" u="none" strike="noStrike" cap="none" normalizeH="0" baseline="0" dirty="0">
                        <a:ln>
                          <a:noFill/>
                        </a:ln>
                        <a:solidFill>
                          <a:schemeClr val="tx1">
                            <a:lumMod val="75000"/>
                          </a:schemeClr>
                        </a:solidFill>
                        <a:effectLst/>
                      </a:endParaRPr>
                    </a:p>
                  </a:txBody>
                  <a:tcPr anchor="ctr"/>
                </a:tc>
                <a:tc>
                  <a:txBody>
                    <a:bodyPr/>
                    <a:lstStyle/>
                    <a:p>
                      <a:pPr algn="ctr"/>
                      <a:r>
                        <a:rPr lang="en-US" sz="1600" dirty="0">
                          <a:solidFill>
                            <a:schemeClr val="tx1">
                              <a:lumMod val="75000"/>
                            </a:schemeClr>
                          </a:solidFill>
                        </a:rPr>
                        <a:t>(550-650)</a:t>
                      </a:r>
                    </a:p>
                  </a:txBody>
                  <a:tcPr anchor="ctr"/>
                </a:tc>
                <a:tc>
                  <a:txBody>
                    <a:bodyPr/>
                    <a:lstStyle/>
                    <a:p>
                      <a:pPr algn="ctr"/>
                      <a:r>
                        <a:rPr lang="en-US" sz="1600" dirty="0">
                          <a:solidFill>
                            <a:schemeClr val="tx1">
                              <a:lumMod val="75000"/>
                            </a:schemeClr>
                          </a:solidFill>
                        </a:rPr>
                        <a:t>(600-700)</a:t>
                      </a:r>
                    </a:p>
                  </a:txBody>
                  <a:tcPr anchor="ctr"/>
                </a:tc>
                <a:tc>
                  <a:txBody>
                    <a:bodyPr/>
                    <a:lstStyle/>
                    <a:p>
                      <a:pPr algn="ctr"/>
                      <a:r>
                        <a:rPr lang="en-US" sz="1600" dirty="0">
                          <a:solidFill>
                            <a:schemeClr val="tx1">
                              <a:lumMod val="75000"/>
                            </a:schemeClr>
                          </a:solidFill>
                        </a:rPr>
                        <a:t>(600-650)</a:t>
                      </a:r>
                    </a:p>
                  </a:txBody>
                  <a:tcPr anchor="ctr"/>
                </a:tc>
                <a:tc>
                  <a:txBody>
                    <a:bodyPr/>
                    <a:lstStyle/>
                    <a:p>
                      <a:pPr algn="ctr"/>
                      <a:r>
                        <a:rPr lang="en-US" sz="1600" dirty="0">
                          <a:solidFill>
                            <a:schemeClr val="tx1">
                              <a:lumMod val="75000"/>
                            </a:schemeClr>
                          </a:solidFill>
                        </a:rPr>
                        <a:t>(750-850)</a:t>
                      </a:r>
                    </a:p>
                  </a:txBody>
                  <a:tcPr anchor="ctr"/>
                </a:tc>
                <a:extLst>
                  <a:ext uri="{0D108BD9-81ED-4DB2-BD59-A6C34878D82A}">
                    <a16:rowId xmlns:a16="http://schemas.microsoft.com/office/drawing/2014/main" val="396556085"/>
                  </a:ext>
                </a:extLst>
              </a:tr>
              <a:tr h="10813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lumMod val="75000"/>
                            </a:schemeClr>
                          </a:solidFill>
                        </a:rPr>
                        <a:t>Saturated</a:t>
                      </a:r>
                      <a:r>
                        <a:rPr lang="en-US" sz="1600" b="1" baseline="0" dirty="0">
                          <a:solidFill>
                            <a:schemeClr val="tx1">
                              <a:lumMod val="75000"/>
                            </a:schemeClr>
                          </a:solidFill>
                        </a:rPr>
                        <a:t> fat (% of total calories)</a:t>
                      </a:r>
                      <a:endParaRPr lang="en-US" sz="1600" b="1" dirty="0">
                        <a:solidFill>
                          <a:schemeClr val="tx1">
                            <a:lumMod val="75000"/>
                          </a:schemeClr>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 &lt;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&lt; 10</a:t>
                      </a:r>
                    </a:p>
                  </a:txBody>
                  <a:tcPr anchor="ctr"/>
                </a:tc>
                <a:extLst>
                  <a:ext uri="{0D108BD9-81ED-4DB2-BD59-A6C34878D82A}">
                    <a16:rowId xmlns:a16="http://schemas.microsoft.com/office/drawing/2014/main" val="1508633184"/>
                  </a:ext>
                </a:extLst>
              </a:tr>
              <a:tr h="838769">
                <a:tc>
                  <a:txBody>
                    <a:bodyPr/>
                    <a:lstStyle/>
                    <a:p>
                      <a:pPr algn="ctr"/>
                      <a:r>
                        <a:rPr lang="en-US" sz="1600" b="1" dirty="0">
                          <a:solidFill>
                            <a:schemeClr val="tx1">
                              <a:lumMod val="75000"/>
                            </a:schemeClr>
                          </a:solidFill>
                        </a:rPr>
                        <a:t>Sodium</a:t>
                      </a:r>
                      <a:r>
                        <a:rPr lang="en-US" sz="1600" b="1" baseline="0" dirty="0">
                          <a:solidFill>
                            <a:schemeClr val="tx1">
                              <a:lumMod val="75000"/>
                            </a:schemeClr>
                          </a:solidFill>
                        </a:rPr>
                        <a:t> (mg)</a:t>
                      </a:r>
                    </a:p>
                    <a:p>
                      <a:pPr algn="ctr"/>
                      <a:r>
                        <a:rPr lang="en-US" sz="1600" b="1" baseline="0" dirty="0">
                          <a:solidFill>
                            <a:schemeClr val="tx1">
                              <a:lumMod val="75000"/>
                            </a:schemeClr>
                          </a:solidFill>
                        </a:rPr>
                        <a:t>Target 1</a:t>
                      </a:r>
                      <a:endParaRPr lang="en-US" sz="1600" b="1" dirty="0">
                        <a:solidFill>
                          <a:schemeClr val="tx1">
                            <a:lumMod val="75000"/>
                          </a:schemeClr>
                        </a:solidFill>
                      </a:endParaRP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1110</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1225</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1110</a:t>
                      </a:r>
                    </a:p>
                  </a:txBody>
                  <a:tcPr anchor="ctr"/>
                </a:tc>
                <a:tc>
                  <a:txBody>
                    <a:bodyPr/>
                    <a:lstStyle/>
                    <a:p>
                      <a:pPr algn="ctr"/>
                      <a:r>
                        <a:rPr lang="en-US" sz="1600" b="1" dirty="0">
                          <a:solidFill>
                            <a:schemeClr val="tx1">
                              <a:lumMod val="75000"/>
                            </a:schemeClr>
                          </a:solidFill>
                        </a:rPr>
                        <a:t>≤</a:t>
                      </a:r>
                      <a:r>
                        <a:rPr lang="en-US" sz="1600" dirty="0">
                          <a:solidFill>
                            <a:schemeClr val="tx1">
                              <a:lumMod val="75000"/>
                            </a:schemeClr>
                          </a:solidFill>
                        </a:rPr>
                        <a:t>1280</a:t>
                      </a:r>
                    </a:p>
                  </a:txBody>
                  <a:tcPr anchor="ctr"/>
                </a:tc>
                <a:extLst>
                  <a:ext uri="{0D108BD9-81ED-4DB2-BD59-A6C34878D82A}">
                    <a16:rowId xmlns:a16="http://schemas.microsoft.com/office/drawing/2014/main" val="3345173993"/>
                  </a:ext>
                </a:extLst>
              </a:tr>
              <a:tr h="8387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chemeClr val="tx1">
                              <a:lumMod val="75000"/>
                            </a:schemeClr>
                          </a:solidFill>
                        </a:rPr>
                        <a:t>Trans</a:t>
                      </a:r>
                      <a:r>
                        <a:rPr lang="en-US" sz="1600" b="1" dirty="0">
                          <a:solidFill>
                            <a:schemeClr val="tx1">
                              <a:lumMod val="75000"/>
                            </a:schemeClr>
                          </a:solidFill>
                        </a:rPr>
                        <a:t> fat</a:t>
                      </a:r>
                      <a:endParaRPr kumimoji="0" lang="en-US" sz="1600" b="1" u="none" strike="noStrike" cap="none" normalizeH="0" baseline="0" dirty="0">
                        <a:ln>
                          <a:noFill/>
                        </a:ln>
                        <a:solidFill>
                          <a:schemeClr val="tx1">
                            <a:lumMod val="75000"/>
                          </a:schemeClr>
                        </a:solidFill>
                        <a:effectLst/>
                      </a:endParaRPr>
                    </a:p>
                  </a:txBody>
                  <a:tcPr anchor="ct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schemeClr>
                          </a:solidFill>
                        </a:rPr>
                        <a:t>Nutrition label or manufacturer specifications must indicate zero grams of </a:t>
                      </a:r>
                      <a:r>
                        <a:rPr lang="en-US" sz="1600" u="sng" dirty="0">
                          <a:solidFill>
                            <a:schemeClr val="tx1">
                              <a:lumMod val="75000"/>
                            </a:schemeClr>
                          </a:solidFill>
                        </a:rPr>
                        <a:t>trans</a:t>
                      </a:r>
                      <a:r>
                        <a:rPr lang="en-US" sz="1600" baseline="0" dirty="0">
                          <a:solidFill>
                            <a:schemeClr val="tx1">
                              <a:lumMod val="75000"/>
                            </a:schemeClr>
                          </a:solidFill>
                        </a:rPr>
                        <a:t> fat per serving.</a:t>
                      </a:r>
                      <a:endParaRPr lang="en-US" sz="1600" dirty="0">
                        <a:solidFill>
                          <a:schemeClr val="tx1">
                            <a:lumMod val="75000"/>
                          </a:schemeClr>
                        </a:solidFill>
                      </a:endParaRPr>
                    </a:p>
                  </a:txBody>
                  <a:tcPr anchor="ctr"/>
                </a:tc>
                <a:tc hMerge="1">
                  <a:txBody>
                    <a:bodyPr/>
                    <a:lstStyle/>
                    <a:p>
                      <a:pPr algn="ctr"/>
                      <a:endParaRPr lang="en-US" sz="2400" dirty="0"/>
                    </a:p>
                  </a:txBody>
                  <a:tcPr/>
                </a:tc>
                <a:tc hMerge="1">
                  <a:txBody>
                    <a:bodyPr/>
                    <a:lstStyle/>
                    <a:p>
                      <a:pPr algn="ctr"/>
                      <a:endParaRPr lang="en-US" sz="2400" dirty="0">
                        <a:solidFill>
                          <a:schemeClr val="tx1"/>
                        </a:solidFill>
                      </a:endParaRPr>
                    </a:p>
                  </a:txBody>
                  <a:tcPr/>
                </a:tc>
                <a:tc hMerge="1">
                  <a:txBody>
                    <a:bodyPr/>
                    <a:lstStyle/>
                    <a:p>
                      <a:pPr algn="ctr"/>
                      <a:endParaRPr lang="en-US" sz="2400" dirty="0"/>
                    </a:p>
                  </a:txBody>
                  <a:tcPr/>
                </a:tc>
                <a:extLst>
                  <a:ext uri="{0D108BD9-81ED-4DB2-BD59-A6C34878D82A}">
                    <a16:rowId xmlns:a16="http://schemas.microsoft.com/office/drawing/2014/main" val="4210587165"/>
                  </a:ext>
                </a:extLst>
              </a:tr>
            </a:tbl>
          </a:graphicData>
        </a:graphic>
      </p:graphicFrame>
      <p:sp>
        <p:nvSpPr>
          <p:cNvPr id="10" name="TextBox 9">
            <a:extLst>
              <a:ext uri="{FF2B5EF4-FFF2-40B4-BE49-F238E27FC236}">
                <a16:creationId xmlns:a16="http://schemas.microsoft.com/office/drawing/2014/main" id="{C58C39D7-143A-0F52-30DA-F7C7647D7D3D}"/>
              </a:ext>
            </a:extLst>
          </p:cNvPr>
          <p:cNvSpPr txBox="1"/>
          <p:nvPr/>
        </p:nvSpPr>
        <p:spPr>
          <a:xfrm>
            <a:off x="9309100" y="1422695"/>
            <a:ext cx="3074692" cy="738664"/>
          </a:xfrm>
          <a:prstGeom prst="rect">
            <a:avLst/>
          </a:prstGeom>
          <a:solidFill>
            <a:srgbClr val="EC84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400" b="1" baseline="0" dirty="0">
                <a:solidFill>
                  <a:schemeClr val="bg1"/>
                </a:solidFill>
              </a:rPr>
              <a:t>NSLP </a:t>
            </a:r>
            <a:r>
              <a:rPr lang="en-US" sz="2400" b="1" dirty="0">
                <a:solidFill>
                  <a:schemeClr val="bg1"/>
                </a:solidFill>
              </a:rPr>
              <a:t>Meal</a:t>
            </a:r>
            <a:r>
              <a:rPr lang="en-US" sz="2400" b="1" baseline="0" dirty="0">
                <a:solidFill>
                  <a:schemeClr val="bg1"/>
                </a:solidFill>
              </a:rPr>
              <a:t> Pattern</a:t>
            </a:r>
          </a:p>
          <a:p>
            <a:pPr algn="ctr"/>
            <a:endParaRPr lang="en-US" sz="1800" dirty="0">
              <a:solidFill>
                <a:schemeClr val="bg1"/>
              </a:solidFill>
            </a:endParaRPr>
          </a:p>
        </p:txBody>
      </p:sp>
      <p:sp>
        <p:nvSpPr>
          <p:cNvPr id="9" name="TextBox 8">
            <a:extLst>
              <a:ext uri="{FF2B5EF4-FFF2-40B4-BE49-F238E27FC236}">
                <a16:creationId xmlns:a16="http://schemas.microsoft.com/office/drawing/2014/main" id="{9EB0FCF9-F47E-1C6D-9ED5-5AD768381560}"/>
              </a:ext>
            </a:extLst>
          </p:cNvPr>
          <p:cNvSpPr txBox="1"/>
          <p:nvPr/>
        </p:nvSpPr>
        <p:spPr>
          <a:xfrm>
            <a:off x="-344192" y="1422695"/>
            <a:ext cx="3422520" cy="738664"/>
          </a:xfrm>
          <a:prstGeom prst="rect">
            <a:avLst/>
          </a:prstGeom>
          <a:solidFill>
            <a:srgbClr val="EC843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t">
            <a:spAutoFit/>
          </a:bodyPr>
          <a:lstStyle/>
          <a:p>
            <a:pPr algn="r"/>
            <a:r>
              <a:rPr lang="en-US" sz="2400" b="1" baseline="0" dirty="0">
                <a:solidFill>
                  <a:schemeClr val="bg1"/>
                </a:solidFill>
              </a:rPr>
              <a:t>SBP </a:t>
            </a:r>
            <a:r>
              <a:rPr lang="en-US" sz="2400" b="1" dirty="0">
                <a:solidFill>
                  <a:schemeClr val="bg1"/>
                </a:solidFill>
              </a:rPr>
              <a:t>Meal</a:t>
            </a:r>
            <a:r>
              <a:rPr lang="en-US" sz="2400" b="1" baseline="0" dirty="0">
                <a:solidFill>
                  <a:schemeClr val="bg1"/>
                </a:solidFill>
              </a:rPr>
              <a:t> Pattern</a:t>
            </a:r>
          </a:p>
          <a:p>
            <a:pPr algn="ctr"/>
            <a:endParaRPr lang="en-US" sz="1800" dirty="0">
              <a:solidFill>
                <a:schemeClr val="bg1"/>
              </a:solidFill>
            </a:endParaRPr>
          </a:p>
        </p:txBody>
      </p:sp>
    </p:spTree>
    <p:extLst>
      <p:ext uri="{BB962C8B-B14F-4D97-AF65-F5344CB8AC3E}">
        <p14:creationId xmlns:p14="http://schemas.microsoft.com/office/powerpoint/2010/main" val="191286381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C0EC46-2230-4728-856D-F35311121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643467"/>
            <a:ext cx="10905066" cy="5562249"/>
          </a:xfrm>
          <a:custGeom>
            <a:avLst/>
            <a:gdLst>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8506 w 11243827"/>
              <a:gd name="connsiteY105" fmla="*/ 5632788 h 5641173"/>
              <a:gd name="connsiteX106" fmla="*/ 7912803 w 11243827"/>
              <a:gd name="connsiteY106" fmla="*/ 5629702 h 5641173"/>
              <a:gd name="connsiteX107" fmla="*/ 7890915 w 11243827"/>
              <a:gd name="connsiteY107" fmla="*/ 5612272 h 5641173"/>
              <a:gd name="connsiteX108" fmla="*/ 7727691 w 11243827"/>
              <a:gd name="connsiteY108" fmla="*/ 5621064 h 5641173"/>
              <a:gd name="connsiteX109" fmla="*/ 7685998 w 11243827"/>
              <a:gd name="connsiteY109" fmla="*/ 5615564 h 5641173"/>
              <a:gd name="connsiteX110" fmla="*/ 7649302 w 11243827"/>
              <a:gd name="connsiteY110" fmla="*/ 5626541 h 5641173"/>
              <a:gd name="connsiteX111" fmla="*/ 7634083 w 11243827"/>
              <a:gd name="connsiteY111" fmla="*/ 5620862 h 5641173"/>
              <a:gd name="connsiteX112" fmla="*/ 7631455 w 11243827"/>
              <a:gd name="connsiteY112" fmla="*/ 5619708 h 5641173"/>
              <a:gd name="connsiteX113" fmla="*/ 7620952 w 11243827"/>
              <a:gd name="connsiteY113" fmla="*/ 5618872 h 5641173"/>
              <a:gd name="connsiteX114" fmla="*/ 7617992 w 11243827"/>
              <a:gd name="connsiteY114" fmla="*/ 5613914 h 5641173"/>
              <a:gd name="connsiteX115" fmla="*/ 7602182 w 11243827"/>
              <a:gd name="connsiteY115" fmla="*/ 5609271 h 5641173"/>
              <a:gd name="connsiteX116" fmla="*/ 7582847 w 11243827"/>
              <a:gd name="connsiteY116" fmla="*/ 5609047 h 5641173"/>
              <a:gd name="connsiteX117" fmla="*/ 7514158 w 11243827"/>
              <a:gd name="connsiteY117" fmla="*/ 5607737 h 5641173"/>
              <a:gd name="connsiteX118" fmla="*/ 7502955 w 11243827"/>
              <a:gd name="connsiteY118" fmla="*/ 5610415 h 5641173"/>
              <a:gd name="connsiteX119" fmla="*/ 7466391 w 11243827"/>
              <a:gd name="connsiteY119" fmla="*/ 5605949 h 5641173"/>
              <a:gd name="connsiteX120" fmla="*/ 7433806 w 11243827"/>
              <a:gd name="connsiteY120" fmla="*/ 5604945 h 5641173"/>
              <a:gd name="connsiteX121" fmla="*/ 7412693 w 11243827"/>
              <a:gd name="connsiteY121" fmla="*/ 5607075 h 5641173"/>
              <a:gd name="connsiteX122" fmla="*/ 7407159 w 11243827"/>
              <a:gd name="connsiteY122" fmla="*/ 5605310 h 5641173"/>
              <a:gd name="connsiteX123" fmla="*/ 7385900 w 11243827"/>
              <a:gd name="connsiteY123" fmla="*/ 5604171 h 5641173"/>
              <a:gd name="connsiteX124" fmla="*/ 7375071 w 11243827"/>
              <a:gd name="connsiteY124" fmla="*/ 5606788 h 5641173"/>
              <a:gd name="connsiteX125" fmla="*/ 7364382 w 11243827"/>
              <a:gd name="connsiteY125" fmla="*/ 5600762 h 5641173"/>
              <a:gd name="connsiteX126" fmla="*/ 7361770 w 11243827"/>
              <a:gd name="connsiteY126" fmla="*/ 5596347 h 5641173"/>
              <a:gd name="connsiteX127" fmla="*/ 7346641 w 11243827"/>
              <a:gd name="connsiteY127" fmla="*/ 5598329 h 5641173"/>
              <a:gd name="connsiteX128" fmla="*/ 7334238 w 11243827"/>
              <a:gd name="connsiteY128" fmla="*/ 5594014 h 5641173"/>
              <a:gd name="connsiteX129" fmla="*/ 7323426 w 11243827"/>
              <a:gd name="connsiteY129" fmla="*/ 5596835 h 5641173"/>
              <a:gd name="connsiteX130" fmla="*/ 7318938 w 11243827"/>
              <a:gd name="connsiteY130" fmla="*/ 5596200 h 5641173"/>
              <a:gd name="connsiteX131" fmla="*/ 7307784 w 11243827"/>
              <a:gd name="connsiteY131" fmla="*/ 5594065 h 5641173"/>
              <a:gd name="connsiteX132" fmla="*/ 7288540 w 11243827"/>
              <a:gd name="connsiteY132" fmla="*/ 5589320 h 5641173"/>
              <a:gd name="connsiteX133" fmla="*/ 7282537 w 11243827"/>
              <a:gd name="connsiteY133" fmla="*/ 5588660 h 5641173"/>
              <a:gd name="connsiteX134" fmla="*/ 7269466 w 11243827"/>
              <a:gd name="connsiteY134" fmla="*/ 5581404 h 5641173"/>
              <a:gd name="connsiteX135" fmla="*/ 7244165 w 11243827"/>
              <a:gd name="connsiteY135" fmla="*/ 5575200 h 5641173"/>
              <a:gd name="connsiteX136" fmla="*/ 7199619 w 11243827"/>
              <a:gd name="connsiteY136" fmla="*/ 5553550 h 5641173"/>
              <a:gd name="connsiteX137" fmla="*/ 7173434 w 11243827"/>
              <a:gd name="connsiteY137" fmla="*/ 5543219 h 5641173"/>
              <a:gd name="connsiteX138" fmla="*/ 7155718 w 11243827"/>
              <a:gd name="connsiteY138" fmla="*/ 5533697 h 5641173"/>
              <a:gd name="connsiteX139" fmla="*/ 7103430 w 11243827"/>
              <a:gd name="connsiteY139" fmla="*/ 5520249 h 5641173"/>
              <a:gd name="connsiteX140" fmla="*/ 7013746 w 11243827"/>
              <a:gd name="connsiteY140" fmla="*/ 5502470 h 5641173"/>
              <a:gd name="connsiteX141" fmla="*/ 6995379 w 11243827"/>
              <a:gd name="connsiteY141" fmla="*/ 5497693 h 5641173"/>
              <a:gd name="connsiteX142" fmla="*/ 6982475 w 11243827"/>
              <a:gd name="connsiteY142" fmla="*/ 5489641 h 5641173"/>
              <a:gd name="connsiteX143" fmla="*/ 6981994 w 11243827"/>
              <a:gd name="connsiteY143" fmla="*/ 5484335 h 5641173"/>
              <a:gd name="connsiteX144" fmla="*/ 6972355 w 11243827"/>
              <a:gd name="connsiteY144" fmla="*/ 5481074 h 5641173"/>
              <a:gd name="connsiteX145" fmla="*/ 6970394 w 11243827"/>
              <a:gd name="connsiteY145" fmla="*/ 5479383 h 5641173"/>
              <a:gd name="connsiteX146" fmla="*/ 6958543 w 11243827"/>
              <a:gd name="connsiteY146" fmla="*/ 5470507 h 5641173"/>
              <a:gd name="connsiteX147" fmla="*/ 6918276 w 11243827"/>
              <a:gd name="connsiteY147" fmla="*/ 5472034 h 5641173"/>
              <a:gd name="connsiteX148" fmla="*/ 6881046 w 11243827"/>
              <a:gd name="connsiteY148" fmla="*/ 5457070 h 5641173"/>
              <a:gd name="connsiteX149" fmla="*/ 6720917 w 11243827"/>
              <a:gd name="connsiteY149" fmla="*/ 5426664 h 5641173"/>
              <a:gd name="connsiteX150" fmla="*/ 6724964 w 11243827"/>
              <a:gd name="connsiteY150" fmla="*/ 5414071 h 5641173"/>
              <a:gd name="connsiteX151" fmla="*/ 6717823 w 11243827"/>
              <a:gd name="connsiteY151" fmla="*/ 5410317 h 5641173"/>
              <a:gd name="connsiteX152" fmla="*/ 6660723 w 11243827"/>
              <a:gd name="connsiteY152" fmla="*/ 5408304 h 5641173"/>
              <a:gd name="connsiteX153" fmla="*/ 6532914 w 11243827"/>
              <a:gd name="connsiteY153" fmla="*/ 5431205 h 5641173"/>
              <a:gd name="connsiteX154" fmla="*/ 6317327 w 11243827"/>
              <a:gd name="connsiteY154" fmla="*/ 5481889 h 5641173"/>
              <a:gd name="connsiteX155" fmla="*/ 6196243 w 11243827"/>
              <a:gd name="connsiteY155" fmla="*/ 5515042 h 5641173"/>
              <a:gd name="connsiteX156" fmla="*/ 6099124 w 11243827"/>
              <a:gd name="connsiteY156" fmla="*/ 5516848 h 5641173"/>
              <a:gd name="connsiteX157" fmla="*/ 6016077 w 11243827"/>
              <a:gd name="connsiteY157" fmla="*/ 5528642 h 5641173"/>
              <a:gd name="connsiteX158" fmla="*/ 6004389 w 11243827"/>
              <a:gd name="connsiteY158" fmla="*/ 5531206 h 5641173"/>
              <a:gd name="connsiteX159" fmla="*/ 5933945 w 11243827"/>
              <a:gd name="connsiteY159" fmla="*/ 5538840 h 5641173"/>
              <a:gd name="connsiteX160" fmla="*/ 5883936 w 11243827"/>
              <a:gd name="connsiteY160" fmla="*/ 5553807 h 5641173"/>
              <a:gd name="connsiteX161" fmla="*/ 5798331 w 11243827"/>
              <a:gd name="connsiteY161" fmla="*/ 5564248 h 5641173"/>
              <a:gd name="connsiteX162" fmla="*/ 5712738 w 11243827"/>
              <a:gd name="connsiteY162" fmla="*/ 5573120 h 5641173"/>
              <a:gd name="connsiteX163" fmla="*/ 5681342 w 11243827"/>
              <a:gd name="connsiteY163" fmla="*/ 5575621 h 5641173"/>
              <a:gd name="connsiteX164" fmla="*/ 5627167 w 11243827"/>
              <a:gd name="connsiteY164" fmla="*/ 5583215 h 5641173"/>
              <a:gd name="connsiteX165" fmla="*/ 5591414 w 11243827"/>
              <a:gd name="connsiteY165" fmla="*/ 5587695 h 5641173"/>
              <a:gd name="connsiteX166" fmla="*/ 5583028 w 11243827"/>
              <a:gd name="connsiteY166" fmla="*/ 5580877 h 5641173"/>
              <a:gd name="connsiteX167" fmla="*/ 5549426 w 11243827"/>
              <a:gd name="connsiteY167" fmla="*/ 5582858 h 5641173"/>
              <a:gd name="connsiteX168" fmla="*/ 5519999 w 11243827"/>
              <a:gd name="connsiteY168" fmla="*/ 5592246 h 5641173"/>
              <a:gd name="connsiteX169" fmla="*/ 5480028 w 11243827"/>
              <a:gd name="connsiteY169" fmla="*/ 5597282 h 5641173"/>
              <a:gd name="connsiteX170" fmla="*/ 5456175 w 11243827"/>
              <a:gd name="connsiteY170" fmla="*/ 5600371 h 5641173"/>
              <a:gd name="connsiteX171" fmla="*/ 5388463 w 11243827"/>
              <a:gd name="connsiteY171" fmla="*/ 5602638 h 5641173"/>
              <a:gd name="connsiteX172" fmla="*/ 5265898 w 11243827"/>
              <a:gd name="connsiteY172" fmla="*/ 5591830 h 5641173"/>
              <a:gd name="connsiteX173" fmla="*/ 5231231 w 11243827"/>
              <a:gd name="connsiteY173" fmla="*/ 5592790 h 5641173"/>
              <a:gd name="connsiteX174" fmla="*/ 5226996 w 11243827"/>
              <a:gd name="connsiteY174" fmla="*/ 5595040 h 5641173"/>
              <a:gd name="connsiteX175" fmla="*/ 5175988 w 11243827"/>
              <a:gd name="connsiteY175" fmla="*/ 5588131 h 5641173"/>
              <a:gd name="connsiteX176" fmla="*/ 5107470 w 11243827"/>
              <a:gd name="connsiteY176" fmla="*/ 5594771 h 5641173"/>
              <a:gd name="connsiteX177" fmla="*/ 5027868 w 11243827"/>
              <a:gd name="connsiteY177" fmla="*/ 5605624 h 5641173"/>
              <a:gd name="connsiteX178" fmla="*/ 5007324 w 11243827"/>
              <a:gd name="connsiteY178" fmla="*/ 5609209 h 5641173"/>
              <a:gd name="connsiteX179" fmla="*/ 4952559 w 11243827"/>
              <a:gd name="connsiteY179" fmla="*/ 5611402 h 5641173"/>
              <a:gd name="connsiteX180" fmla="*/ 4826081 w 11243827"/>
              <a:gd name="connsiteY180" fmla="*/ 5616191 h 5641173"/>
              <a:gd name="connsiteX181" fmla="*/ 4823501 w 11243827"/>
              <a:gd name="connsiteY181" fmla="*/ 5619174 h 5641173"/>
              <a:gd name="connsiteX182" fmla="*/ 4813093 w 11243827"/>
              <a:gd name="connsiteY182" fmla="*/ 5620026 h 5641173"/>
              <a:gd name="connsiteX183" fmla="*/ 4810563 w 11243827"/>
              <a:gd name="connsiteY183" fmla="*/ 5620787 h 5641173"/>
              <a:gd name="connsiteX184" fmla="*/ 4795818 w 11243827"/>
              <a:gd name="connsiteY184" fmla="*/ 5624618 h 5641173"/>
              <a:gd name="connsiteX185" fmla="*/ 4758404 w 11243827"/>
              <a:gd name="connsiteY185" fmla="*/ 5619510 h 5641173"/>
              <a:gd name="connsiteX186" fmla="*/ 4717254 w 11243827"/>
              <a:gd name="connsiteY186" fmla="*/ 5624155 h 5641173"/>
              <a:gd name="connsiteX187" fmla="*/ 4591958 w 11243827"/>
              <a:gd name="connsiteY187" fmla="*/ 5624710 h 5641173"/>
              <a:gd name="connsiteX188" fmla="*/ 4476215 w 11243827"/>
              <a:gd name="connsiteY188" fmla="*/ 5628210 h 5641173"/>
              <a:gd name="connsiteX189" fmla="*/ 4425193 w 11243827"/>
              <a:gd name="connsiteY189" fmla="*/ 5627414 h 5641173"/>
              <a:gd name="connsiteX190" fmla="*/ 4383866 w 11243827"/>
              <a:gd name="connsiteY190" fmla="*/ 5626546 h 5641173"/>
              <a:gd name="connsiteX191" fmla="*/ 4385596 w 11243827"/>
              <a:gd name="connsiteY191" fmla="*/ 5634646 h 5641173"/>
              <a:gd name="connsiteX192" fmla="*/ 4360864 w 11243827"/>
              <a:gd name="connsiteY192" fmla="*/ 5641173 h 5641173"/>
              <a:gd name="connsiteX193" fmla="*/ 4328321 w 11243827"/>
              <a:gd name="connsiteY193" fmla="*/ 5626332 h 5641173"/>
              <a:gd name="connsiteX194" fmla="*/ 4309842 w 11243827"/>
              <a:gd name="connsiteY194" fmla="*/ 5626471 h 5641173"/>
              <a:gd name="connsiteX195" fmla="*/ 4277424 w 11243827"/>
              <a:gd name="connsiteY195" fmla="*/ 5631598 h 5641173"/>
              <a:gd name="connsiteX196" fmla="*/ 4266627 w 11243827"/>
              <a:gd name="connsiteY196" fmla="*/ 5633969 h 5641173"/>
              <a:gd name="connsiteX197" fmla="*/ 4185525 w 11243827"/>
              <a:gd name="connsiteY197" fmla="*/ 5617508 h 5641173"/>
              <a:gd name="connsiteX198" fmla="*/ 4177617 w 11243827"/>
              <a:gd name="connsiteY198" fmla="*/ 5610903 h 5641173"/>
              <a:gd name="connsiteX199" fmla="*/ 4136948 w 11243827"/>
              <a:gd name="connsiteY199" fmla="*/ 5608031 h 5641173"/>
              <a:gd name="connsiteX200" fmla="*/ 4132323 w 11243827"/>
              <a:gd name="connsiteY200" fmla="*/ 5609784 h 5641173"/>
              <a:gd name="connsiteX201" fmla="*/ 4098620 w 11243827"/>
              <a:gd name="connsiteY201" fmla="*/ 5599672 h 5641173"/>
              <a:gd name="connsiteX202" fmla="*/ 3963475 w 11243827"/>
              <a:gd name="connsiteY202" fmla="*/ 5581841 h 5641173"/>
              <a:gd name="connsiteX203" fmla="*/ 3703613 w 11243827"/>
              <a:gd name="connsiteY203" fmla="*/ 5572482 h 5641173"/>
              <a:gd name="connsiteX204" fmla="*/ 3432987 w 11243827"/>
              <a:gd name="connsiteY204" fmla="*/ 5545768 h 5641173"/>
              <a:gd name="connsiteX205" fmla="*/ 3176381 w 11243827"/>
              <a:gd name="connsiteY205" fmla="*/ 5556110 h 5641173"/>
              <a:gd name="connsiteX206" fmla="*/ 2710156 w 11243827"/>
              <a:gd name="connsiteY206" fmla="*/ 5527517 h 5641173"/>
              <a:gd name="connsiteX207" fmla="*/ 2550206 w 11243827"/>
              <a:gd name="connsiteY207" fmla="*/ 5524958 h 5641173"/>
              <a:gd name="connsiteX208" fmla="*/ 2443041 w 11243827"/>
              <a:gd name="connsiteY208" fmla="*/ 5523990 h 5641173"/>
              <a:gd name="connsiteX209" fmla="*/ 2435613 w 11243827"/>
              <a:gd name="connsiteY209" fmla="*/ 5526704 h 5641173"/>
              <a:gd name="connsiteX210" fmla="*/ 2405682 w 11243827"/>
              <a:gd name="connsiteY210" fmla="*/ 5528307 h 5641173"/>
              <a:gd name="connsiteX211" fmla="*/ 2397487 w 11243827"/>
              <a:gd name="connsiteY211" fmla="*/ 5540337 h 5641173"/>
              <a:gd name="connsiteX212" fmla="*/ 2297454 w 11243827"/>
              <a:gd name="connsiteY212" fmla="*/ 5550765 h 5641173"/>
              <a:gd name="connsiteX213" fmla="*/ 2056700 w 11243827"/>
              <a:gd name="connsiteY213" fmla="*/ 5555489 h 5641173"/>
              <a:gd name="connsiteX214" fmla="*/ 1878530 w 11243827"/>
              <a:gd name="connsiteY214" fmla="*/ 5535330 h 5641173"/>
              <a:gd name="connsiteX215" fmla="*/ 1859292 w 11243827"/>
              <a:gd name="connsiteY215" fmla="*/ 5535461 h 5641173"/>
              <a:gd name="connsiteX216" fmla="*/ 1835626 w 11243827"/>
              <a:gd name="connsiteY216" fmla="*/ 5533793 h 5641173"/>
              <a:gd name="connsiteX217" fmla="*/ 1798939 w 11243827"/>
              <a:gd name="connsiteY217" fmla="*/ 5540285 h 5641173"/>
              <a:gd name="connsiteX218" fmla="*/ 1779046 w 11243827"/>
              <a:gd name="connsiteY218" fmla="*/ 5549949 h 5641173"/>
              <a:gd name="connsiteX219" fmla="*/ 1772421 w 11243827"/>
              <a:gd name="connsiteY219" fmla="*/ 5549018 h 5641173"/>
              <a:gd name="connsiteX220" fmla="*/ 1772052 w 11243827"/>
              <a:gd name="connsiteY220" fmla="*/ 5545689 h 5641173"/>
              <a:gd name="connsiteX221" fmla="*/ 1711543 w 11243827"/>
              <a:gd name="connsiteY221" fmla="*/ 5534558 h 5641173"/>
              <a:gd name="connsiteX222" fmla="*/ 1698891 w 11243827"/>
              <a:gd name="connsiteY222" fmla="*/ 5513187 h 5641173"/>
              <a:gd name="connsiteX223" fmla="*/ 1538763 w 11243827"/>
              <a:gd name="connsiteY223" fmla="*/ 5482781 h 5641173"/>
              <a:gd name="connsiteX224" fmla="*/ 1501533 w 11243827"/>
              <a:gd name="connsiteY224" fmla="*/ 5467817 h 5641173"/>
              <a:gd name="connsiteX225" fmla="*/ 1461266 w 11243827"/>
              <a:gd name="connsiteY225" fmla="*/ 5469343 h 5641173"/>
              <a:gd name="connsiteX226" fmla="*/ 1449415 w 11243827"/>
              <a:gd name="connsiteY226" fmla="*/ 5460467 h 5641173"/>
              <a:gd name="connsiteX227" fmla="*/ 1447454 w 11243827"/>
              <a:gd name="connsiteY227" fmla="*/ 5458776 h 5641173"/>
              <a:gd name="connsiteX228" fmla="*/ 1437814 w 11243827"/>
              <a:gd name="connsiteY228" fmla="*/ 5455515 h 5641173"/>
              <a:gd name="connsiteX229" fmla="*/ 1437334 w 11243827"/>
              <a:gd name="connsiteY229" fmla="*/ 5450209 h 5641173"/>
              <a:gd name="connsiteX230" fmla="*/ 1424429 w 11243827"/>
              <a:gd name="connsiteY230" fmla="*/ 5442157 h 5641173"/>
              <a:gd name="connsiteX231" fmla="*/ 1406063 w 11243827"/>
              <a:gd name="connsiteY231" fmla="*/ 5437380 h 5641173"/>
              <a:gd name="connsiteX232" fmla="*/ 1316379 w 11243827"/>
              <a:gd name="connsiteY232" fmla="*/ 5419601 h 5641173"/>
              <a:gd name="connsiteX233" fmla="*/ 1264090 w 11243827"/>
              <a:gd name="connsiteY233" fmla="*/ 5406153 h 5641173"/>
              <a:gd name="connsiteX234" fmla="*/ 1246374 w 11243827"/>
              <a:gd name="connsiteY234" fmla="*/ 5396631 h 5641173"/>
              <a:gd name="connsiteX235" fmla="*/ 1220190 w 11243827"/>
              <a:gd name="connsiteY235" fmla="*/ 5386301 h 5641173"/>
              <a:gd name="connsiteX236" fmla="*/ 1175643 w 11243827"/>
              <a:gd name="connsiteY236" fmla="*/ 5364651 h 5641173"/>
              <a:gd name="connsiteX237" fmla="*/ 1150342 w 11243827"/>
              <a:gd name="connsiteY237" fmla="*/ 5358447 h 5641173"/>
              <a:gd name="connsiteX238" fmla="*/ 1137272 w 11243827"/>
              <a:gd name="connsiteY238" fmla="*/ 5351191 h 5641173"/>
              <a:gd name="connsiteX239" fmla="*/ 1131268 w 11243827"/>
              <a:gd name="connsiteY239" fmla="*/ 5350530 h 5641173"/>
              <a:gd name="connsiteX240" fmla="*/ 1112024 w 11243827"/>
              <a:gd name="connsiteY240" fmla="*/ 5345786 h 5641173"/>
              <a:gd name="connsiteX241" fmla="*/ 1100870 w 11243827"/>
              <a:gd name="connsiteY241" fmla="*/ 5343651 h 5641173"/>
              <a:gd name="connsiteX242" fmla="*/ 1096383 w 11243827"/>
              <a:gd name="connsiteY242" fmla="*/ 5343015 h 5641173"/>
              <a:gd name="connsiteX243" fmla="*/ 1085571 w 11243827"/>
              <a:gd name="connsiteY243" fmla="*/ 5345836 h 5641173"/>
              <a:gd name="connsiteX244" fmla="*/ 1073168 w 11243827"/>
              <a:gd name="connsiteY244" fmla="*/ 5341521 h 5641173"/>
              <a:gd name="connsiteX245" fmla="*/ 1058039 w 11243827"/>
              <a:gd name="connsiteY245" fmla="*/ 5343504 h 5641173"/>
              <a:gd name="connsiteX246" fmla="*/ 1055426 w 11243827"/>
              <a:gd name="connsiteY246" fmla="*/ 5339088 h 5641173"/>
              <a:gd name="connsiteX247" fmla="*/ 1044738 w 11243827"/>
              <a:gd name="connsiteY247" fmla="*/ 5333063 h 5641173"/>
              <a:gd name="connsiteX248" fmla="*/ 1033909 w 11243827"/>
              <a:gd name="connsiteY248" fmla="*/ 5335680 h 5641173"/>
              <a:gd name="connsiteX249" fmla="*/ 1012649 w 11243827"/>
              <a:gd name="connsiteY249" fmla="*/ 5334541 h 5641173"/>
              <a:gd name="connsiteX250" fmla="*/ 1007115 w 11243827"/>
              <a:gd name="connsiteY250" fmla="*/ 5332775 h 5641173"/>
              <a:gd name="connsiteX251" fmla="*/ 986002 w 11243827"/>
              <a:gd name="connsiteY251" fmla="*/ 5334906 h 5641173"/>
              <a:gd name="connsiteX252" fmla="*/ 953418 w 11243827"/>
              <a:gd name="connsiteY252" fmla="*/ 5333901 h 5641173"/>
              <a:gd name="connsiteX253" fmla="*/ 916854 w 11243827"/>
              <a:gd name="connsiteY253" fmla="*/ 5329435 h 5641173"/>
              <a:gd name="connsiteX254" fmla="*/ 905651 w 11243827"/>
              <a:gd name="connsiteY254" fmla="*/ 5332114 h 5641173"/>
              <a:gd name="connsiteX255" fmla="*/ 836961 w 11243827"/>
              <a:gd name="connsiteY255" fmla="*/ 5330803 h 5641173"/>
              <a:gd name="connsiteX256" fmla="*/ 817627 w 11243827"/>
              <a:gd name="connsiteY256" fmla="*/ 5330580 h 5641173"/>
              <a:gd name="connsiteX257" fmla="*/ 801817 w 11243827"/>
              <a:gd name="connsiteY257" fmla="*/ 5325937 h 5641173"/>
              <a:gd name="connsiteX258" fmla="*/ 798857 w 11243827"/>
              <a:gd name="connsiteY258" fmla="*/ 5320979 h 5641173"/>
              <a:gd name="connsiteX259" fmla="*/ 788354 w 11243827"/>
              <a:gd name="connsiteY259" fmla="*/ 5320143 h 5641173"/>
              <a:gd name="connsiteX260" fmla="*/ 785726 w 11243827"/>
              <a:gd name="connsiteY260" fmla="*/ 5318989 h 5641173"/>
              <a:gd name="connsiteX261" fmla="*/ 770507 w 11243827"/>
              <a:gd name="connsiteY261" fmla="*/ 5313309 h 5641173"/>
              <a:gd name="connsiteX262" fmla="*/ 733810 w 11243827"/>
              <a:gd name="connsiteY262" fmla="*/ 5324286 h 5641173"/>
              <a:gd name="connsiteX263" fmla="*/ 692117 w 11243827"/>
              <a:gd name="connsiteY263" fmla="*/ 5318786 h 5641173"/>
              <a:gd name="connsiteX264" fmla="*/ 528894 w 11243827"/>
              <a:gd name="connsiteY264" fmla="*/ 5327578 h 5641173"/>
              <a:gd name="connsiteX265" fmla="*/ 507005 w 11243827"/>
              <a:gd name="connsiteY265" fmla="*/ 5310149 h 5641173"/>
              <a:gd name="connsiteX266" fmla="*/ 441302 w 11243827"/>
              <a:gd name="connsiteY266" fmla="*/ 5307062 h 5641173"/>
              <a:gd name="connsiteX267" fmla="*/ 336819 w 11243827"/>
              <a:gd name="connsiteY267" fmla="*/ 5336690 h 5641173"/>
              <a:gd name="connsiteX268" fmla="*/ 215763 w 11243827"/>
              <a:gd name="connsiteY268" fmla="*/ 5332575 h 5641173"/>
              <a:gd name="connsiteX269" fmla="*/ 205927 w 11243827"/>
              <a:gd name="connsiteY269" fmla="*/ 5339672 h 5641173"/>
              <a:gd name="connsiteX270" fmla="*/ 194189 w 11243827"/>
              <a:gd name="connsiteY270" fmla="*/ 5343588 h 5641173"/>
              <a:gd name="connsiteX271" fmla="*/ 192552 w 11243827"/>
              <a:gd name="connsiteY271" fmla="*/ 5342845 h 5641173"/>
              <a:gd name="connsiteX272" fmla="*/ 178320 w 11243827"/>
              <a:gd name="connsiteY272" fmla="*/ 5343766 h 5641173"/>
              <a:gd name="connsiteX273" fmla="*/ 175596 w 11243827"/>
              <a:gd name="connsiteY273" fmla="*/ 5346411 h 5641173"/>
              <a:gd name="connsiteX274" fmla="*/ 165951 w 11243827"/>
              <a:gd name="connsiteY274" fmla="*/ 5347808 h 5641173"/>
              <a:gd name="connsiteX275" fmla="*/ 147287 w 11243827"/>
              <a:gd name="connsiteY275" fmla="*/ 5352625 h 5641173"/>
              <a:gd name="connsiteX276" fmla="*/ 143484 w 11243827"/>
              <a:gd name="connsiteY276" fmla="*/ 5351591 h 5641173"/>
              <a:gd name="connsiteX277" fmla="*/ 114847 w 11243827"/>
              <a:gd name="connsiteY277" fmla="*/ 5355844 h 5641173"/>
              <a:gd name="connsiteX278" fmla="*/ 114306 w 11243827"/>
              <a:gd name="connsiteY278" fmla="*/ 5354983 h 5641173"/>
              <a:gd name="connsiteX279" fmla="*/ 105588 w 11243827"/>
              <a:gd name="connsiteY279" fmla="*/ 5352169 h 5641173"/>
              <a:gd name="connsiteX280" fmla="*/ 89264 w 11243827"/>
              <a:gd name="connsiteY280" fmla="*/ 5348886 h 5641173"/>
              <a:gd name="connsiteX281" fmla="*/ 49794 w 11243827"/>
              <a:gd name="connsiteY281" fmla="*/ 5329950 h 5641173"/>
              <a:gd name="connsiteX282" fmla="*/ 19924 w 11243827"/>
              <a:gd name="connsiteY282" fmla="*/ 5334282 h 5641173"/>
              <a:gd name="connsiteX283" fmla="*/ 13819 w 11243827"/>
              <a:gd name="connsiteY283" fmla="*/ 5334653 h 5641173"/>
              <a:gd name="connsiteX284" fmla="*/ 13657 w 11243827"/>
              <a:gd name="connsiteY284" fmla="*/ 5334455 h 5641173"/>
              <a:gd name="connsiteX285" fmla="*/ 7139 w 11243827"/>
              <a:gd name="connsiteY285" fmla="*/ 5334438 h 5641173"/>
              <a:gd name="connsiteX286" fmla="*/ 2684 w 11243827"/>
              <a:gd name="connsiteY286" fmla="*/ 5335333 h 5641173"/>
              <a:gd name="connsiteX287" fmla="*/ 0 w 11243827"/>
              <a:gd name="connsiteY287" fmla="*/ 5335496 h 5641173"/>
              <a:gd name="connsiteX288" fmla="*/ 0 w 11243827"/>
              <a:gd name="connsiteY288" fmla="*/ 10592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717823 w 11243827"/>
              <a:gd name="connsiteY150" fmla="*/ 5410317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42666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20917 w 11243827"/>
              <a:gd name="connsiteY148" fmla="*/ 5637174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804792 w 11243827"/>
              <a:gd name="connsiteY148" fmla="*/ 5439822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17327 w 11243827"/>
              <a:gd name="connsiteY153" fmla="*/ 5481889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60723 w 11243827"/>
              <a:gd name="connsiteY151" fmla="*/ 540830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12803 w 11243827"/>
              <a:gd name="connsiteY105" fmla="*/ 5629702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890915 w 11243827"/>
              <a:gd name="connsiteY106" fmla="*/ 5612272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87273"/>
              <a:gd name="connsiteX1" fmla="*/ 11243827 w 11243827"/>
              <a:gd name="connsiteY1" fmla="*/ 1470035 h 5687273"/>
              <a:gd name="connsiteX2" fmla="*/ 11243827 w 11243827"/>
              <a:gd name="connsiteY2" fmla="*/ 5001571 h 5687273"/>
              <a:gd name="connsiteX3" fmla="*/ 11243827 w 11243827"/>
              <a:gd name="connsiteY3" fmla="*/ 5209610 h 5687273"/>
              <a:gd name="connsiteX4" fmla="*/ 11240675 w 11243827"/>
              <a:gd name="connsiteY4" fmla="*/ 5210442 h 5687273"/>
              <a:gd name="connsiteX5" fmla="*/ 11179959 w 11243827"/>
              <a:gd name="connsiteY5" fmla="*/ 5221199 h 5687273"/>
              <a:gd name="connsiteX6" fmla="*/ 11105493 w 11243827"/>
              <a:gd name="connsiteY6" fmla="*/ 5259905 h 5687273"/>
              <a:gd name="connsiteX7" fmla="*/ 11078640 w 11243827"/>
              <a:gd name="connsiteY7" fmla="*/ 5263531 h 5687273"/>
              <a:gd name="connsiteX8" fmla="*/ 11079616 w 11243827"/>
              <a:gd name="connsiteY8" fmla="*/ 5270380 h 5687273"/>
              <a:gd name="connsiteX9" fmla="*/ 11069641 w 11243827"/>
              <a:gd name="connsiteY9" fmla="*/ 5270884 h 5687273"/>
              <a:gd name="connsiteX10" fmla="*/ 11047377 w 11243827"/>
              <a:gd name="connsiteY10" fmla="*/ 5271051 h 5687273"/>
              <a:gd name="connsiteX11" fmla="*/ 10980705 w 11243827"/>
              <a:gd name="connsiteY11" fmla="*/ 5272951 h 5687273"/>
              <a:gd name="connsiteX12" fmla="*/ 10962514 w 11243827"/>
              <a:gd name="connsiteY12" fmla="*/ 5286084 h 5687273"/>
              <a:gd name="connsiteX13" fmla="*/ 10945307 w 11243827"/>
              <a:gd name="connsiteY13" fmla="*/ 5286290 h 5687273"/>
              <a:gd name="connsiteX14" fmla="*/ 10845516 w 11243827"/>
              <a:gd name="connsiteY14" fmla="*/ 5303894 h 5687273"/>
              <a:gd name="connsiteX15" fmla="*/ 10831795 w 11243827"/>
              <a:gd name="connsiteY15" fmla="*/ 5305210 h 5687273"/>
              <a:gd name="connsiteX16" fmla="*/ 10824365 w 11243827"/>
              <a:gd name="connsiteY16" fmla="*/ 5311111 h 5687273"/>
              <a:gd name="connsiteX17" fmla="*/ 10797756 w 11243827"/>
              <a:gd name="connsiteY17" fmla="*/ 5312285 h 5687273"/>
              <a:gd name="connsiteX18" fmla="*/ 10796525 w 11243827"/>
              <a:gd name="connsiteY18" fmla="*/ 5315645 h 5687273"/>
              <a:gd name="connsiteX19" fmla="*/ 10709063 w 11243827"/>
              <a:gd name="connsiteY19" fmla="*/ 5344492 h 5687273"/>
              <a:gd name="connsiteX20" fmla="*/ 10694078 w 11243827"/>
              <a:gd name="connsiteY20" fmla="*/ 5349258 h 5687273"/>
              <a:gd name="connsiteX21" fmla="*/ 10681131 w 11243827"/>
              <a:gd name="connsiteY21" fmla="*/ 5347812 h 5687273"/>
              <a:gd name="connsiteX22" fmla="*/ 10609448 w 11243827"/>
              <a:gd name="connsiteY22" fmla="*/ 5351931 h 5687273"/>
              <a:gd name="connsiteX23" fmla="*/ 10592397 w 11243827"/>
              <a:gd name="connsiteY23" fmla="*/ 5349402 h 5687273"/>
              <a:gd name="connsiteX24" fmla="*/ 10585227 w 11243827"/>
              <a:gd name="connsiteY24" fmla="*/ 5344063 h 5687273"/>
              <a:gd name="connsiteX25" fmla="*/ 10557472 w 11243827"/>
              <a:gd name="connsiteY25" fmla="*/ 5354151 h 5687273"/>
              <a:gd name="connsiteX26" fmla="*/ 10514646 w 11243827"/>
              <a:gd name="connsiteY26" fmla="*/ 5361064 h 5687273"/>
              <a:gd name="connsiteX27" fmla="*/ 10494292 w 11243827"/>
              <a:gd name="connsiteY27" fmla="*/ 5366054 h 5687273"/>
              <a:gd name="connsiteX28" fmla="*/ 10477869 w 11243827"/>
              <a:gd name="connsiteY28" fmla="*/ 5363025 h 5687273"/>
              <a:gd name="connsiteX29" fmla="*/ 10384411 w 11243827"/>
              <a:gd name="connsiteY29" fmla="*/ 5362257 h 5687273"/>
              <a:gd name="connsiteX30" fmla="*/ 10362921 w 11243827"/>
              <a:gd name="connsiteY30" fmla="*/ 5357444 h 5687273"/>
              <a:gd name="connsiteX31" fmla="*/ 10352736 w 11243827"/>
              <a:gd name="connsiteY31" fmla="*/ 5347851 h 5687273"/>
              <a:gd name="connsiteX32" fmla="*/ 10344754 w 11243827"/>
              <a:gd name="connsiteY32" fmla="*/ 5351272 h 5687273"/>
              <a:gd name="connsiteX33" fmla="*/ 10288226 w 11243827"/>
              <a:gd name="connsiteY33" fmla="*/ 5351613 h 5687273"/>
              <a:gd name="connsiteX34" fmla="*/ 10251350 w 11243827"/>
              <a:gd name="connsiteY34" fmla="*/ 5352711 h 5687273"/>
              <a:gd name="connsiteX35" fmla="*/ 10249108 w 11243827"/>
              <a:gd name="connsiteY35" fmla="*/ 5365881 h 5687273"/>
              <a:gd name="connsiteX36" fmla="*/ 10216272 w 11243827"/>
              <a:gd name="connsiteY36" fmla="*/ 5370573 h 5687273"/>
              <a:gd name="connsiteX37" fmla="*/ 10181278 w 11243827"/>
              <a:gd name="connsiteY37" fmla="*/ 5362119 h 5687273"/>
              <a:gd name="connsiteX38" fmla="*/ 10140033 w 11243827"/>
              <a:gd name="connsiteY38" fmla="*/ 5363304 h 5687273"/>
              <a:gd name="connsiteX39" fmla="*/ 10115353 w 11243827"/>
              <a:gd name="connsiteY39" fmla="*/ 5363869 h 5687273"/>
              <a:gd name="connsiteX40" fmla="*/ 10050578 w 11243827"/>
              <a:gd name="connsiteY40" fmla="*/ 5376153 h 5687273"/>
              <a:gd name="connsiteX41" fmla="*/ 9945478 w 11243827"/>
              <a:gd name="connsiteY41" fmla="*/ 5422859 h 5687273"/>
              <a:gd name="connsiteX42" fmla="*/ 9912481 w 11243827"/>
              <a:gd name="connsiteY42" fmla="*/ 5429477 h 5687273"/>
              <a:gd name="connsiteX43" fmla="*/ 9906713 w 11243827"/>
              <a:gd name="connsiteY43" fmla="*/ 5426784 h 5687273"/>
              <a:gd name="connsiteX44" fmla="*/ 9742436 w 11243827"/>
              <a:gd name="connsiteY44" fmla="*/ 5454834 h 5687273"/>
              <a:gd name="connsiteX45" fmla="*/ 9713044 w 11243827"/>
              <a:gd name="connsiteY45" fmla="*/ 5456476 h 5687273"/>
              <a:gd name="connsiteX46" fmla="*/ 9691033 w 11243827"/>
              <a:gd name="connsiteY46" fmla="*/ 5455451 h 5687273"/>
              <a:gd name="connsiteX47" fmla="*/ 9638355 w 11243827"/>
              <a:gd name="connsiteY47" fmla="*/ 5464794 h 5687273"/>
              <a:gd name="connsiteX48" fmla="*/ 9552434 w 11243827"/>
              <a:gd name="connsiteY48" fmla="*/ 5485280 h 5687273"/>
              <a:gd name="connsiteX49" fmla="*/ 9533883 w 11243827"/>
              <a:gd name="connsiteY49" fmla="*/ 5488516 h 5687273"/>
              <a:gd name="connsiteX50" fmla="*/ 9516916 w 11243827"/>
              <a:gd name="connsiteY50" fmla="*/ 5486828 h 5687273"/>
              <a:gd name="connsiteX51" fmla="*/ 9512093 w 11243827"/>
              <a:gd name="connsiteY51" fmla="*/ 5482541 h 5687273"/>
              <a:gd name="connsiteX52" fmla="*/ 9501725 w 11243827"/>
              <a:gd name="connsiteY52" fmla="*/ 5483603 h 5687273"/>
              <a:gd name="connsiteX53" fmla="*/ 9498754 w 11243827"/>
              <a:gd name="connsiteY53" fmla="*/ 5482951 h 5687273"/>
              <a:gd name="connsiteX54" fmla="*/ 9481932 w 11243827"/>
              <a:gd name="connsiteY54" fmla="*/ 5480151 h 5687273"/>
              <a:gd name="connsiteX55" fmla="*/ 9451321 w 11243827"/>
              <a:gd name="connsiteY55" fmla="*/ 5497375 h 5687273"/>
              <a:gd name="connsiteX56" fmla="*/ 9409298 w 11243827"/>
              <a:gd name="connsiteY56" fmla="*/ 5499478 h 5687273"/>
              <a:gd name="connsiteX57" fmla="*/ 9257007 w 11243827"/>
              <a:gd name="connsiteY57" fmla="*/ 5537183 h 5687273"/>
              <a:gd name="connsiteX58" fmla="*/ 9229078 w 11243827"/>
              <a:gd name="connsiteY58" fmla="*/ 5524154 h 5687273"/>
              <a:gd name="connsiteX59" fmla="*/ 9165105 w 11243827"/>
              <a:gd name="connsiteY59" fmla="*/ 5532892 h 5687273"/>
              <a:gd name="connsiteX60" fmla="*/ 9077301 w 11243827"/>
              <a:gd name="connsiteY60" fmla="*/ 5580356 h 5687273"/>
              <a:gd name="connsiteX61" fmla="*/ 8960065 w 11243827"/>
              <a:gd name="connsiteY61" fmla="*/ 5597982 h 5687273"/>
              <a:gd name="connsiteX62" fmla="*/ 8953536 w 11243827"/>
              <a:gd name="connsiteY62" fmla="*/ 5606638 h 5687273"/>
              <a:gd name="connsiteX63" fmla="*/ 8943907 w 11243827"/>
              <a:gd name="connsiteY63" fmla="*/ 5612541 h 5687273"/>
              <a:gd name="connsiteX64" fmla="*/ 8942046 w 11243827"/>
              <a:gd name="connsiteY64" fmla="*/ 5612112 h 5687273"/>
              <a:gd name="connsiteX65" fmla="*/ 8928824 w 11243827"/>
              <a:gd name="connsiteY65" fmla="*/ 5615549 h 5687273"/>
              <a:gd name="connsiteX66" fmla="*/ 8927294 w 11243827"/>
              <a:gd name="connsiteY66" fmla="*/ 5618607 h 5687273"/>
              <a:gd name="connsiteX67" fmla="*/ 8918651 w 11243827"/>
              <a:gd name="connsiteY67" fmla="*/ 5621688 h 5687273"/>
              <a:gd name="connsiteX68" fmla="*/ 8902772 w 11243827"/>
              <a:gd name="connsiteY68" fmla="*/ 5629703 h 5687273"/>
              <a:gd name="connsiteX69" fmla="*/ 8898724 w 11243827"/>
              <a:gd name="connsiteY69" fmla="*/ 5629379 h 5687273"/>
              <a:gd name="connsiteX70" fmla="*/ 8873099 w 11243827"/>
              <a:gd name="connsiteY70" fmla="*/ 5638628 h 5687273"/>
              <a:gd name="connsiteX71" fmla="*/ 8872234 w 11243827"/>
              <a:gd name="connsiteY71" fmla="*/ 5637889 h 5687273"/>
              <a:gd name="connsiteX72" fmla="*/ 8862777 w 11243827"/>
              <a:gd name="connsiteY72" fmla="*/ 5636711 h 5687273"/>
              <a:gd name="connsiteX73" fmla="*/ 8845869 w 11243827"/>
              <a:gd name="connsiteY73" fmla="*/ 5636436 h 5687273"/>
              <a:gd name="connsiteX74" fmla="*/ 8800548 w 11243827"/>
              <a:gd name="connsiteY74" fmla="*/ 5625084 h 5687273"/>
              <a:gd name="connsiteX75" fmla="*/ 8773774 w 11243827"/>
              <a:gd name="connsiteY75" fmla="*/ 5634630 h 5687273"/>
              <a:gd name="connsiteX76" fmla="*/ 8698255 w 11243827"/>
              <a:gd name="connsiteY76" fmla="*/ 5636083 h 5687273"/>
              <a:gd name="connsiteX77" fmla="*/ 8619167 w 11243827"/>
              <a:gd name="connsiteY77" fmla="*/ 5619130 h 5687273"/>
              <a:gd name="connsiteX78" fmla="*/ 8539822 w 11243827"/>
              <a:gd name="connsiteY78" fmla="*/ 5616905 h 5687273"/>
              <a:gd name="connsiteX79" fmla="*/ 8511094 w 11243827"/>
              <a:gd name="connsiteY79" fmla="*/ 5617360 h 5687273"/>
              <a:gd name="connsiteX80" fmla="*/ 8459886 w 11243827"/>
              <a:gd name="connsiteY80" fmla="*/ 5612612 h 5687273"/>
              <a:gd name="connsiteX81" fmla="*/ 8436432 w 11243827"/>
              <a:gd name="connsiteY81" fmla="*/ 5606990 h 5687273"/>
              <a:gd name="connsiteX82" fmla="*/ 8435403 w 11243827"/>
              <a:gd name="connsiteY82" fmla="*/ 5607336 h 5687273"/>
              <a:gd name="connsiteX83" fmla="*/ 8433307 w 11243827"/>
              <a:gd name="connsiteY83" fmla="*/ 5604917 h 5687273"/>
              <a:gd name="connsiteX84" fmla="*/ 8428968 w 11243827"/>
              <a:gd name="connsiteY84" fmla="*/ 5603796 h 5687273"/>
              <a:gd name="connsiteX85" fmla="*/ 8417124 w 11243827"/>
              <a:gd name="connsiteY85" fmla="*/ 5604518 h 5687273"/>
              <a:gd name="connsiteX86" fmla="*/ 8412669 w 11243827"/>
              <a:gd name="connsiteY86" fmla="*/ 5605413 h 5687273"/>
              <a:gd name="connsiteX87" fmla="*/ 8406152 w 11243827"/>
              <a:gd name="connsiteY87" fmla="*/ 5605396 h 5687273"/>
              <a:gd name="connsiteX88" fmla="*/ 8405989 w 11243827"/>
              <a:gd name="connsiteY88" fmla="*/ 5605197 h 5687273"/>
              <a:gd name="connsiteX89" fmla="*/ 8399884 w 11243827"/>
              <a:gd name="connsiteY89" fmla="*/ 5605568 h 5687273"/>
              <a:gd name="connsiteX90" fmla="*/ 8370014 w 11243827"/>
              <a:gd name="connsiteY90" fmla="*/ 5609900 h 5687273"/>
              <a:gd name="connsiteX91" fmla="*/ 8330544 w 11243827"/>
              <a:gd name="connsiteY91" fmla="*/ 5590964 h 5687273"/>
              <a:gd name="connsiteX92" fmla="*/ 8314221 w 11243827"/>
              <a:gd name="connsiteY92" fmla="*/ 5587682 h 5687273"/>
              <a:gd name="connsiteX93" fmla="*/ 8305502 w 11243827"/>
              <a:gd name="connsiteY93" fmla="*/ 5584868 h 5687273"/>
              <a:gd name="connsiteX94" fmla="*/ 8304962 w 11243827"/>
              <a:gd name="connsiteY94" fmla="*/ 5584007 h 5687273"/>
              <a:gd name="connsiteX95" fmla="*/ 8276324 w 11243827"/>
              <a:gd name="connsiteY95" fmla="*/ 5588260 h 5687273"/>
              <a:gd name="connsiteX96" fmla="*/ 8272522 w 11243827"/>
              <a:gd name="connsiteY96" fmla="*/ 5587226 h 5687273"/>
              <a:gd name="connsiteX97" fmla="*/ 8253857 w 11243827"/>
              <a:gd name="connsiteY97" fmla="*/ 5592043 h 5687273"/>
              <a:gd name="connsiteX98" fmla="*/ 8244212 w 11243827"/>
              <a:gd name="connsiteY98" fmla="*/ 5593439 h 5687273"/>
              <a:gd name="connsiteX99" fmla="*/ 8241488 w 11243827"/>
              <a:gd name="connsiteY99" fmla="*/ 5596085 h 5687273"/>
              <a:gd name="connsiteX100" fmla="*/ 8227256 w 11243827"/>
              <a:gd name="connsiteY100" fmla="*/ 5597005 h 5687273"/>
              <a:gd name="connsiteX101" fmla="*/ 8225619 w 11243827"/>
              <a:gd name="connsiteY101" fmla="*/ 5596262 h 5687273"/>
              <a:gd name="connsiteX102" fmla="*/ 8213882 w 11243827"/>
              <a:gd name="connsiteY102" fmla="*/ 5600179 h 5687273"/>
              <a:gd name="connsiteX103" fmla="*/ 8204045 w 11243827"/>
              <a:gd name="connsiteY103" fmla="*/ 5607275 h 5687273"/>
              <a:gd name="connsiteX104" fmla="*/ 8082989 w 11243827"/>
              <a:gd name="connsiteY104" fmla="*/ 5603160 h 5687273"/>
              <a:gd name="connsiteX105" fmla="*/ 7976942 w 11243827"/>
              <a:gd name="connsiteY105" fmla="*/ 5598455 h 5687273"/>
              <a:gd name="connsiteX106" fmla="*/ 7915584 w 11243827"/>
              <a:gd name="connsiteY106" fmla="*/ 5684635 h 5687273"/>
              <a:gd name="connsiteX107" fmla="*/ 7727691 w 11243827"/>
              <a:gd name="connsiteY107" fmla="*/ 5621064 h 5687273"/>
              <a:gd name="connsiteX108" fmla="*/ 7685998 w 11243827"/>
              <a:gd name="connsiteY108" fmla="*/ 5615564 h 5687273"/>
              <a:gd name="connsiteX109" fmla="*/ 7649302 w 11243827"/>
              <a:gd name="connsiteY109" fmla="*/ 5626541 h 5687273"/>
              <a:gd name="connsiteX110" fmla="*/ 7634083 w 11243827"/>
              <a:gd name="connsiteY110" fmla="*/ 5620862 h 5687273"/>
              <a:gd name="connsiteX111" fmla="*/ 7631455 w 11243827"/>
              <a:gd name="connsiteY111" fmla="*/ 5619708 h 5687273"/>
              <a:gd name="connsiteX112" fmla="*/ 7620952 w 11243827"/>
              <a:gd name="connsiteY112" fmla="*/ 5618872 h 5687273"/>
              <a:gd name="connsiteX113" fmla="*/ 7617992 w 11243827"/>
              <a:gd name="connsiteY113" fmla="*/ 5613914 h 5687273"/>
              <a:gd name="connsiteX114" fmla="*/ 7602182 w 11243827"/>
              <a:gd name="connsiteY114" fmla="*/ 5609271 h 5687273"/>
              <a:gd name="connsiteX115" fmla="*/ 7582847 w 11243827"/>
              <a:gd name="connsiteY115" fmla="*/ 5609047 h 5687273"/>
              <a:gd name="connsiteX116" fmla="*/ 7514158 w 11243827"/>
              <a:gd name="connsiteY116" fmla="*/ 5607737 h 5687273"/>
              <a:gd name="connsiteX117" fmla="*/ 7502955 w 11243827"/>
              <a:gd name="connsiteY117" fmla="*/ 5610415 h 5687273"/>
              <a:gd name="connsiteX118" fmla="*/ 7466391 w 11243827"/>
              <a:gd name="connsiteY118" fmla="*/ 5605949 h 5687273"/>
              <a:gd name="connsiteX119" fmla="*/ 7433806 w 11243827"/>
              <a:gd name="connsiteY119" fmla="*/ 5604945 h 5687273"/>
              <a:gd name="connsiteX120" fmla="*/ 7412693 w 11243827"/>
              <a:gd name="connsiteY120" fmla="*/ 5607075 h 5687273"/>
              <a:gd name="connsiteX121" fmla="*/ 7407159 w 11243827"/>
              <a:gd name="connsiteY121" fmla="*/ 5605310 h 5687273"/>
              <a:gd name="connsiteX122" fmla="*/ 7385900 w 11243827"/>
              <a:gd name="connsiteY122" fmla="*/ 5604171 h 5687273"/>
              <a:gd name="connsiteX123" fmla="*/ 7375071 w 11243827"/>
              <a:gd name="connsiteY123" fmla="*/ 5606788 h 5687273"/>
              <a:gd name="connsiteX124" fmla="*/ 7364382 w 11243827"/>
              <a:gd name="connsiteY124" fmla="*/ 5600762 h 5687273"/>
              <a:gd name="connsiteX125" fmla="*/ 7361770 w 11243827"/>
              <a:gd name="connsiteY125" fmla="*/ 5596347 h 5687273"/>
              <a:gd name="connsiteX126" fmla="*/ 7346641 w 11243827"/>
              <a:gd name="connsiteY126" fmla="*/ 5598329 h 5687273"/>
              <a:gd name="connsiteX127" fmla="*/ 7334238 w 11243827"/>
              <a:gd name="connsiteY127" fmla="*/ 5594014 h 5687273"/>
              <a:gd name="connsiteX128" fmla="*/ 7323426 w 11243827"/>
              <a:gd name="connsiteY128" fmla="*/ 5596835 h 5687273"/>
              <a:gd name="connsiteX129" fmla="*/ 7318938 w 11243827"/>
              <a:gd name="connsiteY129" fmla="*/ 5596200 h 5687273"/>
              <a:gd name="connsiteX130" fmla="*/ 7307784 w 11243827"/>
              <a:gd name="connsiteY130" fmla="*/ 5594065 h 5687273"/>
              <a:gd name="connsiteX131" fmla="*/ 7288540 w 11243827"/>
              <a:gd name="connsiteY131" fmla="*/ 5589320 h 5687273"/>
              <a:gd name="connsiteX132" fmla="*/ 7282537 w 11243827"/>
              <a:gd name="connsiteY132" fmla="*/ 5588660 h 5687273"/>
              <a:gd name="connsiteX133" fmla="*/ 7269466 w 11243827"/>
              <a:gd name="connsiteY133" fmla="*/ 5581404 h 5687273"/>
              <a:gd name="connsiteX134" fmla="*/ 7244165 w 11243827"/>
              <a:gd name="connsiteY134" fmla="*/ 5575200 h 5687273"/>
              <a:gd name="connsiteX135" fmla="*/ 7199619 w 11243827"/>
              <a:gd name="connsiteY135" fmla="*/ 5553550 h 5687273"/>
              <a:gd name="connsiteX136" fmla="*/ 7173434 w 11243827"/>
              <a:gd name="connsiteY136" fmla="*/ 5543219 h 5687273"/>
              <a:gd name="connsiteX137" fmla="*/ 7155718 w 11243827"/>
              <a:gd name="connsiteY137" fmla="*/ 5533697 h 5687273"/>
              <a:gd name="connsiteX138" fmla="*/ 7103430 w 11243827"/>
              <a:gd name="connsiteY138" fmla="*/ 5520249 h 5687273"/>
              <a:gd name="connsiteX139" fmla="*/ 7013746 w 11243827"/>
              <a:gd name="connsiteY139" fmla="*/ 5502470 h 5687273"/>
              <a:gd name="connsiteX140" fmla="*/ 6995379 w 11243827"/>
              <a:gd name="connsiteY140" fmla="*/ 5497693 h 5687273"/>
              <a:gd name="connsiteX141" fmla="*/ 6982475 w 11243827"/>
              <a:gd name="connsiteY141" fmla="*/ 5489641 h 5687273"/>
              <a:gd name="connsiteX142" fmla="*/ 6981994 w 11243827"/>
              <a:gd name="connsiteY142" fmla="*/ 5484335 h 5687273"/>
              <a:gd name="connsiteX143" fmla="*/ 6972355 w 11243827"/>
              <a:gd name="connsiteY143" fmla="*/ 5481074 h 5687273"/>
              <a:gd name="connsiteX144" fmla="*/ 6970394 w 11243827"/>
              <a:gd name="connsiteY144" fmla="*/ 5479383 h 5687273"/>
              <a:gd name="connsiteX145" fmla="*/ 6958543 w 11243827"/>
              <a:gd name="connsiteY145" fmla="*/ 5470507 h 5687273"/>
              <a:gd name="connsiteX146" fmla="*/ 6918276 w 11243827"/>
              <a:gd name="connsiteY146" fmla="*/ 5472034 h 5687273"/>
              <a:gd name="connsiteX147" fmla="*/ 6881046 w 11243827"/>
              <a:gd name="connsiteY147" fmla="*/ 5457070 h 5687273"/>
              <a:gd name="connsiteX148" fmla="*/ 6752164 w 11243827"/>
              <a:gd name="connsiteY148" fmla="*/ 5425021 h 5687273"/>
              <a:gd name="connsiteX149" fmla="*/ 6724964 w 11243827"/>
              <a:gd name="connsiteY149" fmla="*/ 5414071 h 5687273"/>
              <a:gd name="connsiteX150" fmla="*/ 6683286 w 11243827"/>
              <a:gd name="connsiteY150" fmla="*/ 5405383 h 5687273"/>
              <a:gd name="connsiteX151" fmla="*/ 6644277 w 11243827"/>
              <a:gd name="connsiteY151" fmla="*/ 5429684 h 5687273"/>
              <a:gd name="connsiteX152" fmla="*/ 6532914 w 11243827"/>
              <a:gd name="connsiteY152" fmla="*/ 5431205 h 5687273"/>
              <a:gd name="connsiteX153" fmla="*/ 6307459 w 11243827"/>
              <a:gd name="connsiteY153" fmla="*/ 5467087 h 5687273"/>
              <a:gd name="connsiteX154" fmla="*/ 6196243 w 11243827"/>
              <a:gd name="connsiteY154" fmla="*/ 5515042 h 5687273"/>
              <a:gd name="connsiteX155" fmla="*/ 6099124 w 11243827"/>
              <a:gd name="connsiteY155" fmla="*/ 5516848 h 5687273"/>
              <a:gd name="connsiteX156" fmla="*/ 6016077 w 11243827"/>
              <a:gd name="connsiteY156" fmla="*/ 5528642 h 5687273"/>
              <a:gd name="connsiteX157" fmla="*/ 6004389 w 11243827"/>
              <a:gd name="connsiteY157" fmla="*/ 5531206 h 5687273"/>
              <a:gd name="connsiteX158" fmla="*/ 5933945 w 11243827"/>
              <a:gd name="connsiteY158" fmla="*/ 5538840 h 5687273"/>
              <a:gd name="connsiteX159" fmla="*/ 5883936 w 11243827"/>
              <a:gd name="connsiteY159" fmla="*/ 5553807 h 5687273"/>
              <a:gd name="connsiteX160" fmla="*/ 5798331 w 11243827"/>
              <a:gd name="connsiteY160" fmla="*/ 5564248 h 5687273"/>
              <a:gd name="connsiteX161" fmla="*/ 5712738 w 11243827"/>
              <a:gd name="connsiteY161" fmla="*/ 5573120 h 5687273"/>
              <a:gd name="connsiteX162" fmla="*/ 5681342 w 11243827"/>
              <a:gd name="connsiteY162" fmla="*/ 5575621 h 5687273"/>
              <a:gd name="connsiteX163" fmla="*/ 5627167 w 11243827"/>
              <a:gd name="connsiteY163" fmla="*/ 5583215 h 5687273"/>
              <a:gd name="connsiteX164" fmla="*/ 5591414 w 11243827"/>
              <a:gd name="connsiteY164" fmla="*/ 5587695 h 5687273"/>
              <a:gd name="connsiteX165" fmla="*/ 5583028 w 11243827"/>
              <a:gd name="connsiteY165" fmla="*/ 5580877 h 5687273"/>
              <a:gd name="connsiteX166" fmla="*/ 5549426 w 11243827"/>
              <a:gd name="connsiteY166" fmla="*/ 5582858 h 5687273"/>
              <a:gd name="connsiteX167" fmla="*/ 5519999 w 11243827"/>
              <a:gd name="connsiteY167" fmla="*/ 5592246 h 5687273"/>
              <a:gd name="connsiteX168" fmla="*/ 5480028 w 11243827"/>
              <a:gd name="connsiteY168" fmla="*/ 5597282 h 5687273"/>
              <a:gd name="connsiteX169" fmla="*/ 5456175 w 11243827"/>
              <a:gd name="connsiteY169" fmla="*/ 5600371 h 5687273"/>
              <a:gd name="connsiteX170" fmla="*/ 5388463 w 11243827"/>
              <a:gd name="connsiteY170" fmla="*/ 5602638 h 5687273"/>
              <a:gd name="connsiteX171" fmla="*/ 5265898 w 11243827"/>
              <a:gd name="connsiteY171" fmla="*/ 5591830 h 5687273"/>
              <a:gd name="connsiteX172" fmla="*/ 5231231 w 11243827"/>
              <a:gd name="connsiteY172" fmla="*/ 5592790 h 5687273"/>
              <a:gd name="connsiteX173" fmla="*/ 5226996 w 11243827"/>
              <a:gd name="connsiteY173" fmla="*/ 5595040 h 5687273"/>
              <a:gd name="connsiteX174" fmla="*/ 5175988 w 11243827"/>
              <a:gd name="connsiteY174" fmla="*/ 5588131 h 5687273"/>
              <a:gd name="connsiteX175" fmla="*/ 5107470 w 11243827"/>
              <a:gd name="connsiteY175" fmla="*/ 5594771 h 5687273"/>
              <a:gd name="connsiteX176" fmla="*/ 5027868 w 11243827"/>
              <a:gd name="connsiteY176" fmla="*/ 5605624 h 5687273"/>
              <a:gd name="connsiteX177" fmla="*/ 5007324 w 11243827"/>
              <a:gd name="connsiteY177" fmla="*/ 5609209 h 5687273"/>
              <a:gd name="connsiteX178" fmla="*/ 4952559 w 11243827"/>
              <a:gd name="connsiteY178" fmla="*/ 5611402 h 5687273"/>
              <a:gd name="connsiteX179" fmla="*/ 4826081 w 11243827"/>
              <a:gd name="connsiteY179" fmla="*/ 5616191 h 5687273"/>
              <a:gd name="connsiteX180" fmla="*/ 4823501 w 11243827"/>
              <a:gd name="connsiteY180" fmla="*/ 5619174 h 5687273"/>
              <a:gd name="connsiteX181" fmla="*/ 4813093 w 11243827"/>
              <a:gd name="connsiteY181" fmla="*/ 5620026 h 5687273"/>
              <a:gd name="connsiteX182" fmla="*/ 4810563 w 11243827"/>
              <a:gd name="connsiteY182" fmla="*/ 5620787 h 5687273"/>
              <a:gd name="connsiteX183" fmla="*/ 4795818 w 11243827"/>
              <a:gd name="connsiteY183" fmla="*/ 5624618 h 5687273"/>
              <a:gd name="connsiteX184" fmla="*/ 4758404 w 11243827"/>
              <a:gd name="connsiteY184" fmla="*/ 5619510 h 5687273"/>
              <a:gd name="connsiteX185" fmla="*/ 4717254 w 11243827"/>
              <a:gd name="connsiteY185" fmla="*/ 5624155 h 5687273"/>
              <a:gd name="connsiteX186" fmla="*/ 4591958 w 11243827"/>
              <a:gd name="connsiteY186" fmla="*/ 5624710 h 5687273"/>
              <a:gd name="connsiteX187" fmla="*/ 4476215 w 11243827"/>
              <a:gd name="connsiteY187" fmla="*/ 5628210 h 5687273"/>
              <a:gd name="connsiteX188" fmla="*/ 4425193 w 11243827"/>
              <a:gd name="connsiteY188" fmla="*/ 5627414 h 5687273"/>
              <a:gd name="connsiteX189" fmla="*/ 4383866 w 11243827"/>
              <a:gd name="connsiteY189" fmla="*/ 5626546 h 5687273"/>
              <a:gd name="connsiteX190" fmla="*/ 4385596 w 11243827"/>
              <a:gd name="connsiteY190" fmla="*/ 5634646 h 5687273"/>
              <a:gd name="connsiteX191" fmla="*/ 4360864 w 11243827"/>
              <a:gd name="connsiteY191" fmla="*/ 5641173 h 5687273"/>
              <a:gd name="connsiteX192" fmla="*/ 4328321 w 11243827"/>
              <a:gd name="connsiteY192" fmla="*/ 5626332 h 5687273"/>
              <a:gd name="connsiteX193" fmla="*/ 4309842 w 11243827"/>
              <a:gd name="connsiteY193" fmla="*/ 5626471 h 5687273"/>
              <a:gd name="connsiteX194" fmla="*/ 4277424 w 11243827"/>
              <a:gd name="connsiteY194" fmla="*/ 5631598 h 5687273"/>
              <a:gd name="connsiteX195" fmla="*/ 4266627 w 11243827"/>
              <a:gd name="connsiteY195" fmla="*/ 5633969 h 5687273"/>
              <a:gd name="connsiteX196" fmla="*/ 4185525 w 11243827"/>
              <a:gd name="connsiteY196" fmla="*/ 5617508 h 5687273"/>
              <a:gd name="connsiteX197" fmla="*/ 4177617 w 11243827"/>
              <a:gd name="connsiteY197" fmla="*/ 5610903 h 5687273"/>
              <a:gd name="connsiteX198" fmla="*/ 4136948 w 11243827"/>
              <a:gd name="connsiteY198" fmla="*/ 5608031 h 5687273"/>
              <a:gd name="connsiteX199" fmla="*/ 4132323 w 11243827"/>
              <a:gd name="connsiteY199" fmla="*/ 5609784 h 5687273"/>
              <a:gd name="connsiteX200" fmla="*/ 4098620 w 11243827"/>
              <a:gd name="connsiteY200" fmla="*/ 5599672 h 5687273"/>
              <a:gd name="connsiteX201" fmla="*/ 3963475 w 11243827"/>
              <a:gd name="connsiteY201" fmla="*/ 5581841 h 5687273"/>
              <a:gd name="connsiteX202" fmla="*/ 3703613 w 11243827"/>
              <a:gd name="connsiteY202" fmla="*/ 5572482 h 5687273"/>
              <a:gd name="connsiteX203" fmla="*/ 3432987 w 11243827"/>
              <a:gd name="connsiteY203" fmla="*/ 5545768 h 5687273"/>
              <a:gd name="connsiteX204" fmla="*/ 3176381 w 11243827"/>
              <a:gd name="connsiteY204" fmla="*/ 5556110 h 5687273"/>
              <a:gd name="connsiteX205" fmla="*/ 2710156 w 11243827"/>
              <a:gd name="connsiteY205" fmla="*/ 5527517 h 5687273"/>
              <a:gd name="connsiteX206" fmla="*/ 2550206 w 11243827"/>
              <a:gd name="connsiteY206" fmla="*/ 5524958 h 5687273"/>
              <a:gd name="connsiteX207" fmla="*/ 2443041 w 11243827"/>
              <a:gd name="connsiteY207" fmla="*/ 5523990 h 5687273"/>
              <a:gd name="connsiteX208" fmla="*/ 2435613 w 11243827"/>
              <a:gd name="connsiteY208" fmla="*/ 5526704 h 5687273"/>
              <a:gd name="connsiteX209" fmla="*/ 2405682 w 11243827"/>
              <a:gd name="connsiteY209" fmla="*/ 5528307 h 5687273"/>
              <a:gd name="connsiteX210" fmla="*/ 2397487 w 11243827"/>
              <a:gd name="connsiteY210" fmla="*/ 5540337 h 5687273"/>
              <a:gd name="connsiteX211" fmla="*/ 2297454 w 11243827"/>
              <a:gd name="connsiteY211" fmla="*/ 5550765 h 5687273"/>
              <a:gd name="connsiteX212" fmla="*/ 2056700 w 11243827"/>
              <a:gd name="connsiteY212" fmla="*/ 5555489 h 5687273"/>
              <a:gd name="connsiteX213" fmla="*/ 1878530 w 11243827"/>
              <a:gd name="connsiteY213" fmla="*/ 5535330 h 5687273"/>
              <a:gd name="connsiteX214" fmla="*/ 1859292 w 11243827"/>
              <a:gd name="connsiteY214" fmla="*/ 5535461 h 5687273"/>
              <a:gd name="connsiteX215" fmla="*/ 1835626 w 11243827"/>
              <a:gd name="connsiteY215" fmla="*/ 5533793 h 5687273"/>
              <a:gd name="connsiteX216" fmla="*/ 1798939 w 11243827"/>
              <a:gd name="connsiteY216" fmla="*/ 5540285 h 5687273"/>
              <a:gd name="connsiteX217" fmla="*/ 1779046 w 11243827"/>
              <a:gd name="connsiteY217" fmla="*/ 5549949 h 5687273"/>
              <a:gd name="connsiteX218" fmla="*/ 1772421 w 11243827"/>
              <a:gd name="connsiteY218" fmla="*/ 5549018 h 5687273"/>
              <a:gd name="connsiteX219" fmla="*/ 1772052 w 11243827"/>
              <a:gd name="connsiteY219" fmla="*/ 5545689 h 5687273"/>
              <a:gd name="connsiteX220" fmla="*/ 1711543 w 11243827"/>
              <a:gd name="connsiteY220" fmla="*/ 5534558 h 5687273"/>
              <a:gd name="connsiteX221" fmla="*/ 1698891 w 11243827"/>
              <a:gd name="connsiteY221" fmla="*/ 5513187 h 5687273"/>
              <a:gd name="connsiteX222" fmla="*/ 1538763 w 11243827"/>
              <a:gd name="connsiteY222" fmla="*/ 5482781 h 5687273"/>
              <a:gd name="connsiteX223" fmla="*/ 1501533 w 11243827"/>
              <a:gd name="connsiteY223" fmla="*/ 5467817 h 5687273"/>
              <a:gd name="connsiteX224" fmla="*/ 1461266 w 11243827"/>
              <a:gd name="connsiteY224" fmla="*/ 5469343 h 5687273"/>
              <a:gd name="connsiteX225" fmla="*/ 1449415 w 11243827"/>
              <a:gd name="connsiteY225" fmla="*/ 5460467 h 5687273"/>
              <a:gd name="connsiteX226" fmla="*/ 1447454 w 11243827"/>
              <a:gd name="connsiteY226" fmla="*/ 5458776 h 5687273"/>
              <a:gd name="connsiteX227" fmla="*/ 1437814 w 11243827"/>
              <a:gd name="connsiteY227" fmla="*/ 5455515 h 5687273"/>
              <a:gd name="connsiteX228" fmla="*/ 1437334 w 11243827"/>
              <a:gd name="connsiteY228" fmla="*/ 5450209 h 5687273"/>
              <a:gd name="connsiteX229" fmla="*/ 1424429 w 11243827"/>
              <a:gd name="connsiteY229" fmla="*/ 5442157 h 5687273"/>
              <a:gd name="connsiteX230" fmla="*/ 1406063 w 11243827"/>
              <a:gd name="connsiteY230" fmla="*/ 5437380 h 5687273"/>
              <a:gd name="connsiteX231" fmla="*/ 1316379 w 11243827"/>
              <a:gd name="connsiteY231" fmla="*/ 5419601 h 5687273"/>
              <a:gd name="connsiteX232" fmla="*/ 1264090 w 11243827"/>
              <a:gd name="connsiteY232" fmla="*/ 5406153 h 5687273"/>
              <a:gd name="connsiteX233" fmla="*/ 1246374 w 11243827"/>
              <a:gd name="connsiteY233" fmla="*/ 5396631 h 5687273"/>
              <a:gd name="connsiteX234" fmla="*/ 1220190 w 11243827"/>
              <a:gd name="connsiteY234" fmla="*/ 5386301 h 5687273"/>
              <a:gd name="connsiteX235" fmla="*/ 1175643 w 11243827"/>
              <a:gd name="connsiteY235" fmla="*/ 5364651 h 5687273"/>
              <a:gd name="connsiteX236" fmla="*/ 1150342 w 11243827"/>
              <a:gd name="connsiteY236" fmla="*/ 5358447 h 5687273"/>
              <a:gd name="connsiteX237" fmla="*/ 1137272 w 11243827"/>
              <a:gd name="connsiteY237" fmla="*/ 5351191 h 5687273"/>
              <a:gd name="connsiteX238" fmla="*/ 1131268 w 11243827"/>
              <a:gd name="connsiteY238" fmla="*/ 5350530 h 5687273"/>
              <a:gd name="connsiteX239" fmla="*/ 1112024 w 11243827"/>
              <a:gd name="connsiteY239" fmla="*/ 5345786 h 5687273"/>
              <a:gd name="connsiteX240" fmla="*/ 1100870 w 11243827"/>
              <a:gd name="connsiteY240" fmla="*/ 5343651 h 5687273"/>
              <a:gd name="connsiteX241" fmla="*/ 1096383 w 11243827"/>
              <a:gd name="connsiteY241" fmla="*/ 5343015 h 5687273"/>
              <a:gd name="connsiteX242" fmla="*/ 1085571 w 11243827"/>
              <a:gd name="connsiteY242" fmla="*/ 5345836 h 5687273"/>
              <a:gd name="connsiteX243" fmla="*/ 1073168 w 11243827"/>
              <a:gd name="connsiteY243" fmla="*/ 5341521 h 5687273"/>
              <a:gd name="connsiteX244" fmla="*/ 1058039 w 11243827"/>
              <a:gd name="connsiteY244" fmla="*/ 5343504 h 5687273"/>
              <a:gd name="connsiteX245" fmla="*/ 1055426 w 11243827"/>
              <a:gd name="connsiteY245" fmla="*/ 5339088 h 5687273"/>
              <a:gd name="connsiteX246" fmla="*/ 1044738 w 11243827"/>
              <a:gd name="connsiteY246" fmla="*/ 5333063 h 5687273"/>
              <a:gd name="connsiteX247" fmla="*/ 1033909 w 11243827"/>
              <a:gd name="connsiteY247" fmla="*/ 5335680 h 5687273"/>
              <a:gd name="connsiteX248" fmla="*/ 1012649 w 11243827"/>
              <a:gd name="connsiteY248" fmla="*/ 5334541 h 5687273"/>
              <a:gd name="connsiteX249" fmla="*/ 1007115 w 11243827"/>
              <a:gd name="connsiteY249" fmla="*/ 5332775 h 5687273"/>
              <a:gd name="connsiteX250" fmla="*/ 986002 w 11243827"/>
              <a:gd name="connsiteY250" fmla="*/ 5334906 h 5687273"/>
              <a:gd name="connsiteX251" fmla="*/ 953418 w 11243827"/>
              <a:gd name="connsiteY251" fmla="*/ 5333901 h 5687273"/>
              <a:gd name="connsiteX252" fmla="*/ 916854 w 11243827"/>
              <a:gd name="connsiteY252" fmla="*/ 5329435 h 5687273"/>
              <a:gd name="connsiteX253" fmla="*/ 905651 w 11243827"/>
              <a:gd name="connsiteY253" fmla="*/ 5332114 h 5687273"/>
              <a:gd name="connsiteX254" fmla="*/ 836961 w 11243827"/>
              <a:gd name="connsiteY254" fmla="*/ 5330803 h 5687273"/>
              <a:gd name="connsiteX255" fmla="*/ 817627 w 11243827"/>
              <a:gd name="connsiteY255" fmla="*/ 5330580 h 5687273"/>
              <a:gd name="connsiteX256" fmla="*/ 801817 w 11243827"/>
              <a:gd name="connsiteY256" fmla="*/ 5325937 h 5687273"/>
              <a:gd name="connsiteX257" fmla="*/ 798857 w 11243827"/>
              <a:gd name="connsiteY257" fmla="*/ 5320979 h 5687273"/>
              <a:gd name="connsiteX258" fmla="*/ 788354 w 11243827"/>
              <a:gd name="connsiteY258" fmla="*/ 5320143 h 5687273"/>
              <a:gd name="connsiteX259" fmla="*/ 785726 w 11243827"/>
              <a:gd name="connsiteY259" fmla="*/ 5318989 h 5687273"/>
              <a:gd name="connsiteX260" fmla="*/ 770507 w 11243827"/>
              <a:gd name="connsiteY260" fmla="*/ 5313309 h 5687273"/>
              <a:gd name="connsiteX261" fmla="*/ 733810 w 11243827"/>
              <a:gd name="connsiteY261" fmla="*/ 5324286 h 5687273"/>
              <a:gd name="connsiteX262" fmla="*/ 692117 w 11243827"/>
              <a:gd name="connsiteY262" fmla="*/ 5318786 h 5687273"/>
              <a:gd name="connsiteX263" fmla="*/ 528894 w 11243827"/>
              <a:gd name="connsiteY263" fmla="*/ 5327578 h 5687273"/>
              <a:gd name="connsiteX264" fmla="*/ 507005 w 11243827"/>
              <a:gd name="connsiteY264" fmla="*/ 5310149 h 5687273"/>
              <a:gd name="connsiteX265" fmla="*/ 441302 w 11243827"/>
              <a:gd name="connsiteY265" fmla="*/ 5307062 h 5687273"/>
              <a:gd name="connsiteX266" fmla="*/ 336819 w 11243827"/>
              <a:gd name="connsiteY266" fmla="*/ 5336690 h 5687273"/>
              <a:gd name="connsiteX267" fmla="*/ 215763 w 11243827"/>
              <a:gd name="connsiteY267" fmla="*/ 5332575 h 5687273"/>
              <a:gd name="connsiteX268" fmla="*/ 205927 w 11243827"/>
              <a:gd name="connsiteY268" fmla="*/ 5339672 h 5687273"/>
              <a:gd name="connsiteX269" fmla="*/ 194189 w 11243827"/>
              <a:gd name="connsiteY269" fmla="*/ 5343588 h 5687273"/>
              <a:gd name="connsiteX270" fmla="*/ 192552 w 11243827"/>
              <a:gd name="connsiteY270" fmla="*/ 5342845 h 5687273"/>
              <a:gd name="connsiteX271" fmla="*/ 178320 w 11243827"/>
              <a:gd name="connsiteY271" fmla="*/ 5343766 h 5687273"/>
              <a:gd name="connsiteX272" fmla="*/ 175596 w 11243827"/>
              <a:gd name="connsiteY272" fmla="*/ 5346411 h 5687273"/>
              <a:gd name="connsiteX273" fmla="*/ 165951 w 11243827"/>
              <a:gd name="connsiteY273" fmla="*/ 5347808 h 5687273"/>
              <a:gd name="connsiteX274" fmla="*/ 147287 w 11243827"/>
              <a:gd name="connsiteY274" fmla="*/ 5352625 h 5687273"/>
              <a:gd name="connsiteX275" fmla="*/ 143484 w 11243827"/>
              <a:gd name="connsiteY275" fmla="*/ 5351591 h 5687273"/>
              <a:gd name="connsiteX276" fmla="*/ 114847 w 11243827"/>
              <a:gd name="connsiteY276" fmla="*/ 5355844 h 5687273"/>
              <a:gd name="connsiteX277" fmla="*/ 114306 w 11243827"/>
              <a:gd name="connsiteY277" fmla="*/ 5354983 h 5687273"/>
              <a:gd name="connsiteX278" fmla="*/ 105588 w 11243827"/>
              <a:gd name="connsiteY278" fmla="*/ 5352169 h 5687273"/>
              <a:gd name="connsiteX279" fmla="*/ 89264 w 11243827"/>
              <a:gd name="connsiteY279" fmla="*/ 5348886 h 5687273"/>
              <a:gd name="connsiteX280" fmla="*/ 49794 w 11243827"/>
              <a:gd name="connsiteY280" fmla="*/ 5329950 h 5687273"/>
              <a:gd name="connsiteX281" fmla="*/ 19924 w 11243827"/>
              <a:gd name="connsiteY281" fmla="*/ 5334282 h 5687273"/>
              <a:gd name="connsiteX282" fmla="*/ 13819 w 11243827"/>
              <a:gd name="connsiteY282" fmla="*/ 5334653 h 5687273"/>
              <a:gd name="connsiteX283" fmla="*/ 13657 w 11243827"/>
              <a:gd name="connsiteY283" fmla="*/ 5334455 h 5687273"/>
              <a:gd name="connsiteX284" fmla="*/ 7139 w 11243827"/>
              <a:gd name="connsiteY284" fmla="*/ 5334438 h 5687273"/>
              <a:gd name="connsiteX285" fmla="*/ 2684 w 11243827"/>
              <a:gd name="connsiteY285" fmla="*/ 5335333 h 5687273"/>
              <a:gd name="connsiteX286" fmla="*/ 0 w 11243827"/>
              <a:gd name="connsiteY286" fmla="*/ 5335496 h 5687273"/>
              <a:gd name="connsiteX287" fmla="*/ 0 w 11243827"/>
              <a:gd name="connsiteY287" fmla="*/ 10592 h 5687273"/>
              <a:gd name="connsiteX288" fmla="*/ 11243827 w 11243827"/>
              <a:gd name="connsiteY288" fmla="*/ 0 h 56872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257007 w 11243827"/>
              <a:gd name="connsiteY57" fmla="*/ 553718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98891 w 11243827"/>
              <a:gd name="connsiteY221" fmla="*/ 551318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28894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507005 w 11243827"/>
              <a:gd name="connsiteY264" fmla="*/ 5310149 h 5641173"/>
              <a:gd name="connsiteX265" fmla="*/ 441302 w 11243827"/>
              <a:gd name="connsiteY265" fmla="*/ 5307062 h 5641173"/>
              <a:gd name="connsiteX266" fmla="*/ 336819 w 11243827"/>
              <a:gd name="connsiteY266" fmla="*/ 5336690 h 5641173"/>
              <a:gd name="connsiteX267" fmla="*/ 215763 w 11243827"/>
              <a:gd name="connsiteY267" fmla="*/ 5332575 h 5641173"/>
              <a:gd name="connsiteX268" fmla="*/ 205927 w 11243827"/>
              <a:gd name="connsiteY268" fmla="*/ 5339672 h 5641173"/>
              <a:gd name="connsiteX269" fmla="*/ 194189 w 11243827"/>
              <a:gd name="connsiteY269" fmla="*/ 5343588 h 5641173"/>
              <a:gd name="connsiteX270" fmla="*/ 192552 w 11243827"/>
              <a:gd name="connsiteY270" fmla="*/ 5342845 h 5641173"/>
              <a:gd name="connsiteX271" fmla="*/ 178320 w 11243827"/>
              <a:gd name="connsiteY271" fmla="*/ 5343766 h 5641173"/>
              <a:gd name="connsiteX272" fmla="*/ 175596 w 11243827"/>
              <a:gd name="connsiteY272" fmla="*/ 5346411 h 5641173"/>
              <a:gd name="connsiteX273" fmla="*/ 165951 w 11243827"/>
              <a:gd name="connsiteY273" fmla="*/ 5347808 h 5641173"/>
              <a:gd name="connsiteX274" fmla="*/ 147287 w 11243827"/>
              <a:gd name="connsiteY274" fmla="*/ 5352625 h 5641173"/>
              <a:gd name="connsiteX275" fmla="*/ 143484 w 11243827"/>
              <a:gd name="connsiteY275" fmla="*/ 5351591 h 5641173"/>
              <a:gd name="connsiteX276" fmla="*/ 114847 w 11243827"/>
              <a:gd name="connsiteY276" fmla="*/ 5355844 h 5641173"/>
              <a:gd name="connsiteX277" fmla="*/ 114306 w 11243827"/>
              <a:gd name="connsiteY277" fmla="*/ 5354983 h 5641173"/>
              <a:gd name="connsiteX278" fmla="*/ 105588 w 11243827"/>
              <a:gd name="connsiteY278" fmla="*/ 5352169 h 5641173"/>
              <a:gd name="connsiteX279" fmla="*/ 89264 w 11243827"/>
              <a:gd name="connsiteY279" fmla="*/ 5348886 h 5641173"/>
              <a:gd name="connsiteX280" fmla="*/ 49794 w 11243827"/>
              <a:gd name="connsiteY280" fmla="*/ 5329950 h 5641173"/>
              <a:gd name="connsiteX281" fmla="*/ 19924 w 11243827"/>
              <a:gd name="connsiteY281" fmla="*/ 5334282 h 5641173"/>
              <a:gd name="connsiteX282" fmla="*/ 13819 w 11243827"/>
              <a:gd name="connsiteY282" fmla="*/ 5334653 h 5641173"/>
              <a:gd name="connsiteX283" fmla="*/ 13657 w 11243827"/>
              <a:gd name="connsiteY283" fmla="*/ 5334455 h 5641173"/>
              <a:gd name="connsiteX284" fmla="*/ 7139 w 11243827"/>
              <a:gd name="connsiteY284" fmla="*/ 5334438 h 5641173"/>
              <a:gd name="connsiteX285" fmla="*/ 2684 w 11243827"/>
              <a:gd name="connsiteY285" fmla="*/ 5335333 h 5641173"/>
              <a:gd name="connsiteX286" fmla="*/ 0 w 11243827"/>
              <a:gd name="connsiteY286" fmla="*/ 5335496 h 5641173"/>
              <a:gd name="connsiteX287" fmla="*/ 0 w 11243827"/>
              <a:gd name="connsiteY287" fmla="*/ 10592 h 5641173"/>
              <a:gd name="connsiteX288" fmla="*/ 11243827 w 11243827"/>
              <a:gd name="connsiteY288"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05927 w 11243827"/>
              <a:gd name="connsiteY267" fmla="*/ 5339672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15763 w 11243827"/>
              <a:gd name="connsiteY266" fmla="*/ 5332575 h 5641173"/>
              <a:gd name="connsiteX267" fmla="*/ 270932 w 11243827"/>
              <a:gd name="connsiteY267" fmla="*/ 5345451 h 5641173"/>
              <a:gd name="connsiteX268" fmla="*/ 194189 w 11243827"/>
              <a:gd name="connsiteY268" fmla="*/ 5343588 h 5641173"/>
              <a:gd name="connsiteX269" fmla="*/ 192552 w 11243827"/>
              <a:gd name="connsiteY269" fmla="*/ 5342845 h 5641173"/>
              <a:gd name="connsiteX270" fmla="*/ 178320 w 11243827"/>
              <a:gd name="connsiteY270" fmla="*/ 5343766 h 5641173"/>
              <a:gd name="connsiteX271" fmla="*/ 175596 w 11243827"/>
              <a:gd name="connsiteY271" fmla="*/ 5346411 h 5641173"/>
              <a:gd name="connsiteX272" fmla="*/ 165951 w 11243827"/>
              <a:gd name="connsiteY272" fmla="*/ 5347808 h 5641173"/>
              <a:gd name="connsiteX273" fmla="*/ 147287 w 11243827"/>
              <a:gd name="connsiteY273" fmla="*/ 5352625 h 5641173"/>
              <a:gd name="connsiteX274" fmla="*/ 143484 w 11243827"/>
              <a:gd name="connsiteY274" fmla="*/ 5351591 h 5641173"/>
              <a:gd name="connsiteX275" fmla="*/ 114847 w 11243827"/>
              <a:gd name="connsiteY275" fmla="*/ 5355844 h 5641173"/>
              <a:gd name="connsiteX276" fmla="*/ 114306 w 11243827"/>
              <a:gd name="connsiteY276" fmla="*/ 5354983 h 5641173"/>
              <a:gd name="connsiteX277" fmla="*/ 105588 w 11243827"/>
              <a:gd name="connsiteY277" fmla="*/ 5352169 h 5641173"/>
              <a:gd name="connsiteX278" fmla="*/ 89264 w 11243827"/>
              <a:gd name="connsiteY278" fmla="*/ 5348886 h 5641173"/>
              <a:gd name="connsiteX279" fmla="*/ 49794 w 11243827"/>
              <a:gd name="connsiteY279" fmla="*/ 5329950 h 5641173"/>
              <a:gd name="connsiteX280" fmla="*/ 19924 w 11243827"/>
              <a:gd name="connsiteY280" fmla="*/ 5334282 h 5641173"/>
              <a:gd name="connsiteX281" fmla="*/ 13819 w 11243827"/>
              <a:gd name="connsiteY281" fmla="*/ 5334653 h 5641173"/>
              <a:gd name="connsiteX282" fmla="*/ 13657 w 11243827"/>
              <a:gd name="connsiteY282" fmla="*/ 5334455 h 5641173"/>
              <a:gd name="connsiteX283" fmla="*/ 7139 w 11243827"/>
              <a:gd name="connsiteY283" fmla="*/ 5334438 h 5641173"/>
              <a:gd name="connsiteX284" fmla="*/ 2684 w 11243827"/>
              <a:gd name="connsiteY284" fmla="*/ 5335333 h 5641173"/>
              <a:gd name="connsiteX285" fmla="*/ 0 w 11243827"/>
              <a:gd name="connsiteY285" fmla="*/ 5335496 h 5641173"/>
              <a:gd name="connsiteX286" fmla="*/ 0 w 11243827"/>
              <a:gd name="connsiteY286" fmla="*/ 10592 h 5641173"/>
              <a:gd name="connsiteX287" fmla="*/ 11243827 w 11243827"/>
              <a:gd name="connsiteY287"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105588 w 11243827"/>
              <a:gd name="connsiteY276" fmla="*/ 5352169 h 5641173"/>
              <a:gd name="connsiteX277" fmla="*/ 89264 w 11243827"/>
              <a:gd name="connsiteY277" fmla="*/ 5348886 h 5641173"/>
              <a:gd name="connsiteX278" fmla="*/ 49794 w 11243827"/>
              <a:gd name="connsiteY278" fmla="*/ 5329950 h 5641173"/>
              <a:gd name="connsiteX279" fmla="*/ 19924 w 11243827"/>
              <a:gd name="connsiteY279" fmla="*/ 5334282 h 5641173"/>
              <a:gd name="connsiteX280" fmla="*/ 13819 w 11243827"/>
              <a:gd name="connsiteY280" fmla="*/ 5334653 h 5641173"/>
              <a:gd name="connsiteX281" fmla="*/ 13657 w 11243827"/>
              <a:gd name="connsiteY281" fmla="*/ 5334455 h 5641173"/>
              <a:gd name="connsiteX282" fmla="*/ 7139 w 11243827"/>
              <a:gd name="connsiteY282" fmla="*/ 5334438 h 5641173"/>
              <a:gd name="connsiteX283" fmla="*/ 2684 w 11243827"/>
              <a:gd name="connsiteY283" fmla="*/ 5335333 h 5641173"/>
              <a:gd name="connsiteX284" fmla="*/ 0 w 11243827"/>
              <a:gd name="connsiteY284" fmla="*/ 5335496 h 5641173"/>
              <a:gd name="connsiteX285" fmla="*/ 0 w 11243827"/>
              <a:gd name="connsiteY285" fmla="*/ 10592 h 5641173"/>
              <a:gd name="connsiteX286" fmla="*/ 11243827 w 11243827"/>
              <a:gd name="connsiteY286"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43484 w 11243827"/>
              <a:gd name="connsiteY273" fmla="*/ 5351591 h 5641173"/>
              <a:gd name="connsiteX274" fmla="*/ 114847 w 11243827"/>
              <a:gd name="connsiteY274" fmla="*/ 5355844 h 5641173"/>
              <a:gd name="connsiteX275" fmla="*/ 114306 w 11243827"/>
              <a:gd name="connsiteY275" fmla="*/ 5354983 h 5641173"/>
              <a:gd name="connsiteX276" fmla="*/ 89264 w 11243827"/>
              <a:gd name="connsiteY276" fmla="*/ 5348886 h 5641173"/>
              <a:gd name="connsiteX277" fmla="*/ 49794 w 11243827"/>
              <a:gd name="connsiteY277" fmla="*/ 5329950 h 5641173"/>
              <a:gd name="connsiteX278" fmla="*/ 19924 w 11243827"/>
              <a:gd name="connsiteY278" fmla="*/ 5334282 h 5641173"/>
              <a:gd name="connsiteX279" fmla="*/ 13819 w 11243827"/>
              <a:gd name="connsiteY279" fmla="*/ 5334653 h 5641173"/>
              <a:gd name="connsiteX280" fmla="*/ 13657 w 11243827"/>
              <a:gd name="connsiteY280" fmla="*/ 5334455 h 5641173"/>
              <a:gd name="connsiteX281" fmla="*/ 7139 w 11243827"/>
              <a:gd name="connsiteY281" fmla="*/ 5334438 h 5641173"/>
              <a:gd name="connsiteX282" fmla="*/ 2684 w 11243827"/>
              <a:gd name="connsiteY282" fmla="*/ 5335333 h 5641173"/>
              <a:gd name="connsiteX283" fmla="*/ 0 w 11243827"/>
              <a:gd name="connsiteY283" fmla="*/ 5335496 h 5641173"/>
              <a:gd name="connsiteX284" fmla="*/ 0 w 11243827"/>
              <a:gd name="connsiteY284" fmla="*/ 10592 h 5641173"/>
              <a:gd name="connsiteX285" fmla="*/ 11243827 w 11243827"/>
              <a:gd name="connsiteY285"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65951 w 11243827"/>
              <a:gd name="connsiteY271" fmla="*/ 5347808 h 5641173"/>
              <a:gd name="connsiteX272" fmla="*/ 147287 w 11243827"/>
              <a:gd name="connsiteY272" fmla="*/ 5352625 h 5641173"/>
              <a:gd name="connsiteX273" fmla="*/ 114847 w 11243827"/>
              <a:gd name="connsiteY273" fmla="*/ 5355844 h 5641173"/>
              <a:gd name="connsiteX274" fmla="*/ 114306 w 11243827"/>
              <a:gd name="connsiteY274" fmla="*/ 5354983 h 5641173"/>
              <a:gd name="connsiteX275" fmla="*/ 89264 w 11243827"/>
              <a:gd name="connsiteY275" fmla="*/ 5348886 h 5641173"/>
              <a:gd name="connsiteX276" fmla="*/ 49794 w 11243827"/>
              <a:gd name="connsiteY276" fmla="*/ 5329950 h 5641173"/>
              <a:gd name="connsiteX277" fmla="*/ 19924 w 11243827"/>
              <a:gd name="connsiteY277" fmla="*/ 5334282 h 5641173"/>
              <a:gd name="connsiteX278" fmla="*/ 13819 w 11243827"/>
              <a:gd name="connsiteY278" fmla="*/ 5334653 h 5641173"/>
              <a:gd name="connsiteX279" fmla="*/ 13657 w 11243827"/>
              <a:gd name="connsiteY279" fmla="*/ 5334455 h 5641173"/>
              <a:gd name="connsiteX280" fmla="*/ 7139 w 11243827"/>
              <a:gd name="connsiteY280" fmla="*/ 5334438 h 5641173"/>
              <a:gd name="connsiteX281" fmla="*/ 2684 w 11243827"/>
              <a:gd name="connsiteY281" fmla="*/ 5335333 h 5641173"/>
              <a:gd name="connsiteX282" fmla="*/ 0 w 11243827"/>
              <a:gd name="connsiteY282" fmla="*/ 5335496 h 5641173"/>
              <a:gd name="connsiteX283" fmla="*/ 0 w 11243827"/>
              <a:gd name="connsiteY283" fmla="*/ 10592 h 5641173"/>
              <a:gd name="connsiteX284" fmla="*/ 11243827 w 11243827"/>
              <a:gd name="connsiteY284"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31268 w 11243827"/>
              <a:gd name="connsiteY238" fmla="*/ 5350530 h 5641173"/>
              <a:gd name="connsiteX239" fmla="*/ 1112024 w 11243827"/>
              <a:gd name="connsiteY239" fmla="*/ 5345786 h 5641173"/>
              <a:gd name="connsiteX240" fmla="*/ 1100870 w 11243827"/>
              <a:gd name="connsiteY240" fmla="*/ 5343651 h 5641173"/>
              <a:gd name="connsiteX241" fmla="*/ 1096383 w 11243827"/>
              <a:gd name="connsiteY241" fmla="*/ 5343015 h 5641173"/>
              <a:gd name="connsiteX242" fmla="*/ 1085571 w 11243827"/>
              <a:gd name="connsiteY242" fmla="*/ 5345836 h 5641173"/>
              <a:gd name="connsiteX243" fmla="*/ 1073168 w 11243827"/>
              <a:gd name="connsiteY243" fmla="*/ 5341521 h 5641173"/>
              <a:gd name="connsiteX244" fmla="*/ 1058039 w 11243827"/>
              <a:gd name="connsiteY244" fmla="*/ 5343504 h 5641173"/>
              <a:gd name="connsiteX245" fmla="*/ 1055426 w 11243827"/>
              <a:gd name="connsiteY245" fmla="*/ 5339088 h 5641173"/>
              <a:gd name="connsiteX246" fmla="*/ 1044738 w 11243827"/>
              <a:gd name="connsiteY246" fmla="*/ 5333063 h 5641173"/>
              <a:gd name="connsiteX247" fmla="*/ 1033909 w 11243827"/>
              <a:gd name="connsiteY247" fmla="*/ 5335680 h 5641173"/>
              <a:gd name="connsiteX248" fmla="*/ 1012649 w 11243827"/>
              <a:gd name="connsiteY248" fmla="*/ 5334541 h 5641173"/>
              <a:gd name="connsiteX249" fmla="*/ 1007115 w 11243827"/>
              <a:gd name="connsiteY249" fmla="*/ 5332775 h 5641173"/>
              <a:gd name="connsiteX250" fmla="*/ 986002 w 11243827"/>
              <a:gd name="connsiteY250" fmla="*/ 5334906 h 5641173"/>
              <a:gd name="connsiteX251" fmla="*/ 953418 w 11243827"/>
              <a:gd name="connsiteY251" fmla="*/ 5333901 h 5641173"/>
              <a:gd name="connsiteX252" fmla="*/ 916854 w 11243827"/>
              <a:gd name="connsiteY252" fmla="*/ 5329435 h 5641173"/>
              <a:gd name="connsiteX253" fmla="*/ 905651 w 11243827"/>
              <a:gd name="connsiteY253" fmla="*/ 5332114 h 5641173"/>
              <a:gd name="connsiteX254" fmla="*/ 836961 w 11243827"/>
              <a:gd name="connsiteY254" fmla="*/ 5330803 h 5641173"/>
              <a:gd name="connsiteX255" fmla="*/ 817627 w 11243827"/>
              <a:gd name="connsiteY255" fmla="*/ 5330580 h 5641173"/>
              <a:gd name="connsiteX256" fmla="*/ 801817 w 11243827"/>
              <a:gd name="connsiteY256" fmla="*/ 5325937 h 5641173"/>
              <a:gd name="connsiteX257" fmla="*/ 798857 w 11243827"/>
              <a:gd name="connsiteY257" fmla="*/ 5320979 h 5641173"/>
              <a:gd name="connsiteX258" fmla="*/ 788354 w 11243827"/>
              <a:gd name="connsiteY258" fmla="*/ 5320143 h 5641173"/>
              <a:gd name="connsiteX259" fmla="*/ 785726 w 11243827"/>
              <a:gd name="connsiteY259" fmla="*/ 5318989 h 5641173"/>
              <a:gd name="connsiteX260" fmla="*/ 770507 w 11243827"/>
              <a:gd name="connsiteY260" fmla="*/ 5313309 h 5641173"/>
              <a:gd name="connsiteX261" fmla="*/ 733810 w 11243827"/>
              <a:gd name="connsiteY261" fmla="*/ 5324286 h 5641173"/>
              <a:gd name="connsiteX262" fmla="*/ 692117 w 11243827"/>
              <a:gd name="connsiteY262" fmla="*/ 5318786 h 5641173"/>
              <a:gd name="connsiteX263" fmla="*/ 574943 w 11243827"/>
              <a:gd name="connsiteY263" fmla="*/ 5327578 h 5641173"/>
              <a:gd name="connsiteX264" fmla="*/ 441302 w 11243827"/>
              <a:gd name="connsiteY264" fmla="*/ 5307062 h 5641173"/>
              <a:gd name="connsiteX265" fmla="*/ 336819 w 11243827"/>
              <a:gd name="connsiteY265" fmla="*/ 5336690 h 5641173"/>
              <a:gd name="connsiteX266" fmla="*/ 270932 w 11243827"/>
              <a:gd name="connsiteY266" fmla="*/ 5345451 h 5641173"/>
              <a:gd name="connsiteX267" fmla="*/ 194189 w 11243827"/>
              <a:gd name="connsiteY267" fmla="*/ 5343588 h 5641173"/>
              <a:gd name="connsiteX268" fmla="*/ 192552 w 11243827"/>
              <a:gd name="connsiteY268" fmla="*/ 5342845 h 5641173"/>
              <a:gd name="connsiteX269" fmla="*/ 178320 w 11243827"/>
              <a:gd name="connsiteY269" fmla="*/ 5343766 h 5641173"/>
              <a:gd name="connsiteX270" fmla="*/ 175596 w 11243827"/>
              <a:gd name="connsiteY270" fmla="*/ 5346411 h 5641173"/>
              <a:gd name="connsiteX271" fmla="*/ 147287 w 11243827"/>
              <a:gd name="connsiteY271" fmla="*/ 5352625 h 5641173"/>
              <a:gd name="connsiteX272" fmla="*/ 114847 w 11243827"/>
              <a:gd name="connsiteY272" fmla="*/ 5355844 h 5641173"/>
              <a:gd name="connsiteX273" fmla="*/ 114306 w 11243827"/>
              <a:gd name="connsiteY273" fmla="*/ 5354983 h 5641173"/>
              <a:gd name="connsiteX274" fmla="*/ 89264 w 11243827"/>
              <a:gd name="connsiteY274" fmla="*/ 5348886 h 5641173"/>
              <a:gd name="connsiteX275" fmla="*/ 49794 w 11243827"/>
              <a:gd name="connsiteY275" fmla="*/ 5329950 h 5641173"/>
              <a:gd name="connsiteX276" fmla="*/ 19924 w 11243827"/>
              <a:gd name="connsiteY276" fmla="*/ 5334282 h 5641173"/>
              <a:gd name="connsiteX277" fmla="*/ 13819 w 11243827"/>
              <a:gd name="connsiteY277" fmla="*/ 5334653 h 5641173"/>
              <a:gd name="connsiteX278" fmla="*/ 13657 w 11243827"/>
              <a:gd name="connsiteY278" fmla="*/ 5334455 h 5641173"/>
              <a:gd name="connsiteX279" fmla="*/ 7139 w 11243827"/>
              <a:gd name="connsiteY279" fmla="*/ 5334438 h 5641173"/>
              <a:gd name="connsiteX280" fmla="*/ 2684 w 11243827"/>
              <a:gd name="connsiteY280" fmla="*/ 5335333 h 5641173"/>
              <a:gd name="connsiteX281" fmla="*/ 0 w 11243827"/>
              <a:gd name="connsiteY281" fmla="*/ 5335496 h 5641173"/>
              <a:gd name="connsiteX282" fmla="*/ 0 w 11243827"/>
              <a:gd name="connsiteY282" fmla="*/ 10592 h 5641173"/>
              <a:gd name="connsiteX283" fmla="*/ 11243827 w 11243827"/>
              <a:gd name="connsiteY283"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37272 w 11243827"/>
              <a:gd name="connsiteY237" fmla="*/ 5351191 h 5641173"/>
              <a:gd name="connsiteX238" fmla="*/ 1112024 w 11243827"/>
              <a:gd name="connsiteY238" fmla="*/ 5345786 h 5641173"/>
              <a:gd name="connsiteX239" fmla="*/ 1100870 w 11243827"/>
              <a:gd name="connsiteY239" fmla="*/ 5343651 h 5641173"/>
              <a:gd name="connsiteX240" fmla="*/ 1096383 w 11243827"/>
              <a:gd name="connsiteY240" fmla="*/ 5343015 h 5641173"/>
              <a:gd name="connsiteX241" fmla="*/ 1085571 w 11243827"/>
              <a:gd name="connsiteY241" fmla="*/ 5345836 h 5641173"/>
              <a:gd name="connsiteX242" fmla="*/ 1073168 w 11243827"/>
              <a:gd name="connsiteY242" fmla="*/ 5341521 h 5641173"/>
              <a:gd name="connsiteX243" fmla="*/ 1058039 w 11243827"/>
              <a:gd name="connsiteY243" fmla="*/ 5343504 h 5641173"/>
              <a:gd name="connsiteX244" fmla="*/ 1055426 w 11243827"/>
              <a:gd name="connsiteY244" fmla="*/ 5339088 h 5641173"/>
              <a:gd name="connsiteX245" fmla="*/ 1044738 w 11243827"/>
              <a:gd name="connsiteY245" fmla="*/ 5333063 h 5641173"/>
              <a:gd name="connsiteX246" fmla="*/ 1033909 w 11243827"/>
              <a:gd name="connsiteY246" fmla="*/ 5335680 h 5641173"/>
              <a:gd name="connsiteX247" fmla="*/ 1012649 w 11243827"/>
              <a:gd name="connsiteY247" fmla="*/ 5334541 h 5641173"/>
              <a:gd name="connsiteX248" fmla="*/ 1007115 w 11243827"/>
              <a:gd name="connsiteY248" fmla="*/ 5332775 h 5641173"/>
              <a:gd name="connsiteX249" fmla="*/ 986002 w 11243827"/>
              <a:gd name="connsiteY249" fmla="*/ 5334906 h 5641173"/>
              <a:gd name="connsiteX250" fmla="*/ 953418 w 11243827"/>
              <a:gd name="connsiteY250" fmla="*/ 5333901 h 5641173"/>
              <a:gd name="connsiteX251" fmla="*/ 916854 w 11243827"/>
              <a:gd name="connsiteY251" fmla="*/ 5329435 h 5641173"/>
              <a:gd name="connsiteX252" fmla="*/ 905651 w 11243827"/>
              <a:gd name="connsiteY252" fmla="*/ 5332114 h 5641173"/>
              <a:gd name="connsiteX253" fmla="*/ 836961 w 11243827"/>
              <a:gd name="connsiteY253" fmla="*/ 5330803 h 5641173"/>
              <a:gd name="connsiteX254" fmla="*/ 817627 w 11243827"/>
              <a:gd name="connsiteY254" fmla="*/ 5330580 h 5641173"/>
              <a:gd name="connsiteX255" fmla="*/ 801817 w 11243827"/>
              <a:gd name="connsiteY255" fmla="*/ 5325937 h 5641173"/>
              <a:gd name="connsiteX256" fmla="*/ 798857 w 11243827"/>
              <a:gd name="connsiteY256" fmla="*/ 5320979 h 5641173"/>
              <a:gd name="connsiteX257" fmla="*/ 788354 w 11243827"/>
              <a:gd name="connsiteY257" fmla="*/ 5320143 h 5641173"/>
              <a:gd name="connsiteX258" fmla="*/ 785726 w 11243827"/>
              <a:gd name="connsiteY258" fmla="*/ 5318989 h 5641173"/>
              <a:gd name="connsiteX259" fmla="*/ 770507 w 11243827"/>
              <a:gd name="connsiteY259" fmla="*/ 5313309 h 5641173"/>
              <a:gd name="connsiteX260" fmla="*/ 733810 w 11243827"/>
              <a:gd name="connsiteY260" fmla="*/ 5324286 h 5641173"/>
              <a:gd name="connsiteX261" fmla="*/ 692117 w 11243827"/>
              <a:gd name="connsiteY261" fmla="*/ 5318786 h 5641173"/>
              <a:gd name="connsiteX262" fmla="*/ 574943 w 11243827"/>
              <a:gd name="connsiteY262" fmla="*/ 5327578 h 5641173"/>
              <a:gd name="connsiteX263" fmla="*/ 441302 w 11243827"/>
              <a:gd name="connsiteY263" fmla="*/ 5307062 h 5641173"/>
              <a:gd name="connsiteX264" fmla="*/ 336819 w 11243827"/>
              <a:gd name="connsiteY264" fmla="*/ 5336690 h 5641173"/>
              <a:gd name="connsiteX265" fmla="*/ 270932 w 11243827"/>
              <a:gd name="connsiteY265" fmla="*/ 5345451 h 5641173"/>
              <a:gd name="connsiteX266" fmla="*/ 194189 w 11243827"/>
              <a:gd name="connsiteY266" fmla="*/ 5343588 h 5641173"/>
              <a:gd name="connsiteX267" fmla="*/ 192552 w 11243827"/>
              <a:gd name="connsiteY267" fmla="*/ 5342845 h 5641173"/>
              <a:gd name="connsiteX268" fmla="*/ 178320 w 11243827"/>
              <a:gd name="connsiteY268" fmla="*/ 5343766 h 5641173"/>
              <a:gd name="connsiteX269" fmla="*/ 175596 w 11243827"/>
              <a:gd name="connsiteY269" fmla="*/ 5346411 h 5641173"/>
              <a:gd name="connsiteX270" fmla="*/ 147287 w 11243827"/>
              <a:gd name="connsiteY270" fmla="*/ 5352625 h 5641173"/>
              <a:gd name="connsiteX271" fmla="*/ 114847 w 11243827"/>
              <a:gd name="connsiteY271" fmla="*/ 5355844 h 5641173"/>
              <a:gd name="connsiteX272" fmla="*/ 114306 w 11243827"/>
              <a:gd name="connsiteY272" fmla="*/ 5354983 h 5641173"/>
              <a:gd name="connsiteX273" fmla="*/ 89264 w 11243827"/>
              <a:gd name="connsiteY273" fmla="*/ 5348886 h 5641173"/>
              <a:gd name="connsiteX274" fmla="*/ 49794 w 11243827"/>
              <a:gd name="connsiteY274" fmla="*/ 5329950 h 5641173"/>
              <a:gd name="connsiteX275" fmla="*/ 19924 w 11243827"/>
              <a:gd name="connsiteY275" fmla="*/ 5334282 h 5641173"/>
              <a:gd name="connsiteX276" fmla="*/ 13819 w 11243827"/>
              <a:gd name="connsiteY276" fmla="*/ 5334653 h 5641173"/>
              <a:gd name="connsiteX277" fmla="*/ 13657 w 11243827"/>
              <a:gd name="connsiteY277" fmla="*/ 5334455 h 5641173"/>
              <a:gd name="connsiteX278" fmla="*/ 7139 w 11243827"/>
              <a:gd name="connsiteY278" fmla="*/ 5334438 h 5641173"/>
              <a:gd name="connsiteX279" fmla="*/ 2684 w 11243827"/>
              <a:gd name="connsiteY279" fmla="*/ 5335333 h 5641173"/>
              <a:gd name="connsiteX280" fmla="*/ 0 w 11243827"/>
              <a:gd name="connsiteY280" fmla="*/ 5335496 h 5641173"/>
              <a:gd name="connsiteX281" fmla="*/ 0 w 11243827"/>
              <a:gd name="connsiteY281" fmla="*/ 10592 h 5641173"/>
              <a:gd name="connsiteX282" fmla="*/ 11243827 w 11243827"/>
              <a:gd name="connsiteY282"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73168 w 11243827"/>
              <a:gd name="connsiteY241" fmla="*/ 5341521 h 5641173"/>
              <a:gd name="connsiteX242" fmla="*/ 1058039 w 11243827"/>
              <a:gd name="connsiteY242" fmla="*/ 5343504 h 5641173"/>
              <a:gd name="connsiteX243" fmla="*/ 1055426 w 11243827"/>
              <a:gd name="connsiteY243" fmla="*/ 5339088 h 5641173"/>
              <a:gd name="connsiteX244" fmla="*/ 1044738 w 11243827"/>
              <a:gd name="connsiteY244" fmla="*/ 5333063 h 5641173"/>
              <a:gd name="connsiteX245" fmla="*/ 1033909 w 11243827"/>
              <a:gd name="connsiteY245" fmla="*/ 5335680 h 5641173"/>
              <a:gd name="connsiteX246" fmla="*/ 1012649 w 11243827"/>
              <a:gd name="connsiteY246" fmla="*/ 5334541 h 5641173"/>
              <a:gd name="connsiteX247" fmla="*/ 1007115 w 11243827"/>
              <a:gd name="connsiteY247" fmla="*/ 5332775 h 5641173"/>
              <a:gd name="connsiteX248" fmla="*/ 986002 w 11243827"/>
              <a:gd name="connsiteY248" fmla="*/ 5334906 h 5641173"/>
              <a:gd name="connsiteX249" fmla="*/ 953418 w 11243827"/>
              <a:gd name="connsiteY249" fmla="*/ 5333901 h 5641173"/>
              <a:gd name="connsiteX250" fmla="*/ 916854 w 11243827"/>
              <a:gd name="connsiteY250" fmla="*/ 5329435 h 5641173"/>
              <a:gd name="connsiteX251" fmla="*/ 905651 w 11243827"/>
              <a:gd name="connsiteY251" fmla="*/ 5332114 h 5641173"/>
              <a:gd name="connsiteX252" fmla="*/ 836961 w 11243827"/>
              <a:gd name="connsiteY252" fmla="*/ 5330803 h 5641173"/>
              <a:gd name="connsiteX253" fmla="*/ 817627 w 11243827"/>
              <a:gd name="connsiteY253" fmla="*/ 5330580 h 5641173"/>
              <a:gd name="connsiteX254" fmla="*/ 801817 w 11243827"/>
              <a:gd name="connsiteY254" fmla="*/ 5325937 h 5641173"/>
              <a:gd name="connsiteX255" fmla="*/ 798857 w 11243827"/>
              <a:gd name="connsiteY255" fmla="*/ 5320979 h 5641173"/>
              <a:gd name="connsiteX256" fmla="*/ 788354 w 11243827"/>
              <a:gd name="connsiteY256" fmla="*/ 5320143 h 5641173"/>
              <a:gd name="connsiteX257" fmla="*/ 785726 w 11243827"/>
              <a:gd name="connsiteY257" fmla="*/ 5318989 h 5641173"/>
              <a:gd name="connsiteX258" fmla="*/ 770507 w 11243827"/>
              <a:gd name="connsiteY258" fmla="*/ 5313309 h 5641173"/>
              <a:gd name="connsiteX259" fmla="*/ 733810 w 11243827"/>
              <a:gd name="connsiteY259" fmla="*/ 5324286 h 5641173"/>
              <a:gd name="connsiteX260" fmla="*/ 692117 w 11243827"/>
              <a:gd name="connsiteY260" fmla="*/ 5318786 h 5641173"/>
              <a:gd name="connsiteX261" fmla="*/ 574943 w 11243827"/>
              <a:gd name="connsiteY261" fmla="*/ 5327578 h 5641173"/>
              <a:gd name="connsiteX262" fmla="*/ 441302 w 11243827"/>
              <a:gd name="connsiteY262" fmla="*/ 5307062 h 5641173"/>
              <a:gd name="connsiteX263" fmla="*/ 336819 w 11243827"/>
              <a:gd name="connsiteY263" fmla="*/ 5336690 h 5641173"/>
              <a:gd name="connsiteX264" fmla="*/ 270932 w 11243827"/>
              <a:gd name="connsiteY264" fmla="*/ 5345451 h 5641173"/>
              <a:gd name="connsiteX265" fmla="*/ 194189 w 11243827"/>
              <a:gd name="connsiteY265" fmla="*/ 5343588 h 5641173"/>
              <a:gd name="connsiteX266" fmla="*/ 192552 w 11243827"/>
              <a:gd name="connsiteY266" fmla="*/ 5342845 h 5641173"/>
              <a:gd name="connsiteX267" fmla="*/ 178320 w 11243827"/>
              <a:gd name="connsiteY267" fmla="*/ 5343766 h 5641173"/>
              <a:gd name="connsiteX268" fmla="*/ 175596 w 11243827"/>
              <a:gd name="connsiteY268" fmla="*/ 5346411 h 5641173"/>
              <a:gd name="connsiteX269" fmla="*/ 147287 w 11243827"/>
              <a:gd name="connsiteY269" fmla="*/ 5352625 h 5641173"/>
              <a:gd name="connsiteX270" fmla="*/ 114847 w 11243827"/>
              <a:gd name="connsiteY270" fmla="*/ 5355844 h 5641173"/>
              <a:gd name="connsiteX271" fmla="*/ 114306 w 11243827"/>
              <a:gd name="connsiteY271" fmla="*/ 5354983 h 5641173"/>
              <a:gd name="connsiteX272" fmla="*/ 89264 w 11243827"/>
              <a:gd name="connsiteY272" fmla="*/ 5348886 h 5641173"/>
              <a:gd name="connsiteX273" fmla="*/ 49794 w 11243827"/>
              <a:gd name="connsiteY273" fmla="*/ 5329950 h 5641173"/>
              <a:gd name="connsiteX274" fmla="*/ 19924 w 11243827"/>
              <a:gd name="connsiteY274" fmla="*/ 5334282 h 5641173"/>
              <a:gd name="connsiteX275" fmla="*/ 13819 w 11243827"/>
              <a:gd name="connsiteY275" fmla="*/ 5334653 h 5641173"/>
              <a:gd name="connsiteX276" fmla="*/ 13657 w 11243827"/>
              <a:gd name="connsiteY276" fmla="*/ 5334455 h 5641173"/>
              <a:gd name="connsiteX277" fmla="*/ 7139 w 11243827"/>
              <a:gd name="connsiteY277" fmla="*/ 5334438 h 5641173"/>
              <a:gd name="connsiteX278" fmla="*/ 2684 w 11243827"/>
              <a:gd name="connsiteY278" fmla="*/ 5335333 h 5641173"/>
              <a:gd name="connsiteX279" fmla="*/ 0 w 11243827"/>
              <a:gd name="connsiteY279" fmla="*/ 5335496 h 5641173"/>
              <a:gd name="connsiteX280" fmla="*/ 0 w 11243827"/>
              <a:gd name="connsiteY280" fmla="*/ 10592 h 5641173"/>
              <a:gd name="connsiteX281" fmla="*/ 11243827 w 11243827"/>
              <a:gd name="connsiteY281"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45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6002 w 11243827"/>
              <a:gd name="connsiteY247" fmla="*/ 5334906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6961 w 11243827"/>
              <a:gd name="connsiteY251" fmla="*/ 5330803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85571 w 11243827"/>
              <a:gd name="connsiteY240" fmla="*/ 5358836 h 5641173"/>
              <a:gd name="connsiteX241" fmla="*/ 1058039 w 11243827"/>
              <a:gd name="connsiteY241" fmla="*/ 5343504 h 5641173"/>
              <a:gd name="connsiteX242" fmla="*/ 1055426 w 11243827"/>
              <a:gd name="connsiteY242" fmla="*/ 5339088 h 5641173"/>
              <a:gd name="connsiteX243" fmla="*/ 1044738 w 11243827"/>
              <a:gd name="connsiteY243" fmla="*/ 5333063 h 5641173"/>
              <a:gd name="connsiteX244" fmla="*/ 1033909 w 11243827"/>
              <a:gd name="connsiteY244" fmla="*/ 5335680 h 5641173"/>
              <a:gd name="connsiteX245" fmla="*/ 1012649 w 11243827"/>
              <a:gd name="connsiteY245" fmla="*/ 5334541 h 5641173"/>
              <a:gd name="connsiteX246" fmla="*/ 1007115 w 11243827"/>
              <a:gd name="connsiteY246" fmla="*/ 5332775 h 5641173"/>
              <a:gd name="connsiteX247" fmla="*/ 987447 w 11243827"/>
              <a:gd name="connsiteY247" fmla="*/ 5346462 h 5641173"/>
              <a:gd name="connsiteX248" fmla="*/ 953418 w 11243827"/>
              <a:gd name="connsiteY248" fmla="*/ 5333901 h 5641173"/>
              <a:gd name="connsiteX249" fmla="*/ 916854 w 11243827"/>
              <a:gd name="connsiteY249" fmla="*/ 5329435 h 5641173"/>
              <a:gd name="connsiteX250" fmla="*/ 905651 w 11243827"/>
              <a:gd name="connsiteY250" fmla="*/ 5332114 h 5641173"/>
              <a:gd name="connsiteX251" fmla="*/ 838405 w 11243827"/>
              <a:gd name="connsiteY251" fmla="*/ 5339470 h 5641173"/>
              <a:gd name="connsiteX252" fmla="*/ 817627 w 11243827"/>
              <a:gd name="connsiteY252" fmla="*/ 5330580 h 5641173"/>
              <a:gd name="connsiteX253" fmla="*/ 801817 w 11243827"/>
              <a:gd name="connsiteY253" fmla="*/ 5325937 h 5641173"/>
              <a:gd name="connsiteX254" fmla="*/ 798857 w 11243827"/>
              <a:gd name="connsiteY254" fmla="*/ 5320979 h 5641173"/>
              <a:gd name="connsiteX255" fmla="*/ 788354 w 11243827"/>
              <a:gd name="connsiteY255" fmla="*/ 5320143 h 5641173"/>
              <a:gd name="connsiteX256" fmla="*/ 785726 w 11243827"/>
              <a:gd name="connsiteY256" fmla="*/ 5318989 h 5641173"/>
              <a:gd name="connsiteX257" fmla="*/ 770507 w 11243827"/>
              <a:gd name="connsiteY257" fmla="*/ 5313309 h 5641173"/>
              <a:gd name="connsiteX258" fmla="*/ 733810 w 11243827"/>
              <a:gd name="connsiteY258" fmla="*/ 5324286 h 5641173"/>
              <a:gd name="connsiteX259" fmla="*/ 692117 w 11243827"/>
              <a:gd name="connsiteY259" fmla="*/ 5318786 h 5641173"/>
              <a:gd name="connsiteX260" fmla="*/ 574943 w 11243827"/>
              <a:gd name="connsiteY260" fmla="*/ 5327578 h 5641173"/>
              <a:gd name="connsiteX261" fmla="*/ 441302 w 11243827"/>
              <a:gd name="connsiteY261" fmla="*/ 5307062 h 5641173"/>
              <a:gd name="connsiteX262" fmla="*/ 336819 w 11243827"/>
              <a:gd name="connsiteY262" fmla="*/ 5336690 h 5641173"/>
              <a:gd name="connsiteX263" fmla="*/ 270932 w 11243827"/>
              <a:gd name="connsiteY263" fmla="*/ 5345451 h 5641173"/>
              <a:gd name="connsiteX264" fmla="*/ 194189 w 11243827"/>
              <a:gd name="connsiteY264" fmla="*/ 5343588 h 5641173"/>
              <a:gd name="connsiteX265" fmla="*/ 192552 w 11243827"/>
              <a:gd name="connsiteY265" fmla="*/ 5342845 h 5641173"/>
              <a:gd name="connsiteX266" fmla="*/ 178320 w 11243827"/>
              <a:gd name="connsiteY266" fmla="*/ 5343766 h 5641173"/>
              <a:gd name="connsiteX267" fmla="*/ 175596 w 11243827"/>
              <a:gd name="connsiteY267" fmla="*/ 5346411 h 5641173"/>
              <a:gd name="connsiteX268" fmla="*/ 147287 w 11243827"/>
              <a:gd name="connsiteY268" fmla="*/ 5352625 h 5641173"/>
              <a:gd name="connsiteX269" fmla="*/ 114847 w 11243827"/>
              <a:gd name="connsiteY269" fmla="*/ 5355844 h 5641173"/>
              <a:gd name="connsiteX270" fmla="*/ 114306 w 11243827"/>
              <a:gd name="connsiteY270" fmla="*/ 5354983 h 5641173"/>
              <a:gd name="connsiteX271" fmla="*/ 89264 w 11243827"/>
              <a:gd name="connsiteY271" fmla="*/ 5348886 h 5641173"/>
              <a:gd name="connsiteX272" fmla="*/ 49794 w 11243827"/>
              <a:gd name="connsiteY272" fmla="*/ 5329950 h 5641173"/>
              <a:gd name="connsiteX273" fmla="*/ 19924 w 11243827"/>
              <a:gd name="connsiteY273" fmla="*/ 5334282 h 5641173"/>
              <a:gd name="connsiteX274" fmla="*/ 13819 w 11243827"/>
              <a:gd name="connsiteY274" fmla="*/ 5334653 h 5641173"/>
              <a:gd name="connsiteX275" fmla="*/ 13657 w 11243827"/>
              <a:gd name="connsiteY275" fmla="*/ 5334455 h 5641173"/>
              <a:gd name="connsiteX276" fmla="*/ 7139 w 11243827"/>
              <a:gd name="connsiteY276" fmla="*/ 5334438 h 5641173"/>
              <a:gd name="connsiteX277" fmla="*/ 2684 w 11243827"/>
              <a:gd name="connsiteY277" fmla="*/ 5335333 h 5641173"/>
              <a:gd name="connsiteX278" fmla="*/ 0 w 11243827"/>
              <a:gd name="connsiteY278" fmla="*/ 5335496 h 5641173"/>
              <a:gd name="connsiteX279" fmla="*/ 0 w 11243827"/>
              <a:gd name="connsiteY279" fmla="*/ 10592 h 5641173"/>
              <a:gd name="connsiteX280" fmla="*/ 11243827 w 11243827"/>
              <a:gd name="connsiteY280"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05383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001571 h 5641173"/>
              <a:gd name="connsiteX3" fmla="*/ 11243827 w 11243827"/>
              <a:gd name="connsiteY3" fmla="*/ 5209610 h 5641173"/>
              <a:gd name="connsiteX4" fmla="*/ 11240675 w 11243827"/>
              <a:gd name="connsiteY4" fmla="*/ 5210442 h 5641173"/>
              <a:gd name="connsiteX5" fmla="*/ 11179959 w 11243827"/>
              <a:gd name="connsiteY5" fmla="*/ 5221199 h 5641173"/>
              <a:gd name="connsiteX6" fmla="*/ 11105493 w 11243827"/>
              <a:gd name="connsiteY6" fmla="*/ 5259905 h 5641173"/>
              <a:gd name="connsiteX7" fmla="*/ 11078640 w 11243827"/>
              <a:gd name="connsiteY7" fmla="*/ 5263531 h 5641173"/>
              <a:gd name="connsiteX8" fmla="*/ 11079616 w 11243827"/>
              <a:gd name="connsiteY8" fmla="*/ 5270380 h 5641173"/>
              <a:gd name="connsiteX9" fmla="*/ 11069641 w 11243827"/>
              <a:gd name="connsiteY9" fmla="*/ 5270884 h 5641173"/>
              <a:gd name="connsiteX10" fmla="*/ 11047377 w 11243827"/>
              <a:gd name="connsiteY10" fmla="*/ 5271051 h 5641173"/>
              <a:gd name="connsiteX11" fmla="*/ 10980705 w 11243827"/>
              <a:gd name="connsiteY11" fmla="*/ 5272951 h 5641173"/>
              <a:gd name="connsiteX12" fmla="*/ 10962514 w 11243827"/>
              <a:gd name="connsiteY12" fmla="*/ 5286084 h 5641173"/>
              <a:gd name="connsiteX13" fmla="*/ 10945307 w 11243827"/>
              <a:gd name="connsiteY13" fmla="*/ 5286290 h 5641173"/>
              <a:gd name="connsiteX14" fmla="*/ 10845516 w 11243827"/>
              <a:gd name="connsiteY14" fmla="*/ 5303894 h 5641173"/>
              <a:gd name="connsiteX15" fmla="*/ 10831795 w 11243827"/>
              <a:gd name="connsiteY15" fmla="*/ 5305210 h 5641173"/>
              <a:gd name="connsiteX16" fmla="*/ 10824365 w 11243827"/>
              <a:gd name="connsiteY16" fmla="*/ 5311111 h 5641173"/>
              <a:gd name="connsiteX17" fmla="*/ 10797756 w 11243827"/>
              <a:gd name="connsiteY17" fmla="*/ 5312285 h 5641173"/>
              <a:gd name="connsiteX18" fmla="*/ 10796525 w 11243827"/>
              <a:gd name="connsiteY18" fmla="*/ 5315645 h 5641173"/>
              <a:gd name="connsiteX19" fmla="*/ 10709063 w 11243827"/>
              <a:gd name="connsiteY19" fmla="*/ 5344492 h 5641173"/>
              <a:gd name="connsiteX20" fmla="*/ 10694078 w 11243827"/>
              <a:gd name="connsiteY20" fmla="*/ 5349258 h 5641173"/>
              <a:gd name="connsiteX21" fmla="*/ 10681131 w 11243827"/>
              <a:gd name="connsiteY21" fmla="*/ 5347812 h 5641173"/>
              <a:gd name="connsiteX22" fmla="*/ 10609448 w 11243827"/>
              <a:gd name="connsiteY22" fmla="*/ 5351931 h 5641173"/>
              <a:gd name="connsiteX23" fmla="*/ 10592397 w 11243827"/>
              <a:gd name="connsiteY23" fmla="*/ 5349402 h 5641173"/>
              <a:gd name="connsiteX24" fmla="*/ 10585227 w 11243827"/>
              <a:gd name="connsiteY24" fmla="*/ 5344063 h 5641173"/>
              <a:gd name="connsiteX25" fmla="*/ 10557472 w 11243827"/>
              <a:gd name="connsiteY25" fmla="*/ 5354151 h 5641173"/>
              <a:gd name="connsiteX26" fmla="*/ 10514646 w 11243827"/>
              <a:gd name="connsiteY26" fmla="*/ 5361064 h 5641173"/>
              <a:gd name="connsiteX27" fmla="*/ 10494292 w 11243827"/>
              <a:gd name="connsiteY27" fmla="*/ 5366054 h 5641173"/>
              <a:gd name="connsiteX28" fmla="*/ 10477869 w 11243827"/>
              <a:gd name="connsiteY28" fmla="*/ 5363025 h 5641173"/>
              <a:gd name="connsiteX29" fmla="*/ 10384411 w 11243827"/>
              <a:gd name="connsiteY29" fmla="*/ 5362257 h 5641173"/>
              <a:gd name="connsiteX30" fmla="*/ 10362921 w 11243827"/>
              <a:gd name="connsiteY30" fmla="*/ 5357444 h 5641173"/>
              <a:gd name="connsiteX31" fmla="*/ 10352736 w 11243827"/>
              <a:gd name="connsiteY31" fmla="*/ 5347851 h 5641173"/>
              <a:gd name="connsiteX32" fmla="*/ 10344754 w 11243827"/>
              <a:gd name="connsiteY32" fmla="*/ 5351272 h 5641173"/>
              <a:gd name="connsiteX33" fmla="*/ 10288226 w 11243827"/>
              <a:gd name="connsiteY33" fmla="*/ 5351613 h 5641173"/>
              <a:gd name="connsiteX34" fmla="*/ 10251350 w 11243827"/>
              <a:gd name="connsiteY34" fmla="*/ 5352711 h 5641173"/>
              <a:gd name="connsiteX35" fmla="*/ 10249108 w 11243827"/>
              <a:gd name="connsiteY35" fmla="*/ 5365881 h 5641173"/>
              <a:gd name="connsiteX36" fmla="*/ 10216272 w 11243827"/>
              <a:gd name="connsiteY36" fmla="*/ 5370573 h 5641173"/>
              <a:gd name="connsiteX37" fmla="*/ 10181278 w 11243827"/>
              <a:gd name="connsiteY37" fmla="*/ 5362119 h 5641173"/>
              <a:gd name="connsiteX38" fmla="*/ 10140033 w 11243827"/>
              <a:gd name="connsiteY38" fmla="*/ 5363304 h 5641173"/>
              <a:gd name="connsiteX39" fmla="*/ 10115353 w 11243827"/>
              <a:gd name="connsiteY39" fmla="*/ 5363869 h 5641173"/>
              <a:gd name="connsiteX40" fmla="*/ 10050578 w 11243827"/>
              <a:gd name="connsiteY40" fmla="*/ 5376153 h 5641173"/>
              <a:gd name="connsiteX41" fmla="*/ 9945478 w 11243827"/>
              <a:gd name="connsiteY41" fmla="*/ 5422859 h 5641173"/>
              <a:gd name="connsiteX42" fmla="*/ 9912481 w 11243827"/>
              <a:gd name="connsiteY42" fmla="*/ 5429477 h 5641173"/>
              <a:gd name="connsiteX43" fmla="*/ 9906713 w 11243827"/>
              <a:gd name="connsiteY43" fmla="*/ 5426784 h 5641173"/>
              <a:gd name="connsiteX44" fmla="*/ 9742436 w 11243827"/>
              <a:gd name="connsiteY44" fmla="*/ 5454834 h 5641173"/>
              <a:gd name="connsiteX45" fmla="*/ 9713044 w 11243827"/>
              <a:gd name="connsiteY45" fmla="*/ 5456476 h 5641173"/>
              <a:gd name="connsiteX46" fmla="*/ 9691033 w 11243827"/>
              <a:gd name="connsiteY46" fmla="*/ 5455451 h 5641173"/>
              <a:gd name="connsiteX47" fmla="*/ 9638355 w 11243827"/>
              <a:gd name="connsiteY47" fmla="*/ 5464794 h 5641173"/>
              <a:gd name="connsiteX48" fmla="*/ 9552434 w 11243827"/>
              <a:gd name="connsiteY48" fmla="*/ 5485280 h 5641173"/>
              <a:gd name="connsiteX49" fmla="*/ 9533883 w 11243827"/>
              <a:gd name="connsiteY49" fmla="*/ 5488516 h 5641173"/>
              <a:gd name="connsiteX50" fmla="*/ 9516916 w 11243827"/>
              <a:gd name="connsiteY50" fmla="*/ 5486828 h 5641173"/>
              <a:gd name="connsiteX51" fmla="*/ 9512093 w 11243827"/>
              <a:gd name="connsiteY51" fmla="*/ 5482541 h 5641173"/>
              <a:gd name="connsiteX52" fmla="*/ 9501725 w 11243827"/>
              <a:gd name="connsiteY52" fmla="*/ 5483603 h 5641173"/>
              <a:gd name="connsiteX53" fmla="*/ 9498754 w 11243827"/>
              <a:gd name="connsiteY53" fmla="*/ 5482951 h 5641173"/>
              <a:gd name="connsiteX54" fmla="*/ 9481932 w 11243827"/>
              <a:gd name="connsiteY54" fmla="*/ 5480151 h 5641173"/>
              <a:gd name="connsiteX55" fmla="*/ 9451321 w 11243827"/>
              <a:gd name="connsiteY55" fmla="*/ 5497375 h 5641173"/>
              <a:gd name="connsiteX56" fmla="*/ 9409298 w 11243827"/>
              <a:gd name="connsiteY56" fmla="*/ 5499478 h 5641173"/>
              <a:gd name="connsiteX57" fmla="*/ 9303056 w 11243827"/>
              <a:gd name="connsiteY57" fmla="*/ 5519093 h 5641173"/>
              <a:gd name="connsiteX58" fmla="*/ 9229078 w 11243827"/>
              <a:gd name="connsiteY58" fmla="*/ 5524154 h 5641173"/>
              <a:gd name="connsiteX59" fmla="*/ 9165105 w 11243827"/>
              <a:gd name="connsiteY59" fmla="*/ 5532892 h 5641173"/>
              <a:gd name="connsiteX60" fmla="*/ 9077301 w 11243827"/>
              <a:gd name="connsiteY60" fmla="*/ 5580356 h 5641173"/>
              <a:gd name="connsiteX61" fmla="*/ 8960065 w 11243827"/>
              <a:gd name="connsiteY61" fmla="*/ 5597982 h 5641173"/>
              <a:gd name="connsiteX62" fmla="*/ 8953536 w 11243827"/>
              <a:gd name="connsiteY62" fmla="*/ 5606638 h 5641173"/>
              <a:gd name="connsiteX63" fmla="*/ 8943907 w 11243827"/>
              <a:gd name="connsiteY63" fmla="*/ 5612541 h 5641173"/>
              <a:gd name="connsiteX64" fmla="*/ 8942046 w 11243827"/>
              <a:gd name="connsiteY64" fmla="*/ 5612112 h 5641173"/>
              <a:gd name="connsiteX65" fmla="*/ 8928824 w 11243827"/>
              <a:gd name="connsiteY65" fmla="*/ 5615549 h 5641173"/>
              <a:gd name="connsiteX66" fmla="*/ 8927294 w 11243827"/>
              <a:gd name="connsiteY66" fmla="*/ 5618607 h 5641173"/>
              <a:gd name="connsiteX67" fmla="*/ 8918651 w 11243827"/>
              <a:gd name="connsiteY67" fmla="*/ 5621688 h 5641173"/>
              <a:gd name="connsiteX68" fmla="*/ 8902772 w 11243827"/>
              <a:gd name="connsiteY68" fmla="*/ 5629703 h 5641173"/>
              <a:gd name="connsiteX69" fmla="*/ 8898724 w 11243827"/>
              <a:gd name="connsiteY69" fmla="*/ 5629379 h 5641173"/>
              <a:gd name="connsiteX70" fmla="*/ 8873099 w 11243827"/>
              <a:gd name="connsiteY70" fmla="*/ 5638628 h 5641173"/>
              <a:gd name="connsiteX71" fmla="*/ 8872234 w 11243827"/>
              <a:gd name="connsiteY71" fmla="*/ 5637889 h 5641173"/>
              <a:gd name="connsiteX72" fmla="*/ 8862777 w 11243827"/>
              <a:gd name="connsiteY72" fmla="*/ 5636711 h 5641173"/>
              <a:gd name="connsiteX73" fmla="*/ 8845869 w 11243827"/>
              <a:gd name="connsiteY73" fmla="*/ 5636436 h 5641173"/>
              <a:gd name="connsiteX74" fmla="*/ 8800548 w 11243827"/>
              <a:gd name="connsiteY74" fmla="*/ 5625084 h 5641173"/>
              <a:gd name="connsiteX75" fmla="*/ 8773774 w 11243827"/>
              <a:gd name="connsiteY75" fmla="*/ 5634630 h 5641173"/>
              <a:gd name="connsiteX76" fmla="*/ 8698255 w 11243827"/>
              <a:gd name="connsiteY76" fmla="*/ 5636083 h 5641173"/>
              <a:gd name="connsiteX77" fmla="*/ 8619167 w 11243827"/>
              <a:gd name="connsiteY77" fmla="*/ 5619130 h 5641173"/>
              <a:gd name="connsiteX78" fmla="*/ 8539822 w 11243827"/>
              <a:gd name="connsiteY78" fmla="*/ 5616905 h 5641173"/>
              <a:gd name="connsiteX79" fmla="*/ 8511094 w 11243827"/>
              <a:gd name="connsiteY79" fmla="*/ 5617360 h 5641173"/>
              <a:gd name="connsiteX80" fmla="*/ 8459886 w 11243827"/>
              <a:gd name="connsiteY80" fmla="*/ 5612612 h 5641173"/>
              <a:gd name="connsiteX81" fmla="*/ 8436432 w 11243827"/>
              <a:gd name="connsiteY81" fmla="*/ 5606990 h 5641173"/>
              <a:gd name="connsiteX82" fmla="*/ 8435403 w 11243827"/>
              <a:gd name="connsiteY82" fmla="*/ 5607336 h 5641173"/>
              <a:gd name="connsiteX83" fmla="*/ 8433307 w 11243827"/>
              <a:gd name="connsiteY83" fmla="*/ 5604917 h 5641173"/>
              <a:gd name="connsiteX84" fmla="*/ 8428968 w 11243827"/>
              <a:gd name="connsiteY84" fmla="*/ 5603796 h 5641173"/>
              <a:gd name="connsiteX85" fmla="*/ 8417124 w 11243827"/>
              <a:gd name="connsiteY85" fmla="*/ 5604518 h 5641173"/>
              <a:gd name="connsiteX86" fmla="*/ 8412669 w 11243827"/>
              <a:gd name="connsiteY86" fmla="*/ 5605413 h 5641173"/>
              <a:gd name="connsiteX87" fmla="*/ 8406152 w 11243827"/>
              <a:gd name="connsiteY87" fmla="*/ 5605396 h 5641173"/>
              <a:gd name="connsiteX88" fmla="*/ 8405989 w 11243827"/>
              <a:gd name="connsiteY88" fmla="*/ 5605197 h 5641173"/>
              <a:gd name="connsiteX89" fmla="*/ 8399884 w 11243827"/>
              <a:gd name="connsiteY89" fmla="*/ 5605568 h 5641173"/>
              <a:gd name="connsiteX90" fmla="*/ 8370014 w 11243827"/>
              <a:gd name="connsiteY90" fmla="*/ 5609900 h 5641173"/>
              <a:gd name="connsiteX91" fmla="*/ 8330544 w 11243827"/>
              <a:gd name="connsiteY91" fmla="*/ 5590964 h 5641173"/>
              <a:gd name="connsiteX92" fmla="*/ 8314221 w 11243827"/>
              <a:gd name="connsiteY92" fmla="*/ 5587682 h 5641173"/>
              <a:gd name="connsiteX93" fmla="*/ 8305502 w 11243827"/>
              <a:gd name="connsiteY93" fmla="*/ 5584868 h 5641173"/>
              <a:gd name="connsiteX94" fmla="*/ 8304962 w 11243827"/>
              <a:gd name="connsiteY94" fmla="*/ 5584007 h 5641173"/>
              <a:gd name="connsiteX95" fmla="*/ 8276324 w 11243827"/>
              <a:gd name="connsiteY95" fmla="*/ 5588260 h 5641173"/>
              <a:gd name="connsiteX96" fmla="*/ 8272522 w 11243827"/>
              <a:gd name="connsiteY96" fmla="*/ 5587226 h 5641173"/>
              <a:gd name="connsiteX97" fmla="*/ 8253857 w 11243827"/>
              <a:gd name="connsiteY97" fmla="*/ 5592043 h 5641173"/>
              <a:gd name="connsiteX98" fmla="*/ 8244212 w 11243827"/>
              <a:gd name="connsiteY98" fmla="*/ 5593439 h 5641173"/>
              <a:gd name="connsiteX99" fmla="*/ 8241488 w 11243827"/>
              <a:gd name="connsiteY99" fmla="*/ 5596085 h 5641173"/>
              <a:gd name="connsiteX100" fmla="*/ 8227256 w 11243827"/>
              <a:gd name="connsiteY100" fmla="*/ 5597005 h 5641173"/>
              <a:gd name="connsiteX101" fmla="*/ 8225619 w 11243827"/>
              <a:gd name="connsiteY101" fmla="*/ 5596262 h 5641173"/>
              <a:gd name="connsiteX102" fmla="*/ 8213882 w 11243827"/>
              <a:gd name="connsiteY102" fmla="*/ 5600179 h 5641173"/>
              <a:gd name="connsiteX103" fmla="*/ 8204045 w 11243827"/>
              <a:gd name="connsiteY103" fmla="*/ 5607275 h 5641173"/>
              <a:gd name="connsiteX104" fmla="*/ 8082989 w 11243827"/>
              <a:gd name="connsiteY104" fmla="*/ 5603160 h 5641173"/>
              <a:gd name="connsiteX105" fmla="*/ 7976942 w 11243827"/>
              <a:gd name="connsiteY105" fmla="*/ 5598455 h 5641173"/>
              <a:gd name="connsiteX106" fmla="*/ 7950121 w 11243827"/>
              <a:gd name="connsiteY106" fmla="*/ 5590893 h 5641173"/>
              <a:gd name="connsiteX107" fmla="*/ 7727691 w 11243827"/>
              <a:gd name="connsiteY107" fmla="*/ 5621064 h 5641173"/>
              <a:gd name="connsiteX108" fmla="*/ 7685998 w 11243827"/>
              <a:gd name="connsiteY108" fmla="*/ 5615564 h 5641173"/>
              <a:gd name="connsiteX109" fmla="*/ 7649302 w 11243827"/>
              <a:gd name="connsiteY109" fmla="*/ 5626541 h 5641173"/>
              <a:gd name="connsiteX110" fmla="*/ 7634083 w 11243827"/>
              <a:gd name="connsiteY110" fmla="*/ 5620862 h 5641173"/>
              <a:gd name="connsiteX111" fmla="*/ 7631455 w 11243827"/>
              <a:gd name="connsiteY111" fmla="*/ 5619708 h 5641173"/>
              <a:gd name="connsiteX112" fmla="*/ 7620952 w 11243827"/>
              <a:gd name="connsiteY112" fmla="*/ 5618872 h 5641173"/>
              <a:gd name="connsiteX113" fmla="*/ 7617992 w 11243827"/>
              <a:gd name="connsiteY113" fmla="*/ 5613914 h 5641173"/>
              <a:gd name="connsiteX114" fmla="*/ 7602182 w 11243827"/>
              <a:gd name="connsiteY114" fmla="*/ 5609271 h 5641173"/>
              <a:gd name="connsiteX115" fmla="*/ 7582847 w 11243827"/>
              <a:gd name="connsiteY115" fmla="*/ 5609047 h 5641173"/>
              <a:gd name="connsiteX116" fmla="*/ 7514158 w 11243827"/>
              <a:gd name="connsiteY116" fmla="*/ 5607737 h 5641173"/>
              <a:gd name="connsiteX117" fmla="*/ 7502955 w 11243827"/>
              <a:gd name="connsiteY117" fmla="*/ 5610415 h 5641173"/>
              <a:gd name="connsiteX118" fmla="*/ 7466391 w 11243827"/>
              <a:gd name="connsiteY118" fmla="*/ 5605949 h 5641173"/>
              <a:gd name="connsiteX119" fmla="*/ 7433806 w 11243827"/>
              <a:gd name="connsiteY119" fmla="*/ 5604945 h 5641173"/>
              <a:gd name="connsiteX120" fmla="*/ 7412693 w 11243827"/>
              <a:gd name="connsiteY120" fmla="*/ 5607075 h 5641173"/>
              <a:gd name="connsiteX121" fmla="*/ 7407159 w 11243827"/>
              <a:gd name="connsiteY121" fmla="*/ 5605310 h 5641173"/>
              <a:gd name="connsiteX122" fmla="*/ 7385900 w 11243827"/>
              <a:gd name="connsiteY122" fmla="*/ 5604171 h 5641173"/>
              <a:gd name="connsiteX123" fmla="*/ 7375071 w 11243827"/>
              <a:gd name="connsiteY123" fmla="*/ 5606788 h 5641173"/>
              <a:gd name="connsiteX124" fmla="*/ 7364382 w 11243827"/>
              <a:gd name="connsiteY124" fmla="*/ 5600762 h 5641173"/>
              <a:gd name="connsiteX125" fmla="*/ 7361770 w 11243827"/>
              <a:gd name="connsiteY125" fmla="*/ 5596347 h 5641173"/>
              <a:gd name="connsiteX126" fmla="*/ 7346641 w 11243827"/>
              <a:gd name="connsiteY126" fmla="*/ 5598329 h 5641173"/>
              <a:gd name="connsiteX127" fmla="*/ 7334238 w 11243827"/>
              <a:gd name="connsiteY127" fmla="*/ 5594014 h 5641173"/>
              <a:gd name="connsiteX128" fmla="*/ 7323426 w 11243827"/>
              <a:gd name="connsiteY128" fmla="*/ 5596835 h 5641173"/>
              <a:gd name="connsiteX129" fmla="*/ 7318938 w 11243827"/>
              <a:gd name="connsiteY129" fmla="*/ 5596200 h 5641173"/>
              <a:gd name="connsiteX130" fmla="*/ 7307784 w 11243827"/>
              <a:gd name="connsiteY130" fmla="*/ 5594065 h 5641173"/>
              <a:gd name="connsiteX131" fmla="*/ 7288540 w 11243827"/>
              <a:gd name="connsiteY131" fmla="*/ 5589320 h 5641173"/>
              <a:gd name="connsiteX132" fmla="*/ 7282537 w 11243827"/>
              <a:gd name="connsiteY132" fmla="*/ 5588660 h 5641173"/>
              <a:gd name="connsiteX133" fmla="*/ 7269466 w 11243827"/>
              <a:gd name="connsiteY133" fmla="*/ 5581404 h 5641173"/>
              <a:gd name="connsiteX134" fmla="*/ 7244165 w 11243827"/>
              <a:gd name="connsiteY134" fmla="*/ 5575200 h 5641173"/>
              <a:gd name="connsiteX135" fmla="*/ 7199619 w 11243827"/>
              <a:gd name="connsiteY135" fmla="*/ 5553550 h 5641173"/>
              <a:gd name="connsiteX136" fmla="*/ 7173434 w 11243827"/>
              <a:gd name="connsiteY136" fmla="*/ 5543219 h 5641173"/>
              <a:gd name="connsiteX137" fmla="*/ 7155718 w 11243827"/>
              <a:gd name="connsiteY137" fmla="*/ 5533697 h 5641173"/>
              <a:gd name="connsiteX138" fmla="*/ 7103430 w 11243827"/>
              <a:gd name="connsiteY138" fmla="*/ 5520249 h 5641173"/>
              <a:gd name="connsiteX139" fmla="*/ 7013746 w 11243827"/>
              <a:gd name="connsiteY139" fmla="*/ 5502470 h 5641173"/>
              <a:gd name="connsiteX140" fmla="*/ 6995379 w 11243827"/>
              <a:gd name="connsiteY140" fmla="*/ 5497693 h 5641173"/>
              <a:gd name="connsiteX141" fmla="*/ 6982475 w 11243827"/>
              <a:gd name="connsiteY141" fmla="*/ 5489641 h 5641173"/>
              <a:gd name="connsiteX142" fmla="*/ 6981994 w 11243827"/>
              <a:gd name="connsiteY142" fmla="*/ 5484335 h 5641173"/>
              <a:gd name="connsiteX143" fmla="*/ 6972355 w 11243827"/>
              <a:gd name="connsiteY143" fmla="*/ 5481074 h 5641173"/>
              <a:gd name="connsiteX144" fmla="*/ 6970394 w 11243827"/>
              <a:gd name="connsiteY144" fmla="*/ 5479383 h 5641173"/>
              <a:gd name="connsiteX145" fmla="*/ 6958543 w 11243827"/>
              <a:gd name="connsiteY145" fmla="*/ 5470507 h 5641173"/>
              <a:gd name="connsiteX146" fmla="*/ 6918276 w 11243827"/>
              <a:gd name="connsiteY146" fmla="*/ 5472034 h 5641173"/>
              <a:gd name="connsiteX147" fmla="*/ 6881046 w 11243827"/>
              <a:gd name="connsiteY147" fmla="*/ 5457070 h 5641173"/>
              <a:gd name="connsiteX148" fmla="*/ 6752164 w 11243827"/>
              <a:gd name="connsiteY148" fmla="*/ 5425021 h 5641173"/>
              <a:gd name="connsiteX149" fmla="*/ 6724964 w 11243827"/>
              <a:gd name="connsiteY149" fmla="*/ 5414071 h 5641173"/>
              <a:gd name="connsiteX150" fmla="*/ 6683286 w 11243827"/>
              <a:gd name="connsiteY150" fmla="*/ 5432830 h 5641173"/>
              <a:gd name="connsiteX151" fmla="*/ 6644277 w 11243827"/>
              <a:gd name="connsiteY151" fmla="*/ 5429684 h 5641173"/>
              <a:gd name="connsiteX152" fmla="*/ 6532914 w 11243827"/>
              <a:gd name="connsiteY152" fmla="*/ 5431205 h 5641173"/>
              <a:gd name="connsiteX153" fmla="*/ 6307459 w 11243827"/>
              <a:gd name="connsiteY153" fmla="*/ 5467087 h 5641173"/>
              <a:gd name="connsiteX154" fmla="*/ 6196243 w 11243827"/>
              <a:gd name="connsiteY154" fmla="*/ 5515042 h 5641173"/>
              <a:gd name="connsiteX155" fmla="*/ 6099124 w 11243827"/>
              <a:gd name="connsiteY155" fmla="*/ 5516848 h 5641173"/>
              <a:gd name="connsiteX156" fmla="*/ 6016077 w 11243827"/>
              <a:gd name="connsiteY156" fmla="*/ 5528642 h 5641173"/>
              <a:gd name="connsiteX157" fmla="*/ 6004389 w 11243827"/>
              <a:gd name="connsiteY157" fmla="*/ 5531206 h 5641173"/>
              <a:gd name="connsiteX158" fmla="*/ 5933945 w 11243827"/>
              <a:gd name="connsiteY158" fmla="*/ 5538840 h 5641173"/>
              <a:gd name="connsiteX159" fmla="*/ 5883936 w 11243827"/>
              <a:gd name="connsiteY159" fmla="*/ 5553807 h 5641173"/>
              <a:gd name="connsiteX160" fmla="*/ 5798331 w 11243827"/>
              <a:gd name="connsiteY160" fmla="*/ 5564248 h 5641173"/>
              <a:gd name="connsiteX161" fmla="*/ 5712738 w 11243827"/>
              <a:gd name="connsiteY161" fmla="*/ 5573120 h 5641173"/>
              <a:gd name="connsiteX162" fmla="*/ 5681342 w 11243827"/>
              <a:gd name="connsiteY162" fmla="*/ 5575621 h 5641173"/>
              <a:gd name="connsiteX163" fmla="*/ 5627167 w 11243827"/>
              <a:gd name="connsiteY163" fmla="*/ 5583215 h 5641173"/>
              <a:gd name="connsiteX164" fmla="*/ 5591414 w 11243827"/>
              <a:gd name="connsiteY164" fmla="*/ 5587695 h 5641173"/>
              <a:gd name="connsiteX165" fmla="*/ 5583028 w 11243827"/>
              <a:gd name="connsiteY165" fmla="*/ 5580877 h 5641173"/>
              <a:gd name="connsiteX166" fmla="*/ 5549426 w 11243827"/>
              <a:gd name="connsiteY166" fmla="*/ 5582858 h 5641173"/>
              <a:gd name="connsiteX167" fmla="*/ 5519999 w 11243827"/>
              <a:gd name="connsiteY167" fmla="*/ 5592246 h 5641173"/>
              <a:gd name="connsiteX168" fmla="*/ 5480028 w 11243827"/>
              <a:gd name="connsiteY168" fmla="*/ 5597282 h 5641173"/>
              <a:gd name="connsiteX169" fmla="*/ 5456175 w 11243827"/>
              <a:gd name="connsiteY169" fmla="*/ 5600371 h 5641173"/>
              <a:gd name="connsiteX170" fmla="*/ 5388463 w 11243827"/>
              <a:gd name="connsiteY170" fmla="*/ 5602638 h 5641173"/>
              <a:gd name="connsiteX171" fmla="*/ 5265898 w 11243827"/>
              <a:gd name="connsiteY171" fmla="*/ 5591830 h 5641173"/>
              <a:gd name="connsiteX172" fmla="*/ 5231231 w 11243827"/>
              <a:gd name="connsiteY172" fmla="*/ 5592790 h 5641173"/>
              <a:gd name="connsiteX173" fmla="*/ 5226996 w 11243827"/>
              <a:gd name="connsiteY173" fmla="*/ 5595040 h 5641173"/>
              <a:gd name="connsiteX174" fmla="*/ 5175988 w 11243827"/>
              <a:gd name="connsiteY174" fmla="*/ 5588131 h 5641173"/>
              <a:gd name="connsiteX175" fmla="*/ 5107470 w 11243827"/>
              <a:gd name="connsiteY175" fmla="*/ 5594771 h 5641173"/>
              <a:gd name="connsiteX176" fmla="*/ 5027868 w 11243827"/>
              <a:gd name="connsiteY176" fmla="*/ 5605624 h 5641173"/>
              <a:gd name="connsiteX177" fmla="*/ 5007324 w 11243827"/>
              <a:gd name="connsiteY177" fmla="*/ 5609209 h 5641173"/>
              <a:gd name="connsiteX178" fmla="*/ 4952559 w 11243827"/>
              <a:gd name="connsiteY178" fmla="*/ 5611402 h 5641173"/>
              <a:gd name="connsiteX179" fmla="*/ 4826081 w 11243827"/>
              <a:gd name="connsiteY179" fmla="*/ 5616191 h 5641173"/>
              <a:gd name="connsiteX180" fmla="*/ 4823501 w 11243827"/>
              <a:gd name="connsiteY180" fmla="*/ 5619174 h 5641173"/>
              <a:gd name="connsiteX181" fmla="*/ 4813093 w 11243827"/>
              <a:gd name="connsiteY181" fmla="*/ 5620026 h 5641173"/>
              <a:gd name="connsiteX182" fmla="*/ 4810563 w 11243827"/>
              <a:gd name="connsiteY182" fmla="*/ 5620787 h 5641173"/>
              <a:gd name="connsiteX183" fmla="*/ 4795818 w 11243827"/>
              <a:gd name="connsiteY183" fmla="*/ 5624618 h 5641173"/>
              <a:gd name="connsiteX184" fmla="*/ 4758404 w 11243827"/>
              <a:gd name="connsiteY184" fmla="*/ 5619510 h 5641173"/>
              <a:gd name="connsiteX185" fmla="*/ 4717254 w 11243827"/>
              <a:gd name="connsiteY185" fmla="*/ 5624155 h 5641173"/>
              <a:gd name="connsiteX186" fmla="*/ 4591958 w 11243827"/>
              <a:gd name="connsiteY186" fmla="*/ 5624710 h 5641173"/>
              <a:gd name="connsiteX187" fmla="*/ 4476215 w 11243827"/>
              <a:gd name="connsiteY187" fmla="*/ 5628210 h 5641173"/>
              <a:gd name="connsiteX188" fmla="*/ 4425193 w 11243827"/>
              <a:gd name="connsiteY188" fmla="*/ 5627414 h 5641173"/>
              <a:gd name="connsiteX189" fmla="*/ 4383866 w 11243827"/>
              <a:gd name="connsiteY189" fmla="*/ 5626546 h 5641173"/>
              <a:gd name="connsiteX190" fmla="*/ 4385596 w 11243827"/>
              <a:gd name="connsiteY190" fmla="*/ 5634646 h 5641173"/>
              <a:gd name="connsiteX191" fmla="*/ 4360864 w 11243827"/>
              <a:gd name="connsiteY191" fmla="*/ 5641173 h 5641173"/>
              <a:gd name="connsiteX192" fmla="*/ 4328321 w 11243827"/>
              <a:gd name="connsiteY192" fmla="*/ 5626332 h 5641173"/>
              <a:gd name="connsiteX193" fmla="*/ 4309842 w 11243827"/>
              <a:gd name="connsiteY193" fmla="*/ 5626471 h 5641173"/>
              <a:gd name="connsiteX194" fmla="*/ 4277424 w 11243827"/>
              <a:gd name="connsiteY194" fmla="*/ 5631598 h 5641173"/>
              <a:gd name="connsiteX195" fmla="*/ 4266627 w 11243827"/>
              <a:gd name="connsiteY195" fmla="*/ 5633969 h 5641173"/>
              <a:gd name="connsiteX196" fmla="*/ 4185525 w 11243827"/>
              <a:gd name="connsiteY196" fmla="*/ 5617508 h 5641173"/>
              <a:gd name="connsiteX197" fmla="*/ 4177617 w 11243827"/>
              <a:gd name="connsiteY197" fmla="*/ 5610903 h 5641173"/>
              <a:gd name="connsiteX198" fmla="*/ 4136948 w 11243827"/>
              <a:gd name="connsiteY198" fmla="*/ 5608031 h 5641173"/>
              <a:gd name="connsiteX199" fmla="*/ 4132323 w 11243827"/>
              <a:gd name="connsiteY199" fmla="*/ 5609784 h 5641173"/>
              <a:gd name="connsiteX200" fmla="*/ 4098620 w 11243827"/>
              <a:gd name="connsiteY200" fmla="*/ 5599672 h 5641173"/>
              <a:gd name="connsiteX201" fmla="*/ 3963475 w 11243827"/>
              <a:gd name="connsiteY201" fmla="*/ 5581841 h 5641173"/>
              <a:gd name="connsiteX202" fmla="*/ 3703613 w 11243827"/>
              <a:gd name="connsiteY202" fmla="*/ 5572482 h 5641173"/>
              <a:gd name="connsiteX203" fmla="*/ 3432987 w 11243827"/>
              <a:gd name="connsiteY203" fmla="*/ 5545768 h 5641173"/>
              <a:gd name="connsiteX204" fmla="*/ 3176381 w 11243827"/>
              <a:gd name="connsiteY204" fmla="*/ 5556110 h 5641173"/>
              <a:gd name="connsiteX205" fmla="*/ 2710156 w 11243827"/>
              <a:gd name="connsiteY205" fmla="*/ 5527517 h 5641173"/>
              <a:gd name="connsiteX206" fmla="*/ 2550206 w 11243827"/>
              <a:gd name="connsiteY206" fmla="*/ 5524958 h 5641173"/>
              <a:gd name="connsiteX207" fmla="*/ 2443041 w 11243827"/>
              <a:gd name="connsiteY207" fmla="*/ 5523990 h 5641173"/>
              <a:gd name="connsiteX208" fmla="*/ 2435613 w 11243827"/>
              <a:gd name="connsiteY208" fmla="*/ 5526704 h 5641173"/>
              <a:gd name="connsiteX209" fmla="*/ 2405682 w 11243827"/>
              <a:gd name="connsiteY209" fmla="*/ 5528307 h 5641173"/>
              <a:gd name="connsiteX210" fmla="*/ 2397487 w 11243827"/>
              <a:gd name="connsiteY210" fmla="*/ 5540337 h 5641173"/>
              <a:gd name="connsiteX211" fmla="*/ 2297454 w 11243827"/>
              <a:gd name="connsiteY211" fmla="*/ 5550765 h 5641173"/>
              <a:gd name="connsiteX212" fmla="*/ 2056700 w 11243827"/>
              <a:gd name="connsiteY212" fmla="*/ 5555489 h 5641173"/>
              <a:gd name="connsiteX213" fmla="*/ 1878530 w 11243827"/>
              <a:gd name="connsiteY213" fmla="*/ 5535330 h 5641173"/>
              <a:gd name="connsiteX214" fmla="*/ 1859292 w 11243827"/>
              <a:gd name="connsiteY214" fmla="*/ 5535461 h 5641173"/>
              <a:gd name="connsiteX215" fmla="*/ 1835626 w 11243827"/>
              <a:gd name="connsiteY215" fmla="*/ 5533793 h 5641173"/>
              <a:gd name="connsiteX216" fmla="*/ 1798939 w 11243827"/>
              <a:gd name="connsiteY216" fmla="*/ 5540285 h 5641173"/>
              <a:gd name="connsiteX217" fmla="*/ 1779046 w 11243827"/>
              <a:gd name="connsiteY217" fmla="*/ 5549949 h 5641173"/>
              <a:gd name="connsiteX218" fmla="*/ 1772421 w 11243827"/>
              <a:gd name="connsiteY218" fmla="*/ 5549018 h 5641173"/>
              <a:gd name="connsiteX219" fmla="*/ 1772052 w 11243827"/>
              <a:gd name="connsiteY219" fmla="*/ 5545689 h 5641173"/>
              <a:gd name="connsiteX220" fmla="*/ 1711543 w 11243827"/>
              <a:gd name="connsiteY220" fmla="*/ 5534558 h 5641173"/>
              <a:gd name="connsiteX221" fmla="*/ 1631462 w 11243827"/>
              <a:gd name="connsiteY221" fmla="*/ 5491807 h 5641173"/>
              <a:gd name="connsiteX222" fmla="*/ 1538763 w 11243827"/>
              <a:gd name="connsiteY222" fmla="*/ 5482781 h 5641173"/>
              <a:gd name="connsiteX223" fmla="*/ 1501533 w 11243827"/>
              <a:gd name="connsiteY223" fmla="*/ 5467817 h 5641173"/>
              <a:gd name="connsiteX224" fmla="*/ 1461266 w 11243827"/>
              <a:gd name="connsiteY224" fmla="*/ 5469343 h 5641173"/>
              <a:gd name="connsiteX225" fmla="*/ 1449415 w 11243827"/>
              <a:gd name="connsiteY225" fmla="*/ 5460467 h 5641173"/>
              <a:gd name="connsiteX226" fmla="*/ 1447454 w 11243827"/>
              <a:gd name="connsiteY226" fmla="*/ 5458776 h 5641173"/>
              <a:gd name="connsiteX227" fmla="*/ 1437814 w 11243827"/>
              <a:gd name="connsiteY227" fmla="*/ 5455515 h 5641173"/>
              <a:gd name="connsiteX228" fmla="*/ 1437334 w 11243827"/>
              <a:gd name="connsiteY228" fmla="*/ 5450209 h 5641173"/>
              <a:gd name="connsiteX229" fmla="*/ 1424429 w 11243827"/>
              <a:gd name="connsiteY229" fmla="*/ 5442157 h 5641173"/>
              <a:gd name="connsiteX230" fmla="*/ 1406063 w 11243827"/>
              <a:gd name="connsiteY230" fmla="*/ 5437380 h 5641173"/>
              <a:gd name="connsiteX231" fmla="*/ 1316379 w 11243827"/>
              <a:gd name="connsiteY231" fmla="*/ 5419601 h 5641173"/>
              <a:gd name="connsiteX232" fmla="*/ 1264090 w 11243827"/>
              <a:gd name="connsiteY232" fmla="*/ 5406153 h 5641173"/>
              <a:gd name="connsiteX233" fmla="*/ 1246374 w 11243827"/>
              <a:gd name="connsiteY233" fmla="*/ 5396631 h 5641173"/>
              <a:gd name="connsiteX234" fmla="*/ 1220190 w 11243827"/>
              <a:gd name="connsiteY234" fmla="*/ 5386301 h 5641173"/>
              <a:gd name="connsiteX235" fmla="*/ 1175643 w 11243827"/>
              <a:gd name="connsiteY235" fmla="*/ 5364651 h 5641173"/>
              <a:gd name="connsiteX236" fmla="*/ 1150342 w 11243827"/>
              <a:gd name="connsiteY236" fmla="*/ 5358447 h 5641173"/>
              <a:gd name="connsiteX237" fmla="*/ 1112024 w 11243827"/>
              <a:gd name="connsiteY237" fmla="*/ 5345786 h 5641173"/>
              <a:gd name="connsiteX238" fmla="*/ 1100870 w 11243827"/>
              <a:gd name="connsiteY238" fmla="*/ 5343651 h 5641173"/>
              <a:gd name="connsiteX239" fmla="*/ 1096383 w 11243827"/>
              <a:gd name="connsiteY239" fmla="*/ 5343015 h 5641173"/>
              <a:gd name="connsiteX240" fmla="*/ 1058039 w 11243827"/>
              <a:gd name="connsiteY240" fmla="*/ 5343504 h 5641173"/>
              <a:gd name="connsiteX241" fmla="*/ 1055426 w 11243827"/>
              <a:gd name="connsiteY241" fmla="*/ 5339088 h 5641173"/>
              <a:gd name="connsiteX242" fmla="*/ 1044738 w 11243827"/>
              <a:gd name="connsiteY242" fmla="*/ 5333063 h 5641173"/>
              <a:gd name="connsiteX243" fmla="*/ 1033909 w 11243827"/>
              <a:gd name="connsiteY243" fmla="*/ 5335680 h 5641173"/>
              <a:gd name="connsiteX244" fmla="*/ 1012649 w 11243827"/>
              <a:gd name="connsiteY244" fmla="*/ 5334541 h 5641173"/>
              <a:gd name="connsiteX245" fmla="*/ 1007115 w 11243827"/>
              <a:gd name="connsiteY245" fmla="*/ 5332775 h 5641173"/>
              <a:gd name="connsiteX246" fmla="*/ 987447 w 11243827"/>
              <a:gd name="connsiteY246" fmla="*/ 5346462 h 5641173"/>
              <a:gd name="connsiteX247" fmla="*/ 953418 w 11243827"/>
              <a:gd name="connsiteY247" fmla="*/ 5333901 h 5641173"/>
              <a:gd name="connsiteX248" fmla="*/ 916854 w 11243827"/>
              <a:gd name="connsiteY248" fmla="*/ 5329435 h 5641173"/>
              <a:gd name="connsiteX249" fmla="*/ 905651 w 11243827"/>
              <a:gd name="connsiteY249" fmla="*/ 5332114 h 5641173"/>
              <a:gd name="connsiteX250" fmla="*/ 838405 w 11243827"/>
              <a:gd name="connsiteY250" fmla="*/ 5339470 h 5641173"/>
              <a:gd name="connsiteX251" fmla="*/ 817627 w 11243827"/>
              <a:gd name="connsiteY251" fmla="*/ 5330580 h 5641173"/>
              <a:gd name="connsiteX252" fmla="*/ 801817 w 11243827"/>
              <a:gd name="connsiteY252" fmla="*/ 5325937 h 5641173"/>
              <a:gd name="connsiteX253" fmla="*/ 798857 w 11243827"/>
              <a:gd name="connsiteY253" fmla="*/ 5320979 h 5641173"/>
              <a:gd name="connsiteX254" fmla="*/ 788354 w 11243827"/>
              <a:gd name="connsiteY254" fmla="*/ 5320143 h 5641173"/>
              <a:gd name="connsiteX255" fmla="*/ 785726 w 11243827"/>
              <a:gd name="connsiteY255" fmla="*/ 5318989 h 5641173"/>
              <a:gd name="connsiteX256" fmla="*/ 770507 w 11243827"/>
              <a:gd name="connsiteY256" fmla="*/ 5313309 h 5641173"/>
              <a:gd name="connsiteX257" fmla="*/ 733810 w 11243827"/>
              <a:gd name="connsiteY257" fmla="*/ 5324286 h 5641173"/>
              <a:gd name="connsiteX258" fmla="*/ 692117 w 11243827"/>
              <a:gd name="connsiteY258" fmla="*/ 5318786 h 5641173"/>
              <a:gd name="connsiteX259" fmla="*/ 574943 w 11243827"/>
              <a:gd name="connsiteY259" fmla="*/ 5327578 h 5641173"/>
              <a:gd name="connsiteX260" fmla="*/ 441302 w 11243827"/>
              <a:gd name="connsiteY260" fmla="*/ 5307062 h 5641173"/>
              <a:gd name="connsiteX261" fmla="*/ 336819 w 11243827"/>
              <a:gd name="connsiteY261" fmla="*/ 5336690 h 5641173"/>
              <a:gd name="connsiteX262" fmla="*/ 270932 w 11243827"/>
              <a:gd name="connsiteY262" fmla="*/ 5345451 h 5641173"/>
              <a:gd name="connsiteX263" fmla="*/ 194189 w 11243827"/>
              <a:gd name="connsiteY263" fmla="*/ 5343588 h 5641173"/>
              <a:gd name="connsiteX264" fmla="*/ 192552 w 11243827"/>
              <a:gd name="connsiteY264" fmla="*/ 5342845 h 5641173"/>
              <a:gd name="connsiteX265" fmla="*/ 178320 w 11243827"/>
              <a:gd name="connsiteY265" fmla="*/ 5343766 h 5641173"/>
              <a:gd name="connsiteX266" fmla="*/ 175596 w 11243827"/>
              <a:gd name="connsiteY266" fmla="*/ 5346411 h 5641173"/>
              <a:gd name="connsiteX267" fmla="*/ 147287 w 11243827"/>
              <a:gd name="connsiteY267" fmla="*/ 5352625 h 5641173"/>
              <a:gd name="connsiteX268" fmla="*/ 114847 w 11243827"/>
              <a:gd name="connsiteY268" fmla="*/ 5355844 h 5641173"/>
              <a:gd name="connsiteX269" fmla="*/ 114306 w 11243827"/>
              <a:gd name="connsiteY269" fmla="*/ 5354983 h 5641173"/>
              <a:gd name="connsiteX270" fmla="*/ 89264 w 11243827"/>
              <a:gd name="connsiteY270" fmla="*/ 5348886 h 5641173"/>
              <a:gd name="connsiteX271" fmla="*/ 49794 w 11243827"/>
              <a:gd name="connsiteY271" fmla="*/ 5329950 h 5641173"/>
              <a:gd name="connsiteX272" fmla="*/ 19924 w 11243827"/>
              <a:gd name="connsiteY272" fmla="*/ 5334282 h 5641173"/>
              <a:gd name="connsiteX273" fmla="*/ 13819 w 11243827"/>
              <a:gd name="connsiteY273" fmla="*/ 5334653 h 5641173"/>
              <a:gd name="connsiteX274" fmla="*/ 13657 w 11243827"/>
              <a:gd name="connsiteY274" fmla="*/ 5334455 h 5641173"/>
              <a:gd name="connsiteX275" fmla="*/ 7139 w 11243827"/>
              <a:gd name="connsiteY275" fmla="*/ 5334438 h 5641173"/>
              <a:gd name="connsiteX276" fmla="*/ 2684 w 11243827"/>
              <a:gd name="connsiteY276" fmla="*/ 5335333 h 5641173"/>
              <a:gd name="connsiteX277" fmla="*/ 0 w 11243827"/>
              <a:gd name="connsiteY277" fmla="*/ 5335496 h 5641173"/>
              <a:gd name="connsiteX278" fmla="*/ 0 w 11243827"/>
              <a:gd name="connsiteY278" fmla="*/ 10592 h 5641173"/>
              <a:gd name="connsiteX279" fmla="*/ 11243827 w 11243827"/>
              <a:gd name="connsiteY279" fmla="*/ 0 h 5641173"/>
              <a:gd name="connsiteX0" fmla="*/ 11243827 w 11243827"/>
              <a:gd name="connsiteY0" fmla="*/ 0 h 5641173"/>
              <a:gd name="connsiteX1" fmla="*/ 11243827 w 11243827"/>
              <a:gd name="connsiteY1" fmla="*/ 1470035 h 5641173"/>
              <a:gd name="connsiteX2" fmla="*/ 11243827 w 11243827"/>
              <a:gd name="connsiteY2" fmla="*/ 5209610 h 5641173"/>
              <a:gd name="connsiteX3" fmla="*/ 11240675 w 11243827"/>
              <a:gd name="connsiteY3" fmla="*/ 5210442 h 5641173"/>
              <a:gd name="connsiteX4" fmla="*/ 11179959 w 11243827"/>
              <a:gd name="connsiteY4" fmla="*/ 5221199 h 5641173"/>
              <a:gd name="connsiteX5" fmla="*/ 11105493 w 11243827"/>
              <a:gd name="connsiteY5" fmla="*/ 5259905 h 5641173"/>
              <a:gd name="connsiteX6" fmla="*/ 11078640 w 11243827"/>
              <a:gd name="connsiteY6" fmla="*/ 5263531 h 5641173"/>
              <a:gd name="connsiteX7" fmla="*/ 11079616 w 11243827"/>
              <a:gd name="connsiteY7" fmla="*/ 5270380 h 5641173"/>
              <a:gd name="connsiteX8" fmla="*/ 11069641 w 11243827"/>
              <a:gd name="connsiteY8" fmla="*/ 5270884 h 5641173"/>
              <a:gd name="connsiteX9" fmla="*/ 11047377 w 11243827"/>
              <a:gd name="connsiteY9" fmla="*/ 5271051 h 5641173"/>
              <a:gd name="connsiteX10" fmla="*/ 10980705 w 11243827"/>
              <a:gd name="connsiteY10" fmla="*/ 5272951 h 5641173"/>
              <a:gd name="connsiteX11" fmla="*/ 10962514 w 11243827"/>
              <a:gd name="connsiteY11" fmla="*/ 5286084 h 5641173"/>
              <a:gd name="connsiteX12" fmla="*/ 10945307 w 11243827"/>
              <a:gd name="connsiteY12" fmla="*/ 5286290 h 5641173"/>
              <a:gd name="connsiteX13" fmla="*/ 10845516 w 11243827"/>
              <a:gd name="connsiteY13" fmla="*/ 5303894 h 5641173"/>
              <a:gd name="connsiteX14" fmla="*/ 10831795 w 11243827"/>
              <a:gd name="connsiteY14" fmla="*/ 5305210 h 5641173"/>
              <a:gd name="connsiteX15" fmla="*/ 10824365 w 11243827"/>
              <a:gd name="connsiteY15" fmla="*/ 5311111 h 5641173"/>
              <a:gd name="connsiteX16" fmla="*/ 10797756 w 11243827"/>
              <a:gd name="connsiteY16" fmla="*/ 5312285 h 5641173"/>
              <a:gd name="connsiteX17" fmla="*/ 10796525 w 11243827"/>
              <a:gd name="connsiteY17" fmla="*/ 5315645 h 5641173"/>
              <a:gd name="connsiteX18" fmla="*/ 10709063 w 11243827"/>
              <a:gd name="connsiteY18" fmla="*/ 5344492 h 5641173"/>
              <a:gd name="connsiteX19" fmla="*/ 10694078 w 11243827"/>
              <a:gd name="connsiteY19" fmla="*/ 5349258 h 5641173"/>
              <a:gd name="connsiteX20" fmla="*/ 10681131 w 11243827"/>
              <a:gd name="connsiteY20" fmla="*/ 5347812 h 5641173"/>
              <a:gd name="connsiteX21" fmla="*/ 10609448 w 11243827"/>
              <a:gd name="connsiteY21" fmla="*/ 5351931 h 5641173"/>
              <a:gd name="connsiteX22" fmla="*/ 10592397 w 11243827"/>
              <a:gd name="connsiteY22" fmla="*/ 5349402 h 5641173"/>
              <a:gd name="connsiteX23" fmla="*/ 10585227 w 11243827"/>
              <a:gd name="connsiteY23" fmla="*/ 5344063 h 5641173"/>
              <a:gd name="connsiteX24" fmla="*/ 10557472 w 11243827"/>
              <a:gd name="connsiteY24" fmla="*/ 5354151 h 5641173"/>
              <a:gd name="connsiteX25" fmla="*/ 10514646 w 11243827"/>
              <a:gd name="connsiteY25" fmla="*/ 5361064 h 5641173"/>
              <a:gd name="connsiteX26" fmla="*/ 10494292 w 11243827"/>
              <a:gd name="connsiteY26" fmla="*/ 5366054 h 5641173"/>
              <a:gd name="connsiteX27" fmla="*/ 10477869 w 11243827"/>
              <a:gd name="connsiteY27" fmla="*/ 5363025 h 5641173"/>
              <a:gd name="connsiteX28" fmla="*/ 10384411 w 11243827"/>
              <a:gd name="connsiteY28" fmla="*/ 5362257 h 5641173"/>
              <a:gd name="connsiteX29" fmla="*/ 10362921 w 11243827"/>
              <a:gd name="connsiteY29" fmla="*/ 5357444 h 5641173"/>
              <a:gd name="connsiteX30" fmla="*/ 10352736 w 11243827"/>
              <a:gd name="connsiteY30" fmla="*/ 5347851 h 5641173"/>
              <a:gd name="connsiteX31" fmla="*/ 10344754 w 11243827"/>
              <a:gd name="connsiteY31" fmla="*/ 5351272 h 5641173"/>
              <a:gd name="connsiteX32" fmla="*/ 10288226 w 11243827"/>
              <a:gd name="connsiteY32" fmla="*/ 5351613 h 5641173"/>
              <a:gd name="connsiteX33" fmla="*/ 10251350 w 11243827"/>
              <a:gd name="connsiteY33" fmla="*/ 5352711 h 5641173"/>
              <a:gd name="connsiteX34" fmla="*/ 10249108 w 11243827"/>
              <a:gd name="connsiteY34" fmla="*/ 5365881 h 5641173"/>
              <a:gd name="connsiteX35" fmla="*/ 10216272 w 11243827"/>
              <a:gd name="connsiteY35" fmla="*/ 5370573 h 5641173"/>
              <a:gd name="connsiteX36" fmla="*/ 10181278 w 11243827"/>
              <a:gd name="connsiteY36" fmla="*/ 5362119 h 5641173"/>
              <a:gd name="connsiteX37" fmla="*/ 10140033 w 11243827"/>
              <a:gd name="connsiteY37" fmla="*/ 5363304 h 5641173"/>
              <a:gd name="connsiteX38" fmla="*/ 10115353 w 11243827"/>
              <a:gd name="connsiteY38" fmla="*/ 5363869 h 5641173"/>
              <a:gd name="connsiteX39" fmla="*/ 10050578 w 11243827"/>
              <a:gd name="connsiteY39" fmla="*/ 5376153 h 5641173"/>
              <a:gd name="connsiteX40" fmla="*/ 9945478 w 11243827"/>
              <a:gd name="connsiteY40" fmla="*/ 5422859 h 5641173"/>
              <a:gd name="connsiteX41" fmla="*/ 9912481 w 11243827"/>
              <a:gd name="connsiteY41" fmla="*/ 5429477 h 5641173"/>
              <a:gd name="connsiteX42" fmla="*/ 9906713 w 11243827"/>
              <a:gd name="connsiteY42" fmla="*/ 5426784 h 5641173"/>
              <a:gd name="connsiteX43" fmla="*/ 9742436 w 11243827"/>
              <a:gd name="connsiteY43" fmla="*/ 5454834 h 5641173"/>
              <a:gd name="connsiteX44" fmla="*/ 9713044 w 11243827"/>
              <a:gd name="connsiteY44" fmla="*/ 5456476 h 5641173"/>
              <a:gd name="connsiteX45" fmla="*/ 9691033 w 11243827"/>
              <a:gd name="connsiteY45" fmla="*/ 5455451 h 5641173"/>
              <a:gd name="connsiteX46" fmla="*/ 9638355 w 11243827"/>
              <a:gd name="connsiteY46" fmla="*/ 5464794 h 5641173"/>
              <a:gd name="connsiteX47" fmla="*/ 9552434 w 11243827"/>
              <a:gd name="connsiteY47" fmla="*/ 5485280 h 5641173"/>
              <a:gd name="connsiteX48" fmla="*/ 9533883 w 11243827"/>
              <a:gd name="connsiteY48" fmla="*/ 5488516 h 5641173"/>
              <a:gd name="connsiteX49" fmla="*/ 9516916 w 11243827"/>
              <a:gd name="connsiteY49" fmla="*/ 5486828 h 5641173"/>
              <a:gd name="connsiteX50" fmla="*/ 9512093 w 11243827"/>
              <a:gd name="connsiteY50" fmla="*/ 5482541 h 5641173"/>
              <a:gd name="connsiteX51" fmla="*/ 9501725 w 11243827"/>
              <a:gd name="connsiteY51" fmla="*/ 5483603 h 5641173"/>
              <a:gd name="connsiteX52" fmla="*/ 9498754 w 11243827"/>
              <a:gd name="connsiteY52" fmla="*/ 5482951 h 5641173"/>
              <a:gd name="connsiteX53" fmla="*/ 9481932 w 11243827"/>
              <a:gd name="connsiteY53" fmla="*/ 5480151 h 5641173"/>
              <a:gd name="connsiteX54" fmla="*/ 9451321 w 11243827"/>
              <a:gd name="connsiteY54" fmla="*/ 5497375 h 5641173"/>
              <a:gd name="connsiteX55" fmla="*/ 9409298 w 11243827"/>
              <a:gd name="connsiteY55" fmla="*/ 5499478 h 5641173"/>
              <a:gd name="connsiteX56" fmla="*/ 9303056 w 11243827"/>
              <a:gd name="connsiteY56" fmla="*/ 5519093 h 5641173"/>
              <a:gd name="connsiteX57" fmla="*/ 9229078 w 11243827"/>
              <a:gd name="connsiteY57" fmla="*/ 5524154 h 5641173"/>
              <a:gd name="connsiteX58" fmla="*/ 9165105 w 11243827"/>
              <a:gd name="connsiteY58" fmla="*/ 5532892 h 5641173"/>
              <a:gd name="connsiteX59" fmla="*/ 9077301 w 11243827"/>
              <a:gd name="connsiteY59" fmla="*/ 5580356 h 5641173"/>
              <a:gd name="connsiteX60" fmla="*/ 8960065 w 11243827"/>
              <a:gd name="connsiteY60" fmla="*/ 5597982 h 5641173"/>
              <a:gd name="connsiteX61" fmla="*/ 8953536 w 11243827"/>
              <a:gd name="connsiteY61" fmla="*/ 5606638 h 5641173"/>
              <a:gd name="connsiteX62" fmla="*/ 8943907 w 11243827"/>
              <a:gd name="connsiteY62" fmla="*/ 5612541 h 5641173"/>
              <a:gd name="connsiteX63" fmla="*/ 8942046 w 11243827"/>
              <a:gd name="connsiteY63" fmla="*/ 5612112 h 5641173"/>
              <a:gd name="connsiteX64" fmla="*/ 8928824 w 11243827"/>
              <a:gd name="connsiteY64" fmla="*/ 5615549 h 5641173"/>
              <a:gd name="connsiteX65" fmla="*/ 8927294 w 11243827"/>
              <a:gd name="connsiteY65" fmla="*/ 5618607 h 5641173"/>
              <a:gd name="connsiteX66" fmla="*/ 8918651 w 11243827"/>
              <a:gd name="connsiteY66" fmla="*/ 5621688 h 5641173"/>
              <a:gd name="connsiteX67" fmla="*/ 8902772 w 11243827"/>
              <a:gd name="connsiteY67" fmla="*/ 5629703 h 5641173"/>
              <a:gd name="connsiteX68" fmla="*/ 8898724 w 11243827"/>
              <a:gd name="connsiteY68" fmla="*/ 5629379 h 5641173"/>
              <a:gd name="connsiteX69" fmla="*/ 8873099 w 11243827"/>
              <a:gd name="connsiteY69" fmla="*/ 5638628 h 5641173"/>
              <a:gd name="connsiteX70" fmla="*/ 8872234 w 11243827"/>
              <a:gd name="connsiteY70" fmla="*/ 5637889 h 5641173"/>
              <a:gd name="connsiteX71" fmla="*/ 8862777 w 11243827"/>
              <a:gd name="connsiteY71" fmla="*/ 5636711 h 5641173"/>
              <a:gd name="connsiteX72" fmla="*/ 8845869 w 11243827"/>
              <a:gd name="connsiteY72" fmla="*/ 5636436 h 5641173"/>
              <a:gd name="connsiteX73" fmla="*/ 8800548 w 11243827"/>
              <a:gd name="connsiteY73" fmla="*/ 5625084 h 5641173"/>
              <a:gd name="connsiteX74" fmla="*/ 8773774 w 11243827"/>
              <a:gd name="connsiteY74" fmla="*/ 5634630 h 5641173"/>
              <a:gd name="connsiteX75" fmla="*/ 8698255 w 11243827"/>
              <a:gd name="connsiteY75" fmla="*/ 5636083 h 5641173"/>
              <a:gd name="connsiteX76" fmla="*/ 8619167 w 11243827"/>
              <a:gd name="connsiteY76" fmla="*/ 5619130 h 5641173"/>
              <a:gd name="connsiteX77" fmla="*/ 8539822 w 11243827"/>
              <a:gd name="connsiteY77" fmla="*/ 5616905 h 5641173"/>
              <a:gd name="connsiteX78" fmla="*/ 8511094 w 11243827"/>
              <a:gd name="connsiteY78" fmla="*/ 5617360 h 5641173"/>
              <a:gd name="connsiteX79" fmla="*/ 8459886 w 11243827"/>
              <a:gd name="connsiteY79" fmla="*/ 5612612 h 5641173"/>
              <a:gd name="connsiteX80" fmla="*/ 8436432 w 11243827"/>
              <a:gd name="connsiteY80" fmla="*/ 5606990 h 5641173"/>
              <a:gd name="connsiteX81" fmla="*/ 8435403 w 11243827"/>
              <a:gd name="connsiteY81" fmla="*/ 5607336 h 5641173"/>
              <a:gd name="connsiteX82" fmla="*/ 8433307 w 11243827"/>
              <a:gd name="connsiteY82" fmla="*/ 5604917 h 5641173"/>
              <a:gd name="connsiteX83" fmla="*/ 8428968 w 11243827"/>
              <a:gd name="connsiteY83" fmla="*/ 5603796 h 5641173"/>
              <a:gd name="connsiteX84" fmla="*/ 8417124 w 11243827"/>
              <a:gd name="connsiteY84" fmla="*/ 5604518 h 5641173"/>
              <a:gd name="connsiteX85" fmla="*/ 8412669 w 11243827"/>
              <a:gd name="connsiteY85" fmla="*/ 5605413 h 5641173"/>
              <a:gd name="connsiteX86" fmla="*/ 8406152 w 11243827"/>
              <a:gd name="connsiteY86" fmla="*/ 5605396 h 5641173"/>
              <a:gd name="connsiteX87" fmla="*/ 8405989 w 11243827"/>
              <a:gd name="connsiteY87" fmla="*/ 5605197 h 5641173"/>
              <a:gd name="connsiteX88" fmla="*/ 8399884 w 11243827"/>
              <a:gd name="connsiteY88" fmla="*/ 5605568 h 5641173"/>
              <a:gd name="connsiteX89" fmla="*/ 8370014 w 11243827"/>
              <a:gd name="connsiteY89" fmla="*/ 5609900 h 5641173"/>
              <a:gd name="connsiteX90" fmla="*/ 8330544 w 11243827"/>
              <a:gd name="connsiteY90" fmla="*/ 5590964 h 5641173"/>
              <a:gd name="connsiteX91" fmla="*/ 8314221 w 11243827"/>
              <a:gd name="connsiteY91" fmla="*/ 5587682 h 5641173"/>
              <a:gd name="connsiteX92" fmla="*/ 8305502 w 11243827"/>
              <a:gd name="connsiteY92" fmla="*/ 5584868 h 5641173"/>
              <a:gd name="connsiteX93" fmla="*/ 8304962 w 11243827"/>
              <a:gd name="connsiteY93" fmla="*/ 5584007 h 5641173"/>
              <a:gd name="connsiteX94" fmla="*/ 8276324 w 11243827"/>
              <a:gd name="connsiteY94" fmla="*/ 5588260 h 5641173"/>
              <a:gd name="connsiteX95" fmla="*/ 8272522 w 11243827"/>
              <a:gd name="connsiteY95" fmla="*/ 5587226 h 5641173"/>
              <a:gd name="connsiteX96" fmla="*/ 8253857 w 11243827"/>
              <a:gd name="connsiteY96" fmla="*/ 5592043 h 5641173"/>
              <a:gd name="connsiteX97" fmla="*/ 8244212 w 11243827"/>
              <a:gd name="connsiteY97" fmla="*/ 5593439 h 5641173"/>
              <a:gd name="connsiteX98" fmla="*/ 8241488 w 11243827"/>
              <a:gd name="connsiteY98" fmla="*/ 5596085 h 5641173"/>
              <a:gd name="connsiteX99" fmla="*/ 8227256 w 11243827"/>
              <a:gd name="connsiteY99" fmla="*/ 5597005 h 5641173"/>
              <a:gd name="connsiteX100" fmla="*/ 8225619 w 11243827"/>
              <a:gd name="connsiteY100" fmla="*/ 5596262 h 5641173"/>
              <a:gd name="connsiteX101" fmla="*/ 8213882 w 11243827"/>
              <a:gd name="connsiteY101" fmla="*/ 5600179 h 5641173"/>
              <a:gd name="connsiteX102" fmla="*/ 8204045 w 11243827"/>
              <a:gd name="connsiteY102" fmla="*/ 5607275 h 5641173"/>
              <a:gd name="connsiteX103" fmla="*/ 8082989 w 11243827"/>
              <a:gd name="connsiteY103" fmla="*/ 5603160 h 5641173"/>
              <a:gd name="connsiteX104" fmla="*/ 7976942 w 11243827"/>
              <a:gd name="connsiteY104" fmla="*/ 5598455 h 5641173"/>
              <a:gd name="connsiteX105" fmla="*/ 7950121 w 11243827"/>
              <a:gd name="connsiteY105" fmla="*/ 5590893 h 5641173"/>
              <a:gd name="connsiteX106" fmla="*/ 7727691 w 11243827"/>
              <a:gd name="connsiteY106" fmla="*/ 5621064 h 5641173"/>
              <a:gd name="connsiteX107" fmla="*/ 7685998 w 11243827"/>
              <a:gd name="connsiteY107" fmla="*/ 5615564 h 5641173"/>
              <a:gd name="connsiteX108" fmla="*/ 7649302 w 11243827"/>
              <a:gd name="connsiteY108" fmla="*/ 5626541 h 5641173"/>
              <a:gd name="connsiteX109" fmla="*/ 7634083 w 11243827"/>
              <a:gd name="connsiteY109" fmla="*/ 5620862 h 5641173"/>
              <a:gd name="connsiteX110" fmla="*/ 7631455 w 11243827"/>
              <a:gd name="connsiteY110" fmla="*/ 5619708 h 5641173"/>
              <a:gd name="connsiteX111" fmla="*/ 7620952 w 11243827"/>
              <a:gd name="connsiteY111" fmla="*/ 5618872 h 5641173"/>
              <a:gd name="connsiteX112" fmla="*/ 7617992 w 11243827"/>
              <a:gd name="connsiteY112" fmla="*/ 5613914 h 5641173"/>
              <a:gd name="connsiteX113" fmla="*/ 7602182 w 11243827"/>
              <a:gd name="connsiteY113" fmla="*/ 5609271 h 5641173"/>
              <a:gd name="connsiteX114" fmla="*/ 7582847 w 11243827"/>
              <a:gd name="connsiteY114" fmla="*/ 5609047 h 5641173"/>
              <a:gd name="connsiteX115" fmla="*/ 7514158 w 11243827"/>
              <a:gd name="connsiteY115" fmla="*/ 5607737 h 5641173"/>
              <a:gd name="connsiteX116" fmla="*/ 7502955 w 11243827"/>
              <a:gd name="connsiteY116" fmla="*/ 5610415 h 5641173"/>
              <a:gd name="connsiteX117" fmla="*/ 7466391 w 11243827"/>
              <a:gd name="connsiteY117" fmla="*/ 5605949 h 5641173"/>
              <a:gd name="connsiteX118" fmla="*/ 7433806 w 11243827"/>
              <a:gd name="connsiteY118" fmla="*/ 5604945 h 5641173"/>
              <a:gd name="connsiteX119" fmla="*/ 7412693 w 11243827"/>
              <a:gd name="connsiteY119" fmla="*/ 5607075 h 5641173"/>
              <a:gd name="connsiteX120" fmla="*/ 7407159 w 11243827"/>
              <a:gd name="connsiteY120" fmla="*/ 5605310 h 5641173"/>
              <a:gd name="connsiteX121" fmla="*/ 7385900 w 11243827"/>
              <a:gd name="connsiteY121" fmla="*/ 5604171 h 5641173"/>
              <a:gd name="connsiteX122" fmla="*/ 7375071 w 11243827"/>
              <a:gd name="connsiteY122" fmla="*/ 5606788 h 5641173"/>
              <a:gd name="connsiteX123" fmla="*/ 7364382 w 11243827"/>
              <a:gd name="connsiteY123" fmla="*/ 5600762 h 5641173"/>
              <a:gd name="connsiteX124" fmla="*/ 7361770 w 11243827"/>
              <a:gd name="connsiteY124" fmla="*/ 5596347 h 5641173"/>
              <a:gd name="connsiteX125" fmla="*/ 7346641 w 11243827"/>
              <a:gd name="connsiteY125" fmla="*/ 5598329 h 5641173"/>
              <a:gd name="connsiteX126" fmla="*/ 7334238 w 11243827"/>
              <a:gd name="connsiteY126" fmla="*/ 5594014 h 5641173"/>
              <a:gd name="connsiteX127" fmla="*/ 7323426 w 11243827"/>
              <a:gd name="connsiteY127" fmla="*/ 5596835 h 5641173"/>
              <a:gd name="connsiteX128" fmla="*/ 7318938 w 11243827"/>
              <a:gd name="connsiteY128" fmla="*/ 5596200 h 5641173"/>
              <a:gd name="connsiteX129" fmla="*/ 7307784 w 11243827"/>
              <a:gd name="connsiteY129" fmla="*/ 5594065 h 5641173"/>
              <a:gd name="connsiteX130" fmla="*/ 7288540 w 11243827"/>
              <a:gd name="connsiteY130" fmla="*/ 5589320 h 5641173"/>
              <a:gd name="connsiteX131" fmla="*/ 7282537 w 11243827"/>
              <a:gd name="connsiteY131" fmla="*/ 5588660 h 5641173"/>
              <a:gd name="connsiteX132" fmla="*/ 7269466 w 11243827"/>
              <a:gd name="connsiteY132" fmla="*/ 5581404 h 5641173"/>
              <a:gd name="connsiteX133" fmla="*/ 7244165 w 11243827"/>
              <a:gd name="connsiteY133" fmla="*/ 5575200 h 5641173"/>
              <a:gd name="connsiteX134" fmla="*/ 7199619 w 11243827"/>
              <a:gd name="connsiteY134" fmla="*/ 5553550 h 5641173"/>
              <a:gd name="connsiteX135" fmla="*/ 7173434 w 11243827"/>
              <a:gd name="connsiteY135" fmla="*/ 5543219 h 5641173"/>
              <a:gd name="connsiteX136" fmla="*/ 7155718 w 11243827"/>
              <a:gd name="connsiteY136" fmla="*/ 5533697 h 5641173"/>
              <a:gd name="connsiteX137" fmla="*/ 7103430 w 11243827"/>
              <a:gd name="connsiteY137" fmla="*/ 5520249 h 5641173"/>
              <a:gd name="connsiteX138" fmla="*/ 7013746 w 11243827"/>
              <a:gd name="connsiteY138" fmla="*/ 5502470 h 5641173"/>
              <a:gd name="connsiteX139" fmla="*/ 6995379 w 11243827"/>
              <a:gd name="connsiteY139" fmla="*/ 5497693 h 5641173"/>
              <a:gd name="connsiteX140" fmla="*/ 6982475 w 11243827"/>
              <a:gd name="connsiteY140" fmla="*/ 5489641 h 5641173"/>
              <a:gd name="connsiteX141" fmla="*/ 6981994 w 11243827"/>
              <a:gd name="connsiteY141" fmla="*/ 5484335 h 5641173"/>
              <a:gd name="connsiteX142" fmla="*/ 6972355 w 11243827"/>
              <a:gd name="connsiteY142" fmla="*/ 5481074 h 5641173"/>
              <a:gd name="connsiteX143" fmla="*/ 6970394 w 11243827"/>
              <a:gd name="connsiteY143" fmla="*/ 5479383 h 5641173"/>
              <a:gd name="connsiteX144" fmla="*/ 6958543 w 11243827"/>
              <a:gd name="connsiteY144" fmla="*/ 5470507 h 5641173"/>
              <a:gd name="connsiteX145" fmla="*/ 6918276 w 11243827"/>
              <a:gd name="connsiteY145" fmla="*/ 5472034 h 5641173"/>
              <a:gd name="connsiteX146" fmla="*/ 6881046 w 11243827"/>
              <a:gd name="connsiteY146" fmla="*/ 5457070 h 5641173"/>
              <a:gd name="connsiteX147" fmla="*/ 6752164 w 11243827"/>
              <a:gd name="connsiteY147" fmla="*/ 5425021 h 5641173"/>
              <a:gd name="connsiteX148" fmla="*/ 6724964 w 11243827"/>
              <a:gd name="connsiteY148" fmla="*/ 5414071 h 5641173"/>
              <a:gd name="connsiteX149" fmla="*/ 6683286 w 11243827"/>
              <a:gd name="connsiteY149" fmla="*/ 5432830 h 5641173"/>
              <a:gd name="connsiteX150" fmla="*/ 6644277 w 11243827"/>
              <a:gd name="connsiteY150" fmla="*/ 5429684 h 5641173"/>
              <a:gd name="connsiteX151" fmla="*/ 6532914 w 11243827"/>
              <a:gd name="connsiteY151" fmla="*/ 5431205 h 5641173"/>
              <a:gd name="connsiteX152" fmla="*/ 6307459 w 11243827"/>
              <a:gd name="connsiteY152" fmla="*/ 5467087 h 5641173"/>
              <a:gd name="connsiteX153" fmla="*/ 6196243 w 11243827"/>
              <a:gd name="connsiteY153" fmla="*/ 5515042 h 5641173"/>
              <a:gd name="connsiteX154" fmla="*/ 6099124 w 11243827"/>
              <a:gd name="connsiteY154" fmla="*/ 5516848 h 5641173"/>
              <a:gd name="connsiteX155" fmla="*/ 6016077 w 11243827"/>
              <a:gd name="connsiteY155" fmla="*/ 5528642 h 5641173"/>
              <a:gd name="connsiteX156" fmla="*/ 6004389 w 11243827"/>
              <a:gd name="connsiteY156" fmla="*/ 5531206 h 5641173"/>
              <a:gd name="connsiteX157" fmla="*/ 5933945 w 11243827"/>
              <a:gd name="connsiteY157" fmla="*/ 5538840 h 5641173"/>
              <a:gd name="connsiteX158" fmla="*/ 5883936 w 11243827"/>
              <a:gd name="connsiteY158" fmla="*/ 5553807 h 5641173"/>
              <a:gd name="connsiteX159" fmla="*/ 5798331 w 11243827"/>
              <a:gd name="connsiteY159" fmla="*/ 5564248 h 5641173"/>
              <a:gd name="connsiteX160" fmla="*/ 5712738 w 11243827"/>
              <a:gd name="connsiteY160" fmla="*/ 5573120 h 5641173"/>
              <a:gd name="connsiteX161" fmla="*/ 5681342 w 11243827"/>
              <a:gd name="connsiteY161" fmla="*/ 5575621 h 5641173"/>
              <a:gd name="connsiteX162" fmla="*/ 5627167 w 11243827"/>
              <a:gd name="connsiteY162" fmla="*/ 5583215 h 5641173"/>
              <a:gd name="connsiteX163" fmla="*/ 5591414 w 11243827"/>
              <a:gd name="connsiteY163" fmla="*/ 5587695 h 5641173"/>
              <a:gd name="connsiteX164" fmla="*/ 5583028 w 11243827"/>
              <a:gd name="connsiteY164" fmla="*/ 5580877 h 5641173"/>
              <a:gd name="connsiteX165" fmla="*/ 5549426 w 11243827"/>
              <a:gd name="connsiteY165" fmla="*/ 5582858 h 5641173"/>
              <a:gd name="connsiteX166" fmla="*/ 5519999 w 11243827"/>
              <a:gd name="connsiteY166" fmla="*/ 5592246 h 5641173"/>
              <a:gd name="connsiteX167" fmla="*/ 5480028 w 11243827"/>
              <a:gd name="connsiteY167" fmla="*/ 5597282 h 5641173"/>
              <a:gd name="connsiteX168" fmla="*/ 5456175 w 11243827"/>
              <a:gd name="connsiteY168" fmla="*/ 5600371 h 5641173"/>
              <a:gd name="connsiteX169" fmla="*/ 5388463 w 11243827"/>
              <a:gd name="connsiteY169" fmla="*/ 5602638 h 5641173"/>
              <a:gd name="connsiteX170" fmla="*/ 5265898 w 11243827"/>
              <a:gd name="connsiteY170" fmla="*/ 5591830 h 5641173"/>
              <a:gd name="connsiteX171" fmla="*/ 5231231 w 11243827"/>
              <a:gd name="connsiteY171" fmla="*/ 5592790 h 5641173"/>
              <a:gd name="connsiteX172" fmla="*/ 5226996 w 11243827"/>
              <a:gd name="connsiteY172" fmla="*/ 5595040 h 5641173"/>
              <a:gd name="connsiteX173" fmla="*/ 5175988 w 11243827"/>
              <a:gd name="connsiteY173" fmla="*/ 5588131 h 5641173"/>
              <a:gd name="connsiteX174" fmla="*/ 5107470 w 11243827"/>
              <a:gd name="connsiteY174" fmla="*/ 5594771 h 5641173"/>
              <a:gd name="connsiteX175" fmla="*/ 5027868 w 11243827"/>
              <a:gd name="connsiteY175" fmla="*/ 5605624 h 5641173"/>
              <a:gd name="connsiteX176" fmla="*/ 5007324 w 11243827"/>
              <a:gd name="connsiteY176" fmla="*/ 5609209 h 5641173"/>
              <a:gd name="connsiteX177" fmla="*/ 4952559 w 11243827"/>
              <a:gd name="connsiteY177" fmla="*/ 5611402 h 5641173"/>
              <a:gd name="connsiteX178" fmla="*/ 4826081 w 11243827"/>
              <a:gd name="connsiteY178" fmla="*/ 5616191 h 5641173"/>
              <a:gd name="connsiteX179" fmla="*/ 4823501 w 11243827"/>
              <a:gd name="connsiteY179" fmla="*/ 5619174 h 5641173"/>
              <a:gd name="connsiteX180" fmla="*/ 4813093 w 11243827"/>
              <a:gd name="connsiteY180" fmla="*/ 5620026 h 5641173"/>
              <a:gd name="connsiteX181" fmla="*/ 4810563 w 11243827"/>
              <a:gd name="connsiteY181" fmla="*/ 5620787 h 5641173"/>
              <a:gd name="connsiteX182" fmla="*/ 4795818 w 11243827"/>
              <a:gd name="connsiteY182" fmla="*/ 5624618 h 5641173"/>
              <a:gd name="connsiteX183" fmla="*/ 4758404 w 11243827"/>
              <a:gd name="connsiteY183" fmla="*/ 5619510 h 5641173"/>
              <a:gd name="connsiteX184" fmla="*/ 4717254 w 11243827"/>
              <a:gd name="connsiteY184" fmla="*/ 5624155 h 5641173"/>
              <a:gd name="connsiteX185" fmla="*/ 4591958 w 11243827"/>
              <a:gd name="connsiteY185" fmla="*/ 5624710 h 5641173"/>
              <a:gd name="connsiteX186" fmla="*/ 4476215 w 11243827"/>
              <a:gd name="connsiteY186" fmla="*/ 5628210 h 5641173"/>
              <a:gd name="connsiteX187" fmla="*/ 4425193 w 11243827"/>
              <a:gd name="connsiteY187" fmla="*/ 5627414 h 5641173"/>
              <a:gd name="connsiteX188" fmla="*/ 4383866 w 11243827"/>
              <a:gd name="connsiteY188" fmla="*/ 5626546 h 5641173"/>
              <a:gd name="connsiteX189" fmla="*/ 4385596 w 11243827"/>
              <a:gd name="connsiteY189" fmla="*/ 5634646 h 5641173"/>
              <a:gd name="connsiteX190" fmla="*/ 4360864 w 11243827"/>
              <a:gd name="connsiteY190" fmla="*/ 5641173 h 5641173"/>
              <a:gd name="connsiteX191" fmla="*/ 4328321 w 11243827"/>
              <a:gd name="connsiteY191" fmla="*/ 5626332 h 5641173"/>
              <a:gd name="connsiteX192" fmla="*/ 4309842 w 11243827"/>
              <a:gd name="connsiteY192" fmla="*/ 5626471 h 5641173"/>
              <a:gd name="connsiteX193" fmla="*/ 4277424 w 11243827"/>
              <a:gd name="connsiteY193" fmla="*/ 5631598 h 5641173"/>
              <a:gd name="connsiteX194" fmla="*/ 4266627 w 11243827"/>
              <a:gd name="connsiteY194" fmla="*/ 5633969 h 5641173"/>
              <a:gd name="connsiteX195" fmla="*/ 4185525 w 11243827"/>
              <a:gd name="connsiteY195" fmla="*/ 5617508 h 5641173"/>
              <a:gd name="connsiteX196" fmla="*/ 4177617 w 11243827"/>
              <a:gd name="connsiteY196" fmla="*/ 5610903 h 5641173"/>
              <a:gd name="connsiteX197" fmla="*/ 4136948 w 11243827"/>
              <a:gd name="connsiteY197" fmla="*/ 5608031 h 5641173"/>
              <a:gd name="connsiteX198" fmla="*/ 4132323 w 11243827"/>
              <a:gd name="connsiteY198" fmla="*/ 5609784 h 5641173"/>
              <a:gd name="connsiteX199" fmla="*/ 4098620 w 11243827"/>
              <a:gd name="connsiteY199" fmla="*/ 5599672 h 5641173"/>
              <a:gd name="connsiteX200" fmla="*/ 3963475 w 11243827"/>
              <a:gd name="connsiteY200" fmla="*/ 5581841 h 5641173"/>
              <a:gd name="connsiteX201" fmla="*/ 3703613 w 11243827"/>
              <a:gd name="connsiteY201" fmla="*/ 5572482 h 5641173"/>
              <a:gd name="connsiteX202" fmla="*/ 3432987 w 11243827"/>
              <a:gd name="connsiteY202" fmla="*/ 5545768 h 5641173"/>
              <a:gd name="connsiteX203" fmla="*/ 3176381 w 11243827"/>
              <a:gd name="connsiteY203" fmla="*/ 5556110 h 5641173"/>
              <a:gd name="connsiteX204" fmla="*/ 2710156 w 11243827"/>
              <a:gd name="connsiteY204" fmla="*/ 5527517 h 5641173"/>
              <a:gd name="connsiteX205" fmla="*/ 2550206 w 11243827"/>
              <a:gd name="connsiteY205" fmla="*/ 5524958 h 5641173"/>
              <a:gd name="connsiteX206" fmla="*/ 2443041 w 11243827"/>
              <a:gd name="connsiteY206" fmla="*/ 5523990 h 5641173"/>
              <a:gd name="connsiteX207" fmla="*/ 2435613 w 11243827"/>
              <a:gd name="connsiteY207" fmla="*/ 5526704 h 5641173"/>
              <a:gd name="connsiteX208" fmla="*/ 2405682 w 11243827"/>
              <a:gd name="connsiteY208" fmla="*/ 5528307 h 5641173"/>
              <a:gd name="connsiteX209" fmla="*/ 2397487 w 11243827"/>
              <a:gd name="connsiteY209" fmla="*/ 5540337 h 5641173"/>
              <a:gd name="connsiteX210" fmla="*/ 2297454 w 11243827"/>
              <a:gd name="connsiteY210" fmla="*/ 5550765 h 5641173"/>
              <a:gd name="connsiteX211" fmla="*/ 2056700 w 11243827"/>
              <a:gd name="connsiteY211" fmla="*/ 5555489 h 5641173"/>
              <a:gd name="connsiteX212" fmla="*/ 1878530 w 11243827"/>
              <a:gd name="connsiteY212" fmla="*/ 5535330 h 5641173"/>
              <a:gd name="connsiteX213" fmla="*/ 1859292 w 11243827"/>
              <a:gd name="connsiteY213" fmla="*/ 5535461 h 5641173"/>
              <a:gd name="connsiteX214" fmla="*/ 1835626 w 11243827"/>
              <a:gd name="connsiteY214" fmla="*/ 5533793 h 5641173"/>
              <a:gd name="connsiteX215" fmla="*/ 1798939 w 11243827"/>
              <a:gd name="connsiteY215" fmla="*/ 5540285 h 5641173"/>
              <a:gd name="connsiteX216" fmla="*/ 1779046 w 11243827"/>
              <a:gd name="connsiteY216" fmla="*/ 5549949 h 5641173"/>
              <a:gd name="connsiteX217" fmla="*/ 1772421 w 11243827"/>
              <a:gd name="connsiteY217" fmla="*/ 5549018 h 5641173"/>
              <a:gd name="connsiteX218" fmla="*/ 1772052 w 11243827"/>
              <a:gd name="connsiteY218" fmla="*/ 5545689 h 5641173"/>
              <a:gd name="connsiteX219" fmla="*/ 1711543 w 11243827"/>
              <a:gd name="connsiteY219" fmla="*/ 5534558 h 5641173"/>
              <a:gd name="connsiteX220" fmla="*/ 1631462 w 11243827"/>
              <a:gd name="connsiteY220" fmla="*/ 5491807 h 5641173"/>
              <a:gd name="connsiteX221" fmla="*/ 1538763 w 11243827"/>
              <a:gd name="connsiteY221" fmla="*/ 5482781 h 5641173"/>
              <a:gd name="connsiteX222" fmla="*/ 1501533 w 11243827"/>
              <a:gd name="connsiteY222" fmla="*/ 5467817 h 5641173"/>
              <a:gd name="connsiteX223" fmla="*/ 1461266 w 11243827"/>
              <a:gd name="connsiteY223" fmla="*/ 5469343 h 5641173"/>
              <a:gd name="connsiteX224" fmla="*/ 1449415 w 11243827"/>
              <a:gd name="connsiteY224" fmla="*/ 5460467 h 5641173"/>
              <a:gd name="connsiteX225" fmla="*/ 1447454 w 11243827"/>
              <a:gd name="connsiteY225" fmla="*/ 5458776 h 5641173"/>
              <a:gd name="connsiteX226" fmla="*/ 1437814 w 11243827"/>
              <a:gd name="connsiteY226" fmla="*/ 5455515 h 5641173"/>
              <a:gd name="connsiteX227" fmla="*/ 1437334 w 11243827"/>
              <a:gd name="connsiteY227" fmla="*/ 5450209 h 5641173"/>
              <a:gd name="connsiteX228" fmla="*/ 1424429 w 11243827"/>
              <a:gd name="connsiteY228" fmla="*/ 5442157 h 5641173"/>
              <a:gd name="connsiteX229" fmla="*/ 1406063 w 11243827"/>
              <a:gd name="connsiteY229" fmla="*/ 5437380 h 5641173"/>
              <a:gd name="connsiteX230" fmla="*/ 1316379 w 11243827"/>
              <a:gd name="connsiteY230" fmla="*/ 5419601 h 5641173"/>
              <a:gd name="connsiteX231" fmla="*/ 1264090 w 11243827"/>
              <a:gd name="connsiteY231" fmla="*/ 5406153 h 5641173"/>
              <a:gd name="connsiteX232" fmla="*/ 1246374 w 11243827"/>
              <a:gd name="connsiteY232" fmla="*/ 5396631 h 5641173"/>
              <a:gd name="connsiteX233" fmla="*/ 1220190 w 11243827"/>
              <a:gd name="connsiteY233" fmla="*/ 5386301 h 5641173"/>
              <a:gd name="connsiteX234" fmla="*/ 1175643 w 11243827"/>
              <a:gd name="connsiteY234" fmla="*/ 5364651 h 5641173"/>
              <a:gd name="connsiteX235" fmla="*/ 1150342 w 11243827"/>
              <a:gd name="connsiteY235" fmla="*/ 5358447 h 5641173"/>
              <a:gd name="connsiteX236" fmla="*/ 1112024 w 11243827"/>
              <a:gd name="connsiteY236" fmla="*/ 5345786 h 5641173"/>
              <a:gd name="connsiteX237" fmla="*/ 1100870 w 11243827"/>
              <a:gd name="connsiteY237" fmla="*/ 5343651 h 5641173"/>
              <a:gd name="connsiteX238" fmla="*/ 1096383 w 11243827"/>
              <a:gd name="connsiteY238" fmla="*/ 5343015 h 5641173"/>
              <a:gd name="connsiteX239" fmla="*/ 1058039 w 11243827"/>
              <a:gd name="connsiteY239" fmla="*/ 5343504 h 5641173"/>
              <a:gd name="connsiteX240" fmla="*/ 1055426 w 11243827"/>
              <a:gd name="connsiteY240" fmla="*/ 5339088 h 5641173"/>
              <a:gd name="connsiteX241" fmla="*/ 1044738 w 11243827"/>
              <a:gd name="connsiteY241" fmla="*/ 5333063 h 5641173"/>
              <a:gd name="connsiteX242" fmla="*/ 1033909 w 11243827"/>
              <a:gd name="connsiteY242" fmla="*/ 5335680 h 5641173"/>
              <a:gd name="connsiteX243" fmla="*/ 1012649 w 11243827"/>
              <a:gd name="connsiteY243" fmla="*/ 5334541 h 5641173"/>
              <a:gd name="connsiteX244" fmla="*/ 1007115 w 11243827"/>
              <a:gd name="connsiteY244" fmla="*/ 5332775 h 5641173"/>
              <a:gd name="connsiteX245" fmla="*/ 987447 w 11243827"/>
              <a:gd name="connsiteY245" fmla="*/ 5346462 h 5641173"/>
              <a:gd name="connsiteX246" fmla="*/ 953418 w 11243827"/>
              <a:gd name="connsiteY246" fmla="*/ 5333901 h 5641173"/>
              <a:gd name="connsiteX247" fmla="*/ 916854 w 11243827"/>
              <a:gd name="connsiteY247" fmla="*/ 5329435 h 5641173"/>
              <a:gd name="connsiteX248" fmla="*/ 905651 w 11243827"/>
              <a:gd name="connsiteY248" fmla="*/ 5332114 h 5641173"/>
              <a:gd name="connsiteX249" fmla="*/ 838405 w 11243827"/>
              <a:gd name="connsiteY249" fmla="*/ 5339470 h 5641173"/>
              <a:gd name="connsiteX250" fmla="*/ 817627 w 11243827"/>
              <a:gd name="connsiteY250" fmla="*/ 5330580 h 5641173"/>
              <a:gd name="connsiteX251" fmla="*/ 801817 w 11243827"/>
              <a:gd name="connsiteY251" fmla="*/ 5325937 h 5641173"/>
              <a:gd name="connsiteX252" fmla="*/ 798857 w 11243827"/>
              <a:gd name="connsiteY252" fmla="*/ 5320979 h 5641173"/>
              <a:gd name="connsiteX253" fmla="*/ 788354 w 11243827"/>
              <a:gd name="connsiteY253" fmla="*/ 5320143 h 5641173"/>
              <a:gd name="connsiteX254" fmla="*/ 785726 w 11243827"/>
              <a:gd name="connsiteY254" fmla="*/ 5318989 h 5641173"/>
              <a:gd name="connsiteX255" fmla="*/ 770507 w 11243827"/>
              <a:gd name="connsiteY255" fmla="*/ 5313309 h 5641173"/>
              <a:gd name="connsiteX256" fmla="*/ 733810 w 11243827"/>
              <a:gd name="connsiteY256" fmla="*/ 5324286 h 5641173"/>
              <a:gd name="connsiteX257" fmla="*/ 692117 w 11243827"/>
              <a:gd name="connsiteY257" fmla="*/ 5318786 h 5641173"/>
              <a:gd name="connsiteX258" fmla="*/ 574943 w 11243827"/>
              <a:gd name="connsiteY258" fmla="*/ 5327578 h 5641173"/>
              <a:gd name="connsiteX259" fmla="*/ 441302 w 11243827"/>
              <a:gd name="connsiteY259" fmla="*/ 5307062 h 5641173"/>
              <a:gd name="connsiteX260" fmla="*/ 336819 w 11243827"/>
              <a:gd name="connsiteY260" fmla="*/ 5336690 h 5641173"/>
              <a:gd name="connsiteX261" fmla="*/ 270932 w 11243827"/>
              <a:gd name="connsiteY261" fmla="*/ 5345451 h 5641173"/>
              <a:gd name="connsiteX262" fmla="*/ 194189 w 11243827"/>
              <a:gd name="connsiteY262" fmla="*/ 5343588 h 5641173"/>
              <a:gd name="connsiteX263" fmla="*/ 192552 w 11243827"/>
              <a:gd name="connsiteY263" fmla="*/ 5342845 h 5641173"/>
              <a:gd name="connsiteX264" fmla="*/ 178320 w 11243827"/>
              <a:gd name="connsiteY264" fmla="*/ 5343766 h 5641173"/>
              <a:gd name="connsiteX265" fmla="*/ 175596 w 11243827"/>
              <a:gd name="connsiteY265" fmla="*/ 5346411 h 5641173"/>
              <a:gd name="connsiteX266" fmla="*/ 147287 w 11243827"/>
              <a:gd name="connsiteY266" fmla="*/ 5352625 h 5641173"/>
              <a:gd name="connsiteX267" fmla="*/ 114847 w 11243827"/>
              <a:gd name="connsiteY267" fmla="*/ 5355844 h 5641173"/>
              <a:gd name="connsiteX268" fmla="*/ 114306 w 11243827"/>
              <a:gd name="connsiteY268" fmla="*/ 5354983 h 5641173"/>
              <a:gd name="connsiteX269" fmla="*/ 89264 w 11243827"/>
              <a:gd name="connsiteY269" fmla="*/ 5348886 h 5641173"/>
              <a:gd name="connsiteX270" fmla="*/ 49794 w 11243827"/>
              <a:gd name="connsiteY270" fmla="*/ 5329950 h 5641173"/>
              <a:gd name="connsiteX271" fmla="*/ 19924 w 11243827"/>
              <a:gd name="connsiteY271" fmla="*/ 5334282 h 5641173"/>
              <a:gd name="connsiteX272" fmla="*/ 13819 w 11243827"/>
              <a:gd name="connsiteY272" fmla="*/ 5334653 h 5641173"/>
              <a:gd name="connsiteX273" fmla="*/ 13657 w 11243827"/>
              <a:gd name="connsiteY273" fmla="*/ 5334455 h 5641173"/>
              <a:gd name="connsiteX274" fmla="*/ 7139 w 11243827"/>
              <a:gd name="connsiteY274" fmla="*/ 5334438 h 5641173"/>
              <a:gd name="connsiteX275" fmla="*/ 2684 w 11243827"/>
              <a:gd name="connsiteY275" fmla="*/ 5335333 h 5641173"/>
              <a:gd name="connsiteX276" fmla="*/ 0 w 11243827"/>
              <a:gd name="connsiteY276" fmla="*/ 5335496 h 5641173"/>
              <a:gd name="connsiteX277" fmla="*/ 0 w 11243827"/>
              <a:gd name="connsiteY277" fmla="*/ 10592 h 5641173"/>
              <a:gd name="connsiteX278" fmla="*/ 11243827 w 11243827"/>
              <a:gd name="connsiteY278" fmla="*/ 0 h 5641173"/>
              <a:gd name="connsiteX0" fmla="*/ 11243827 w 11243827"/>
              <a:gd name="connsiteY0" fmla="*/ 0 h 5641173"/>
              <a:gd name="connsiteX1" fmla="*/ 11243827 w 11243827"/>
              <a:gd name="connsiteY1" fmla="*/ 5209610 h 5641173"/>
              <a:gd name="connsiteX2" fmla="*/ 11240675 w 11243827"/>
              <a:gd name="connsiteY2" fmla="*/ 5210442 h 5641173"/>
              <a:gd name="connsiteX3" fmla="*/ 11179959 w 11243827"/>
              <a:gd name="connsiteY3" fmla="*/ 5221199 h 5641173"/>
              <a:gd name="connsiteX4" fmla="*/ 11105493 w 11243827"/>
              <a:gd name="connsiteY4" fmla="*/ 5259905 h 5641173"/>
              <a:gd name="connsiteX5" fmla="*/ 11078640 w 11243827"/>
              <a:gd name="connsiteY5" fmla="*/ 5263531 h 5641173"/>
              <a:gd name="connsiteX6" fmla="*/ 11079616 w 11243827"/>
              <a:gd name="connsiteY6" fmla="*/ 5270380 h 5641173"/>
              <a:gd name="connsiteX7" fmla="*/ 11069641 w 11243827"/>
              <a:gd name="connsiteY7" fmla="*/ 5270884 h 5641173"/>
              <a:gd name="connsiteX8" fmla="*/ 11047377 w 11243827"/>
              <a:gd name="connsiteY8" fmla="*/ 5271051 h 5641173"/>
              <a:gd name="connsiteX9" fmla="*/ 10980705 w 11243827"/>
              <a:gd name="connsiteY9" fmla="*/ 5272951 h 5641173"/>
              <a:gd name="connsiteX10" fmla="*/ 10962514 w 11243827"/>
              <a:gd name="connsiteY10" fmla="*/ 5286084 h 5641173"/>
              <a:gd name="connsiteX11" fmla="*/ 10945307 w 11243827"/>
              <a:gd name="connsiteY11" fmla="*/ 5286290 h 5641173"/>
              <a:gd name="connsiteX12" fmla="*/ 10845516 w 11243827"/>
              <a:gd name="connsiteY12" fmla="*/ 5303894 h 5641173"/>
              <a:gd name="connsiteX13" fmla="*/ 10831795 w 11243827"/>
              <a:gd name="connsiteY13" fmla="*/ 5305210 h 5641173"/>
              <a:gd name="connsiteX14" fmla="*/ 10824365 w 11243827"/>
              <a:gd name="connsiteY14" fmla="*/ 5311111 h 5641173"/>
              <a:gd name="connsiteX15" fmla="*/ 10797756 w 11243827"/>
              <a:gd name="connsiteY15" fmla="*/ 5312285 h 5641173"/>
              <a:gd name="connsiteX16" fmla="*/ 10796525 w 11243827"/>
              <a:gd name="connsiteY16" fmla="*/ 5315645 h 5641173"/>
              <a:gd name="connsiteX17" fmla="*/ 10709063 w 11243827"/>
              <a:gd name="connsiteY17" fmla="*/ 5344492 h 5641173"/>
              <a:gd name="connsiteX18" fmla="*/ 10694078 w 11243827"/>
              <a:gd name="connsiteY18" fmla="*/ 5349258 h 5641173"/>
              <a:gd name="connsiteX19" fmla="*/ 10681131 w 11243827"/>
              <a:gd name="connsiteY19" fmla="*/ 5347812 h 5641173"/>
              <a:gd name="connsiteX20" fmla="*/ 10609448 w 11243827"/>
              <a:gd name="connsiteY20" fmla="*/ 5351931 h 5641173"/>
              <a:gd name="connsiteX21" fmla="*/ 10592397 w 11243827"/>
              <a:gd name="connsiteY21" fmla="*/ 5349402 h 5641173"/>
              <a:gd name="connsiteX22" fmla="*/ 10585227 w 11243827"/>
              <a:gd name="connsiteY22" fmla="*/ 5344063 h 5641173"/>
              <a:gd name="connsiteX23" fmla="*/ 10557472 w 11243827"/>
              <a:gd name="connsiteY23" fmla="*/ 5354151 h 5641173"/>
              <a:gd name="connsiteX24" fmla="*/ 10514646 w 11243827"/>
              <a:gd name="connsiteY24" fmla="*/ 5361064 h 5641173"/>
              <a:gd name="connsiteX25" fmla="*/ 10494292 w 11243827"/>
              <a:gd name="connsiteY25" fmla="*/ 5366054 h 5641173"/>
              <a:gd name="connsiteX26" fmla="*/ 10477869 w 11243827"/>
              <a:gd name="connsiteY26" fmla="*/ 5363025 h 5641173"/>
              <a:gd name="connsiteX27" fmla="*/ 10384411 w 11243827"/>
              <a:gd name="connsiteY27" fmla="*/ 5362257 h 5641173"/>
              <a:gd name="connsiteX28" fmla="*/ 10362921 w 11243827"/>
              <a:gd name="connsiteY28" fmla="*/ 5357444 h 5641173"/>
              <a:gd name="connsiteX29" fmla="*/ 10352736 w 11243827"/>
              <a:gd name="connsiteY29" fmla="*/ 5347851 h 5641173"/>
              <a:gd name="connsiteX30" fmla="*/ 10344754 w 11243827"/>
              <a:gd name="connsiteY30" fmla="*/ 5351272 h 5641173"/>
              <a:gd name="connsiteX31" fmla="*/ 10288226 w 11243827"/>
              <a:gd name="connsiteY31" fmla="*/ 5351613 h 5641173"/>
              <a:gd name="connsiteX32" fmla="*/ 10251350 w 11243827"/>
              <a:gd name="connsiteY32" fmla="*/ 5352711 h 5641173"/>
              <a:gd name="connsiteX33" fmla="*/ 10249108 w 11243827"/>
              <a:gd name="connsiteY33" fmla="*/ 5365881 h 5641173"/>
              <a:gd name="connsiteX34" fmla="*/ 10216272 w 11243827"/>
              <a:gd name="connsiteY34" fmla="*/ 5370573 h 5641173"/>
              <a:gd name="connsiteX35" fmla="*/ 10181278 w 11243827"/>
              <a:gd name="connsiteY35" fmla="*/ 5362119 h 5641173"/>
              <a:gd name="connsiteX36" fmla="*/ 10140033 w 11243827"/>
              <a:gd name="connsiteY36" fmla="*/ 5363304 h 5641173"/>
              <a:gd name="connsiteX37" fmla="*/ 10115353 w 11243827"/>
              <a:gd name="connsiteY37" fmla="*/ 5363869 h 5641173"/>
              <a:gd name="connsiteX38" fmla="*/ 10050578 w 11243827"/>
              <a:gd name="connsiteY38" fmla="*/ 5376153 h 5641173"/>
              <a:gd name="connsiteX39" fmla="*/ 9945478 w 11243827"/>
              <a:gd name="connsiteY39" fmla="*/ 5422859 h 5641173"/>
              <a:gd name="connsiteX40" fmla="*/ 9912481 w 11243827"/>
              <a:gd name="connsiteY40" fmla="*/ 5429477 h 5641173"/>
              <a:gd name="connsiteX41" fmla="*/ 9906713 w 11243827"/>
              <a:gd name="connsiteY41" fmla="*/ 5426784 h 5641173"/>
              <a:gd name="connsiteX42" fmla="*/ 9742436 w 11243827"/>
              <a:gd name="connsiteY42" fmla="*/ 5454834 h 5641173"/>
              <a:gd name="connsiteX43" fmla="*/ 9713044 w 11243827"/>
              <a:gd name="connsiteY43" fmla="*/ 5456476 h 5641173"/>
              <a:gd name="connsiteX44" fmla="*/ 9691033 w 11243827"/>
              <a:gd name="connsiteY44" fmla="*/ 5455451 h 5641173"/>
              <a:gd name="connsiteX45" fmla="*/ 9638355 w 11243827"/>
              <a:gd name="connsiteY45" fmla="*/ 5464794 h 5641173"/>
              <a:gd name="connsiteX46" fmla="*/ 9552434 w 11243827"/>
              <a:gd name="connsiteY46" fmla="*/ 5485280 h 5641173"/>
              <a:gd name="connsiteX47" fmla="*/ 9533883 w 11243827"/>
              <a:gd name="connsiteY47" fmla="*/ 5488516 h 5641173"/>
              <a:gd name="connsiteX48" fmla="*/ 9516916 w 11243827"/>
              <a:gd name="connsiteY48" fmla="*/ 5486828 h 5641173"/>
              <a:gd name="connsiteX49" fmla="*/ 9512093 w 11243827"/>
              <a:gd name="connsiteY49" fmla="*/ 5482541 h 5641173"/>
              <a:gd name="connsiteX50" fmla="*/ 9501725 w 11243827"/>
              <a:gd name="connsiteY50" fmla="*/ 5483603 h 5641173"/>
              <a:gd name="connsiteX51" fmla="*/ 9498754 w 11243827"/>
              <a:gd name="connsiteY51" fmla="*/ 5482951 h 5641173"/>
              <a:gd name="connsiteX52" fmla="*/ 9481932 w 11243827"/>
              <a:gd name="connsiteY52" fmla="*/ 5480151 h 5641173"/>
              <a:gd name="connsiteX53" fmla="*/ 9451321 w 11243827"/>
              <a:gd name="connsiteY53" fmla="*/ 5497375 h 5641173"/>
              <a:gd name="connsiteX54" fmla="*/ 9409298 w 11243827"/>
              <a:gd name="connsiteY54" fmla="*/ 5499478 h 5641173"/>
              <a:gd name="connsiteX55" fmla="*/ 9303056 w 11243827"/>
              <a:gd name="connsiteY55" fmla="*/ 5519093 h 5641173"/>
              <a:gd name="connsiteX56" fmla="*/ 9229078 w 11243827"/>
              <a:gd name="connsiteY56" fmla="*/ 5524154 h 5641173"/>
              <a:gd name="connsiteX57" fmla="*/ 9165105 w 11243827"/>
              <a:gd name="connsiteY57" fmla="*/ 5532892 h 5641173"/>
              <a:gd name="connsiteX58" fmla="*/ 9077301 w 11243827"/>
              <a:gd name="connsiteY58" fmla="*/ 5580356 h 5641173"/>
              <a:gd name="connsiteX59" fmla="*/ 8960065 w 11243827"/>
              <a:gd name="connsiteY59" fmla="*/ 5597982 h 5641173"/>
              <a:gd name="connsiteX60" fmla="*/ 8953536 w 11243827"/>
              <a:gd name="connsiteY60" fmla="*/ 5606638 h 5641173"/>
              <a:gd name="connsiteX61" fmla="*/ 8943907 w 11243827"/>
              <a:gd name="connsiteY61" fmla="*/ 5612541 h 5641173"/>
              <a:gd name="connsiteX62" fmla="*/ 8942046 w 11243827"/>
              <a:gd name="connsiteY62" fmla="*/ 5612112 h 5641173"/>
              <a:gd name="connsiteX63" fmla="*/ 8928824 w 11243827"/>
              <a:gd name="connsiteY63" fmla="*/ 5615549 h 5641173"/>
              <a:gd name="connsiteX64" fmla="*/ 8927294 w 11243827"/>
              <a:gd name="connsiteY64" fmla="*/ 5618607 h 5641173"/>
              <a:gd name="connsiteX65" fmla="*/ 8918651 w 11243827"/>
              <a:gd name="connsiteY65" fmla="*/ 5621688 h 5641173"/>
              <a:gd name="connsiteX66" fmla="*/ 8902772 w 11243827"/>
              <a:gd name="connsiteY66" fmla="*/ 5629703 h 5641173"/>
              <a:gd name="connsiteX67" fmla="*/ 8898724 w 11243827"/>
              <a:gd name="connsiteY67" fmla="*/ 5629379 h 5641173"/>
              <a:gd name="connsiteX68" fmla="*/ 8873099 w 11243827"/>
              <a:gd name="connsiteY68" fmla="*/ 5638628 h 5641173"/>
              <a:gd name="connsiteX69" fmla="*/ 8872234 w 11243827"/>
              <a:gd name="connsiteY69" fmla="*/ 5637889 h 5641173"/>
              <a:gd name="connsiteX70" fmla="*/ 8862777 w 11243827"/>
              <a:gd name="connsiteY70" fmla="*/ 5636711 h 5641173"/>
              <a:gd name="connsiteX71" fmla="*/ 8845869 w 11243827"/>
              <a:gd name="connsiteY71" fmla="*/ 5636436 h 5641173"/>
              <a:gd name="connsiteX72" fmla="*/ 8800548 w 11243827"/>
              <a:gd name="connsiteY72" fmla="*/ 5625084 h 5641173"/>
              <a:gd name="connsiteX73" fmla="*/ 8773774 w 11243827"/>
              <a:gd name="connsiteY73" fmla="*/ 5634630 h 5641173"/>
              <a:gd name="connsiteX74" fmla="*/ 8698255 w 11243827"/>
              <a:gd name="connsiteY74" fmla="*/ 5636083 h 5641173"/>
              <a:gd name="connsiteX75" fmla="*/ 8619167 w 11243827"/>
              <a:gd name="connsiteY75" fmla="*/ 5619130 h 5641173"/>
              <a:gd name="connsiteX76" fmla="*/ 8539822 w 11243827"/>
              <a:gd name="connsiteY76" fmla="*/ 5616905 h 5641173"/>
              <a:gd name="connsiteX77" fmla="*/ 8511094 w 11243827"/>
              <a:gd name="connsiteY77" fmla="*/ 5617360 h 5641173"/>
              <a:gd name="connsiteX78" fmla="*/ 8459886 w 11243827"/>
              <a:gd name="connsiteY78" fmla="*/ 5612612 h 5641173"/>
              <a:gd name="connsiteX79" fmla="*/ 8436432 w 11243827"/>
              <a:gd name="connsiteY79" fmla="*/ 5606990 h 5641173"/>
              <a:gd name="connsiteX80" fmla="*/ 8435403 w 11243827"/>
              <a:gd name="connsiteY80" fmla="*/ 5607336 h 5641173"/>
              <a:gd name="connsiteX81" fmla="*/ 8433307 w 11243827"/>
              <a:gd name="connsiteY81" fmla="*/ 5604917 h 5641173"/>
              <a:gd name="connsiteX82" fmla="*/ 8428968 w 11243827"/>
              <a:gd name="connsiteY82" fmla="*/ 5603796 h 5641173"/>
              <a:gd name="connsiteX83" fmla="*/ 8417124 w 11243827"/>
              <a:gd name="connsiteY83" fmla="*/ 5604518 h 5641173"/>
              <a:gd name="connsiteX84" fmla="*/ 8412669 w 11243827"/>
              <a:gd name="connsiteY84" fmla="*/ 5605413 h 5641173"/>
              <a:gd name="connsiteX85" fmla="*/ 8406152 w 11243827"/>
              <a:gd name="connsiteY85" fmla="*/ 5605396 h 5641173"/>
              <a:gd name="connsiteX86" fmla="*/ 8405989 w 11243827"/>
              <a:gd name="connsiteY86" fmla="*/ 5605197 h 5641173"/>
              <a:gd name="connsiteX87" fmla="*/ 8399884 w 11243827"/>
              <a:gd name="connsiteY87" fmla="*/ 5605568 h 5641173"/>
              <a:gd name="connsiteX88" fmla="*/ 8370014 w 11243827"/>
              <a:gd name="connsiteY88" fmla="*/ 5609900 h 5641173"/>
              <a:gd name="connsiteX89" fmla="*/ 8330544 w 11243827"/>
              <a:gd name="connsiteY89" fmla="*/ 5590964 h 5641173"/>
              <a:gd name="connsiteX90" fmla="*/ 8314221 w 11243827"/>
              <a:gd name="connsiteY90" fmla="*/ 5587682 h 5641173"/>
              <a:gd name="connsiteX91" fmla="*/ 8305502 w 11243827"/>
              <a:gd name="connsiteY91" fmla="*/ 5584868 h 5641173"/>
              <a:gd name="connsiteX92" fmla="*/ 8304962 w 11243827"/>
              <a:gd name="connsiteY92" fmla="*/ 5584007 h 5641173"/>
              <a:gd name="connsiteX93" fmla="*/ 8276324 w 11243827"/>
              <a:gd name="connsiteY93" fmla="*/ 5588260 h 5641173"/>
              <a:gd name="connsiteX94" fmla="*/ 8272522 w 11243827"/>
              <a:gd name="connsiteY94" fmla="*/ 5587226 h 5641173"/>
              <a:gd name="connsiteX95" fmla="*/ 8253857 w 11243827"/>
              <a:gd name="connsiteY95" fmla="*/ 5592043 h 5641173"/>
              <a:gd name="connsiteX96" fmla="*/ 8244212 w 11243827"/>
              <a:gd name="connsiteY96" fmla="*/ 5593439 h 5641173"/>
              <a:gd name="connsiteX97" fmla="*/ 8241488 w 11243827"/>
              <a:gd name="connsiteY97" fmla="*/ 5596085 h 5641173"/>
              <a:gd name="connsiteX98" fmla="*/ 8227256 w 11243827"/>
              <a:gd name="connsiteY98" fmla="*/ 5597005 h 5641173"/>
              <a:gd name="connsiteX99" fmla="*/ 8225619 w 11243827"/>
              <a:gd name="connsiteY99" fmla="*/ 5596262 h 5641173"/>
              <a:gd name="connsiteX100" fmla="*/ 8213882 w 11243827"/>
              <a:gd name="connsiteY100" fmla="*/ 5600179 h 5641173"/>
              <a:gd name="connsiteX101" fmla="*/ 8204045 w 11243827"/>
              <a:gd name="connsiteY101" fmla="*/ 5607275 h 5641173"/>
              <a:gd name="connsiteX102" fmla="*/ 8082989 w 11243827"/>
              <a:gd name="connsiteY102" fmla="*/ 5603160 h 5641173"/>
              <a:gd name="connsiteX103" fmla="*/ 7976942 w 11243827"/>
              <a:gd name="connsiteY103" fmla="*/ 5598455 h 5641173"/>
              <a:gd name="connsiteX104" fmla="*/ 7950121 w 11243827"/>
              <a:gd name="connsiteY104" fmla="*/ 5590893 h 5641173"/>
              <a:gd name="connsiteX105" fmla="*/ 7727691 w 11243827"/>
              <a:gd name="connsiteY105" fmla="*/ 5621064 h 5641173"/>
              <a:gd name="connsiteX106" fmla="*/ 7685998 w 11243827"/>
              <a:gd name="connsiteY106" fmla="*/ 5615564 h 5641173"/>
              <a:gd name="connsiteX107" fmla="*/ 7649302 w 11243827"/>
              <a:gd name="connsiteY107" fmla="*/ 5626541 h 5641173"/>
              <a:gd name="connsiteX108" fmla="*/ 7634083 w 11243827"/>
              <a:gd name="connsiteY108" fmla="*/ 5620862 h 5641173"/>
              <a:gd name="connsiteX109" fmla="*/ 7631455 w 11243827"/>
              <a:gd name="connsiteY109" fmla="*/ 5619708 h 5641173"/>
              <a:gd name="connsiteX110" fmla="*/ 7620952 w 11243827"/>
              <a:gd name="connsiteY110" fmla="*/ 5618872 h 5641173"/>
              <a:gd name="connsiteX111" fmla="*/ 7617992 w 11243827"/>
              <a:gd name="connsiteY111" fmla="*/ 5613914 h 5641173"/>
              <a:gd name="connsiteX112" fmla="*/ 7602182 w 11243827"/>
              <a:gd name="connsiteY112" fmla="*/ 5609271 h 5641173"/>
              <a:gd name="connsiteX113" fmla="*/ 7582847 w 11243827"/>
              <a:gd name="connsiteY113" fmla="*/ 5609047 h 5641173"/>
              <a:gd name="connsiteX114" fmla="*/ 7514158 w 11243827"/>
              <a:gd name="connsiteY114" fmla="*/ 5607737 h 5641173"/>
              <a:gd name="connsiteX115" fmla="*/ 7502955 w 11243827"/>
              <a:gd name="connsiteY115" fmla="*/ 5610415 h 5641173"/>
              <a:gd name="connsiteX116" fmla="*/ 7466391 w 11243827"/>
              <a:gd name="connsiteY116" fmla="*/ 5605949 h 5641173"/>
              <a:gd name="connsiteX117" fmla="*/ 7433806 w 11243827"/>
              <a:gd name="connsiteY117" fmla="*/ 5604945 h 5641173"/>
              <a:gd name="connsiteX118" fmla="*/ 7412693 w 11243827"/>
              <a:gd name="connsiteY118" fmla="*/ 5607075 h 5641173"/>
              <a:gd name="connsiteX119" fmla="*/ 7407159 w 11243827"/>
              <a:gd name="connsiteY119" fmla="*/ 5605310 h 5641173"/>
              <a:gd name="connsiteX120" fmla="*/ 7385900 w 11243827"/>
              <a:gd name="connsiteY120" fmla="*/ 5604171 h 5641173"/>
              <a:gd name="connsiteX121" fmla="*/ 7375071 w 11243827"/>
              <a:gd name="connsiteY121" fmla="*/ 5606788 h 5641173"/>
              <a:gd name="connsiteX122" fmla="*/ 7364382 w 11243827"/>
              <a:gd name="connsiteY122" fmla="*/ 5600762 h 5641173"/>
              <a:gd name="connsiteX123" fmla="*/ 7361770 w 11243827"/>
              <a:gd name="connsiteY123" fmla="*/ 5596347 h 5641173"/>
              <a:gd name="connsiteX124" fmla="*/ 7346641 w 11243827"/>
              <a:gd name="connsiteY124" fmla="*/ 5598329 h 5641173"/>
              <a:gd name="connsiteX125" fmla="*/ 7334238 w 11243827"/>
              <a:gd name="connsiteY125" fmla="*/ 5594014 h 5641173"/>
              <a:gd name="connsiteX126" fmla="*/ 7323426 w 11243827"/>
              <a:gd name="connsiteY126" fmla="*/ 5596835 h 5641173"/>
              <a:gd name="connsiteX127" fmla="*/ 7318938 w 11243827"/>
              <a:gd name="connsiteY127" fmla="*/ 5596200 h 5641173"/>
              <a:gd name="connsiteX128" fmla="*/ 7307784 w 11243827"/>
              <a:gd name="connsiteY128" fmla="*/ 5594065 h 5641173"/>
              <a:gd name="connsiteX129" fmla="*/ 7288540 w 11243827"/>
              <a:gd name="connsiteY129" fmla="*/ 5589320 h 5641173"/>
              <a:gd name="connsiteX130" fmla="*/ 7282537 w 11243827"/>
              <a:gd name="connsiteY130" fmla="*/ 5588660 h 5641173"/>
              <a:gd name="connsiteX131" fmla="*/ 7269466 w 11243827"/>
              <a:gd name="connsiteY131" fmla="*/ 5581404 h 5641173"/>
              <a:gd name="connsiteX132" fmla="*/ 7244165 w 11243827"/>
              <a:gd name="connsiteY132" fmla="*/ 5575200 h 5641173"/>
              <a:gd name="connsiteX133" fmla="*/ 7199619 w 11243827"/>
              <a:gd name="connsiteY133" fmla="*/ 5553550 h 5641173"/>
              <a:gd name="connsiteX134" fmla="*/ 7173434 w 11243827"/>
              <a:gd name="connsiteY134" fmla="*/ 5543219 h 5641173"/>
              <a:gd name="connsiteX135" fmla="*/ 7155718 w 11243827"/>
              <a:gd name="connsiteY135" fmla="*/ 5533697 h 5641173"/>
              <a:gd name="connsiteX136" fmla="*/ 7103430 w 11243827"/>
              <a:gd name="connsiteY136" fmla="*/ 5520249 h 5641173"/>
              <a:gd name="connsiteX137" fmla="*/ 7013746 w 11243827"/>
              <a:gd name="connsiteY137" fmla="*/ 5502470 h 5641173"/>
              <a:gd name="connsiteX138" fmla="*/ 6995379 w 11243827"/>
              <a:gd name="connsiteY138" fmla="*/ 5497693 h 5641173"/>
              <a:gd name="connsiteX139" fmla="*/ 6982475 w 11243827"/>
              <a:gd name="connsiteY139" fmla="*/ 5489641 h 5641173"/>
              <a:gd name="connsiteX140" fmla="*/ 6981994 w 11243827"/>
              <a:gd name="connsiteY140" fmla="*/ 5484335 h 5641173"/>
              <a:gd name="connsiteX141" fmla="*/ 6972355 w 11243827"/>
              <a:gd name="connsiteY141" fmla="*/ 5481074 h 5641173"/>
              <a:gd name="connsiteX142" fmla="*/ 6970394 w 11243827"/>
              <a:gd name="connsiteY142" fmla="*/ 5479383 h 5641173"/>
              <a:gd name="connsiteX143" fmla="*/ 6958543 w 11243827"/>
              <a:gd name="connsiteY143" fmla="*/ 5470507 h 5641173"/>
              <a:gd name="connsiteX144" fmla="*/ 6918276 w 11243827"/>
              <a:gd name="connsiteY144" fmla="*/ 5472034 h 5641173"/>
              <a:gd name="connsiteX145" fmla="*/ 6881046 w 11243827"/>
              <a:gd name="connsiteY145" fmla="*/ 5457070 h 5641173"/>
              <a:gd name="connsiteX146" fmla="*/ 6752164 w 11243827"/>
              <a:gd name="connsiteY146" fmla="*/ 5425021 h 5641173"/>
              <a:gd name="connsiteX147" fmla="*/ 6724964 w 11243827"/>
              <a:gd name="connsiteY147" fmla="*/ 5414071 h 5641173"/>
              <a:gd name="connsiteX148" fmla="*/ 6683286 w 11243827"/>
              <a:gd name="connsiteY148" fmla="*/ 5432830 h 5641173"/>
              <a:gd name="connsiteX149" fmla="*/ 6644277 w 11243827"/>
              <a:gd name="connsiteY149" fmla="*/ 5429684 h 5641173"/>
              <a:gd name="connsiteX150" fmla="*/ 6532914 w 11243827"/>
              <a:gd name="connsiteY150" fmla="*/ 5431205 h 5641173"/>
              <a:gd name="connsiteX151" fmla="*/ 6307459 w 11243827"/>
              <a:gd name="connsiteY151" fmla="*/ 5467087 h 5641173"/>
              <a:gd name="connsiteX152" fmla="*/ 6196243 w 11243827"/>
              <a:gd name="connsiteY152" fmla="*/ 5515042 h 5641173"/>
              <a:gd name="connsiteX153" fmla="*/ 6099124 w 11243827"/>
              <a:gd name="connsiteY153" fmla="*/ 5516848 h 5641173"/>
              <a:gd name="connsiteX154" fmla="*/ 6016077 w 11243827"/>
              <a:gd name="connsiteY154" fmla="*/ 5528642 h 5641173"/>
              <a:gd name="connsiteX155" fmla="*/ 6004389 w 11243827"/>
              <a:gd name="connsiteY155" fmla="*/ 5531206 h 5641173"/>
              <a:gd name="connsiteX156" fmla="*/ 5933945 w 11243827"/>
              <a:gd name="connsiteY156" fmla="*/ 5538840 h 5641173"/>
              <a:gd name="connsiteX157" fmla="*/ 5883936 w 11243827"/>
              <a:gd name="connsiteY157" fmla="*/ 5553807 h 5641173"/>
              <a:gd name="connsiteX158" fmla="*/ 5798331 w 11243827"/>
              <a:gd name="connsiteY158" fmla="*/ 5564248 h 5641173"/>
              <a:gd name="connsiteX159" fmla="*/ 5712738 w 11243827"/>
              <a:gd name="connsiteY159" fmla="*/ 5573120 h 5641173"/>
              <a:gd name="connsiteX160" fmla="*/ 5681342 w 11243827"/>
              <a:gd name="connsiteY160" fmla="*/ 5575621 h 5641173"/>
              <a:gd name="connsiteX161" fmla="*/ 5627167 w 11243827"/>
              <a:gd name="connsiteY161" fmla="*/ 5583215 h 5641173"/>
              <a:gd name="connsiteX162" fmla="*/ 5591414 w 11243827"/>
              <a:gd name="connsiteY162" fmla="*/ 5587695 h 5641173"/>
              <a:gd name="connsiteX163" fmla="*/ 5583028 w 11243827"/>
              <a:gd name="connsiteY163" fmla="*/ 5580877 h 5641173"/>
              <a:gd name="connsiteX164" fmla="*/ 5549426 w 11243827"/>
              <a:gd name="connsiteY164" fmla="*/ 5582858 h 5641173"/>
              <a:gd name="connsiteX165" fmla="*/ 5519999 w 11243827"/>
              <a:gd name="connsiteY165" fmla="*/ 5592246 h 5641173"/>
              <a:gd name="connsiteX166" fmla="*/ 5480028 w 11243827"/>
              <a:gd name="connsiteY166" fmla="*/ 5597282 h 5641173"/>
              <a:gd name="connsiteX167" fmla="*/ 5456175 w 11243827"/>
              <a:gd name="connsiteY167" fmla="*/ 5600371 h 5641173"/>
              <a:gd name="connsiteX168" fmla="*/ 5388463 w 11243827"/>
              <a:gd name="connsiteY168" fmla="*/ 5602638 h 5641173"/>
              <a:gd name="connsiteX169" fmla="*/ 5265898 w 11243827"/>
              <a:gd name="connsiteY169" fmla="*/ 5591830 h 5641173"/>
              <a:gd name="connsiteX170" fmla="*/ 5231231 w 11243827"/>
              <a:gd name="connsiteY170" fmla="*/ 5592790 h 5641173"/>
              <a:gd name="connsiteX171" fmla="*/ 5226996 w 11243827"/>
              <a:gd name="connsiteY171" fmla="*/ 5595040 h 5641173"/>
              <a:gd name="connsiteX172" fmla="*/ 5175988 w 11243827"/>
              <a:gd name="connsiteY172" fmla="*/ 5588131 h 5641173"/>
              <a:gd name="connsiteX173" fmla="*/ 5107470 w 11243827"/>
              <a:gd name="connsiteY173" fmla="*/ 5594771 h 5641173"/>
              <a:gd name="connsiteX174" fmla="*/ 5027868 w 11243827"/>
              <a:gd name="connsiteY174" fmla="*/ 5605624 h 5641173"/>
              <a:gd name="connsiteX175" fmla="*/ 5007324 w 11243827"/>
              <a:gd name="connsiteY175" fmla="*/ 5609209 h 5641173"/>
              <a:gd name="connsiteX176" fmla="*/ 4952559 w 11243827"/>
              <a:gd name="connsiteY176" fmla="*/ 5611402 h 5641173"/>
              <a:gd name="connsiteX177" fmla="*/ 4826081 w 11243827"/>
              <a:gd name="connsiteY177" fmla="*/ 5616191 h 5641173"/>
              <a:gd name="connsiteX178" fmla="*/ 4823501 w 11243827"/>
              <a:gd name="connsiteY178" fmla="*/ 5619174 h 5641173"/>
              <a:gd name="connsiteX179" fmla="*/ 4813093 w 11243827"/>
              <a:gd name="connsiteY179" fmla="*/ 5620026 h 5641173"/>
              <a:gd name="connsiteX180" fmla="*/ 4810563 w 11243827"/>
              <a:gd name="connsiteY180" fmla="*/ 5620787 h 5641173"/>
              <a:gd name="connsiteX181" fmla="*/ 4795818 w 11243827"/>
              <a:gd name="connsiteY181" fmla="*/ 5624618 h 5641173"/>
              <a:gd name="connsiteX182" fmla="*/ 4758404 w 11243827"/>
              <a:gd name="connsiteY182" fmla="*/ 5619510 h 5641173"/>
              <a:gd name="connsiteX183" fmla="*/ 4717254 w 11243827"/>
              <a:gd name="connsiteY183" fmla="*/ 5624155 h 5641173"/>
              <a:gd name="connsiteX184" fmla="*/ 4591958 w 11243827"/>
              <a:gd name="connsiteY184" fmla="*/ 5624710 h 5641173"/>
              <a:gd name="connsiteX185" fmla="*/ 4476215 w 11243827"/>
              <a:gd name="connsiteY185" fmla="*/ 5628210 h 5641173"/>
              <a:gd name="connsiteX186" fmla="*/ 4425193 w 11243827"/>
              <a:gd name="connsiteY186" fmla="*/ 5627414 h 5641173"/>
              <a:gd name="connsiteX187" fmla="*/ 4383866 w 11243827"/>
              <a:gd name="connsiteY187" fmla="*/ 5626546 h 5641173"/>
              <a:gd name="connsiteX188" fmla="*/ 4385596 w 11243827"/>
              <a:gd name="connsiteY188" fmla="*/ 5634646 h 5641173"/>
              <a:gd name="connsiteX189" fmla="*/ 4360864 w 11243827"/>
              <a:gd name="connsiteY189" fmla="*/ 5641173 h 5641173"/>
              <a:gd name="connsiteX190" fmla="*/ 4328321 w 11243827"/>
              <a:gd name="connsiteY190" fmla="*/ 5626332 h 5641173"/>
              <a:gd name="connsiteX191" fmla="*/ 4309842 w 11243827"/>
              <a:gd name="connsiteY191" fmla="*/ 5626471 h 5641173"/>
              <a:gd name="connsiteX192" fmla="*/ 4277424 w 11243827"/>
              <a:gd name="connsiteY192" fmla="*/ 5631598 h 5641173"/>
              <a:gd name="connsiteX193" fmla="*/ 4266627 w 11243827"/>
              <a:gd name="connsiteY193" fmla="*/ 5633969 h 5641173"/>
              <a:gd name="connsiteX194" fmla="*/ 4185525 w 11243827"/>
              <a:gd name="connsiteY194" fmla="*/ 5617508 h 5641173"/>
              <a:gd name="connsiteX195" fmla="*/ 4177617 w 11243827"/>
              <a:gd name="connsiteY195" fmla="*/ 5610903 h 5641173"/>
              <a:gd name="connsiteX196" fmla="*/ 4136948 w 11243827"/>
              <a:gd name="connsiteY196" fmla="*/ 5608031 h 5641173"/>
              <a:gd name="connsiteX197" fmla="*/ 4132323 w 11243827"/>
              <a:gd name="connsiteY197" fmla="*/ 5609784 h 5641173"/>
              <a:gd name="connsiteX198" fmla="*/ 4098620 w 11243827"/>
              <a:gd name="connsiteY198" fmla="*/ 5599672 h 5641173"/>
              <a:gd name="connsiteX199" fmla="*/ 3963475 w 11243827"/>
              <a:gd name="connsiteY199" fmla="*/ 5581841 h 5641173"/>
              <a:gd name="connsiteX200" fmla="*/ 3703613 w 11243827"/>
              <a:gd name="connsiteY200" fmla="*/ 5572482 h 5641173"/>
              <a:gd name="connsiteX201" fmla="*/ 3432987 w 11243827"/>
              <a:gd name="connsiteY201" fmla="*/ 5545768 h 5641173"/>
              <a:gd name="connsiteX202" fmla="*/ 3176381 w 11243827"/>
              <a:gd name="connsiteY202" fmla="*/ 5556110 h 5641173"/>
              <a:gd name="connsiteX203" fmla="*/ 2710156 w 11243827"/>
              <a:gd name="connsiteY203" fmla="*/ 5527517 h 5641173"/>
              <a:gd name="connsiteX204" fmla="*/ 2550206 w 11243827"/>
              <a:gd name="connsiteY204" fmla="*/ 5524958 h 5641173"/>
              <a:gd name="connsiteX205" fmla="*/ 2443041 w 11243827"/>
              <a:gd name="connsiteY205" fmla="*/ 5523990 h 5641173"/>
              <a:gd name="connsiteX206" fmla="*/ 2435613 w 11243827"/>
              <a:gd name="connsiteY206" fmla="*/ 5526704 h 5641173"/>
              <a:gd name="connsiteX207" fmla="*/ 2405682 w 11243827"/>
              <a:gd name="connsiteY207" fmla="*/ 5528307 h 5641173"/>
              <a:gd name="connsiteX208" fmla="*/ 2397487 w 11243827"/>
              <a:gd name="connsiteY208" fmla="*/ 5540337 h 5641173"/>
              <a:gd name="connsiteX209" fmla="*/ 2297454 w 11243827"/>
              <a:gd name="connsiteY209" fmla="*/ 5550765 h 5641173"/>
              <a:gd name="connsiteX210" fmla="*/ 2056700 w 11243827"/>
              <a:gd name="connsiteY210" fmla="*/ 5555489 h 5641173"/>
              <a:gd name="connsiteX211" fmla="*/ 1878530 w 11243827"/>
              <a:gd name="connsiteY211" fmla="*/ 5535330 h 5641173"/>
              <a:gd name="connsiteX212" fmla="*/ 1859292 w 11243827"/>
              <a:gd name="connsiteY212" fmla="*/ 5535461 h 5641173"/>
              <a:gd name="connsiteX213" fmla="*/ 1835626 w 11243827"/>
              <a:gd name="connsiteY213" fmla="*/ 5533793 h 5641173"/>
              <a:gd name="connsiteX214" fmla="*/ 1798939 w 11243827"/>
              <a:gd name="connsiteY214" fmla="*/ 5540285 h 5641173"/>
              <a:gd name="connsiteX215" fmla="*/ 1779046 w 11243827"/>
              <a:gd name="connsiteY215" fmla="*/ 5549949 h 5641173"/>
              <a:gd name="connsiteX216" fmla="*/ 1772421 w 11243827"/>
              <a:gd name="connsiteY216" fmla="*/ 5549018 h 5641173"/>
              <a:gd name="connsiteX217" fmla="*/ 1772052 w 11243827"/>
              <a:gd name="connsiteY217" fmla="*/ 5545689 h 5641173"/>
              <a:gd name="connsiteX218" fmla="*/ 1711543 w 11243827"/>
              <a:gd name="connsiteY218" fmla="*/ 5534558 h 5641173"/>
              <a:gd name="connsiteX219" fmla="*/ 1631462 w 11243827"/>
              <a:gd name="connsiteY219" fmla="*/ 5491807 h 5641173"/>
              <a:gd name="connsiteX220" fmla="*/ 1538763 w 11243827"/>
              <a:gd name="connsiteY220" fmla="*/ 5482781 h 5641173"/>
              <a:gd name="connsiteX221" fmla="*/ 1501533 w 11243827"/>
              <a:gd name="connsiteY221" fmla="*/ 5467817 h 5641173"/>
              <a:gd name="connsiteX222" fmla="*/ 1461266 w 11243827"/>
              <a:gd name="connsiteY222" fmla="*/ 5469343 h 5641173"/>
              <a:gd name="connsiteX223" fmla="*/ 1449415 w 11243827"/>
              <a:gd name="connsiteY223" fmla="*/ 5460467 h 5641173"/>
              <a:gd name="connsiteX224" fmla="*/ 1447454 w 11243827"/>
              <a:gd name="connsiteY224" fmla="*/ 5458776 h 5641173"/>
              <a:gd name="connsiteX225" fmla="*/ 1437814 w 11243827"/>
              <a:gd name="connsiteY225" fmla="*/ 5455515 h 5641173"/>
              <a:gd name="connsiteX226" fmla="*/ 1437334 w 11243827"/>
              <a:gd name="connsiteY226" fmla="*/ 5450209 h 5641173"/>
              <a:gd name="connsiteX227" fmla="*/ 1424429 w 11243827"/>
              <a:gd name="connsiteY227" fmla="*/ 5442157 h 5641173"/>
              <a:gd name="connsiteX228" fmla="*/ 1406063 w 11243827"/>
              <a:gd name="connsiteY228" fmla="*/ 5437380 h 5641173"/>
              <a:gd name="connsiteX229" fmla="*/ 1316379 w 11243827"/>
              <a:gd name="connsiteY229" fmla="*/ 5419601 h 5641173"/>
              <a:gd name="connsiteX230" fmla="*/ 1264090 w 11243827"/>
              <a:gd name="connsiteY230" fmla="*/ 5406153 h 5641173"/>
              <a:gd name="connsiteX231" fmla="*/ 1246374 w 11243827"/>
              <a:gd name="connsiteY231" fmla="*/ 5396631 h 5641173"/>
              <a:gd name="connsiteX232" fmla="*/ 1220190 w 11243827"/>
              <a:gd name="connsiteY232" fmla="*/ 5386301 h 5641173"/>
              <a:gd name="connsiteX233" fmla="*/ 1175643 w 11243827"/>
              <a:gd name="connsiteY233" fmla="*/ 5364651 h 5641173"/>
              <a:gd name="connsiteX234" fmla="*/ 1150342 w 11243827"/>
              <a:gd name="connsiteY234" fmla="*/ 5358447 h 5641173"/>
              <a:gd name="connsiteX235" fmla="*/ 1112024 w 11243827"/>
              <a:gd name="connsiteY235" fmla="*/ 5345786 h 5641173"/>
              <a:gd name="connsiteX236" fmla="*/ 1100870 w 11243827"/>
              <a:gd name="connsiteY236" fmla="*/ 5343651 h 5641173"/>
              <a:gd name="connsiteX237" fmla="*/ 1096383 w 11243827"/>
              <a:gd name="connsiteY237" fmla="*/ 5343015 h 5641173"/>
              <a:gd name="connsiteX238" fmla="*/ 1058039 w 11243827"/>
              <a:gd name="connsiteY238" fmla="*/ 5343504 h 5641173"/>
              <a:gd name="connsiteX239" fmla="*/ 1055426 w 11243827"/>
              <a:gd name="connsiteY239" fmla="*/ 5339088 h 5641173"/>
              <a:gd name="connsiteX240" fmla="*/ 1044738 w 11243827"/>
              <a:gd name="connsiteY240" fmla="*/ 5333063 h 5641173"/>
              <a:gd name="connsiteX241" fmla="*/ 1033909 w 11243827"/>
              <a:gd name="connsiteY241" fmla="*/ 5335680 h 5641173"/>
              <a:gd name="connsiteX242" fmla="*/ 1012649 w 11243827"/>
              <a:gd name="connsiteY242" fmla="*/ 5334541 h 5641173"/>
              <a:gd name="connsiteX243" fmla="*/ 1007115 w 11243827"/>
              <a:gd name="connsiteY243" fmla="*/ 5332775 h 5641173"/>
              <a:gd name="connsiteX244" fmla="*/ 987447 w 11243827"/>
              <a:gd name="connsiteY244" fmla="*/ 5346462 h 5641173"/>
              <a:gd name="connsiteX245" fmla="*/ 953418 w 11243827"/>
              <a:gd name="connsiteY245" fmla="*/ 5333901 h 5641173"/>
              <a:gd name="connsiteX246" fmla="*/ 916854 w 11243827"/>
              <a:gd name="connsiteY246" fmla="*/ 5329435 h 5641173"/>
              <a:gd name="connsiteX247" fmla="*/ 905651 w 11243827"/>
              <a:gd name="connsiteY247" fmla="*/ 5332114 h 5641173"/>
              <a:gd name="connsiteX248" fmla="*/ 838405 w 11243827"/>
              <a:gd name="connsiteY248" fmla="*/ 5339470 h 5641173"/>
              <a:gd name="connsiteX249" fmla="*/ 817627 w 11243827"/>
              <a:gd name="connsiteY249" fmla="*/ 5330580 h 5641173"/>
              <a:gd name="connsiteX250" fmla="*/ 801817 w 11243827"/>
              <a:gd name="connsiteY250" fmla="*/ 5325937 h 5641173"/>
              <a:gd name="connsiteX251" fmla="*/ 798857 w 11243827"/>
              <a:gd name="connsiteY251" fmla="*/ 5320979 h 5641173"/>
              <a:gd name="connsiteX252" fmla="*/ 788354 w 11243827"/>
              <a:gd name="connsiteY252" fmla="*/ 5320143 h 5641173"/>
              <a:gd name="connsiteX253" fmla="*/ 785726 w 11243827"/>
              <a:gd name="connsiteY253" fmla="*/ 5318989 h 5641173"/>
              <a:gd name="connsiteX254" fmla="*/ 770507 w 11243827"/>
              <a:gd name="connsiteY254" fmla="*/ 5313309 h 5641173"/>
              <a:gd name="connsiteX255" fmla="*/ 733810 w 11243827"/>
              <a:gd name="connsiteY255" fmla="*/ 5324286 h 5641173"/>
              <a:gd name="connsiteX256" fmla="*/ 692117 w 11243827"/>
              <a:gd name="connsiteY256" fmla="*/ 5318786 h 5641173"/>
              <a:gd name="connsiteX257" fmla="*/ 574943 w 11243827"/>
              <a:gd name="connsiteY257" fmla="*/ 5327578 h 5641173"/>
              <a:gd name="connsiteX258" fmla="*/ 441302 w 11243827"/>
              <a:gd name="connsiteY258" fmla="*/ 5307062 h 5641173"/>
              <a:gd name="connsiteX259" fmla="*/ 336819 w 11243827"/>
              <a:gd name="connsiteY259" fmla="*/ 5336690 h 5641173"/>
              <a:gd name="connsiteX260" fmla="*/ 270932 w 11243827"/>
              <a:gd name="connsiteY260" fmla="*/ 5345451 h 5641173"/>
              <a:gd name="connsiteX261" fmla="*/ 194189 w 11243827"/>
              <a:gd name="connsiteY261" fmla="*/ 5343588 h 5641173"/>
              <a:gd name="connsiteX262" fmla="*/ 192552 w 11243827"/>
              <a:gd name="connsiteY262" fmla="*/ 5342845 h 5641173"/>
              <a:gd name="connsiteX263" fmla="*/ 178320 w 11243827"/>
              <a:gd name="connsiteY263" fmla="*/ 5343766 h 5641173"/>
              <a:gd name="connsiteX264" fmla="*/ 175596 w 11243827"/>
              <a:gd name="connsiteY264" fmla="*/ 5346411 h 5641173"/>
              <a:gd name="connsiteX265" fmla="*/ 147287 w 11243827"/>
              <a:gd name="connsiteY265" fmla="*/ 5352625 h 5641173"/>
              <a:gd name="connsiteX266" fmla="*/ 114847 w 11243827"/>
              <a:gd name="connsiteY266" fmla="*/ 5355844 h 5641173"/>
              <a:gd name="connsiteX267" fmla="*/ 114306 w 11243827"/>
              <a:gd name="connsiteY267" fmla="*/ 5354983 h 5641173"/>
              <a:gd name="connsiteX268" fmla="*/ 89264 w 11243827"/>
              <a:gd name="connsiteY268" fmla="*/ 5348886 h 5641173"/>
              <a:gd name="connsiteX269" fmla="*/ 49794 w 11243827"/>
              <a:gd name="connsiteY269" fmla="*/ 5329950 h 5641173"/>
              <a:gd name="connsiteX270" fmla="*/ 19924 w 11243827"/>
              <a:gd name="connsiteY270" fmla="*/ 5334282 h 5641173"/>
              <a:gd name="connsiteX271" fmla="*/ 13819 w 11243827"/>
              <a:gd name="connsiteY271" fmla="*/ 5334653 h 5641173"/>
              <a:gd name="connsiteX272" fmla="*/ 13657 w 11243827"/>
              <a:gd name="connsiteY272" fmla="*/ 5334455 h 5641173"/>
              <a:gd name="connsiteX273" fmla="*/ 7139 w 11243827"/>
              <a:gd name="connsiteY273" fmla="*/ 5334438 h 5641173"/>
              <a:gd name="connsiteX274" fmla="*/ 2684 w 11243827"/>
              <a:gd name="connsiteY274" fmla="*/ 5335333 h 5641173"/>
              <a:gd name="connsiteX275" fmla="*/ 0 w 11243827"/>
              <a:gd name="connsiteY275" fmla="*/ 5335496 h 5641173"/>
              <a:gd name="connsiteX276" fmla="*/ 0 w 11243827"/>
              <a:gd name="connsiteY276" fmla="*/ 10592 h 5641173"/>
              <a:gd name="connsiteX277" fmla="*/ 11243827 w 11243827"/>
              <a:gd name="connsiteY277" fmla="*/ 0 h 564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243827" h="5641173">
                <a:moveTo>
                  <a:pt x="11243827" y="0"/>
                </a:moveTo>
                <a:lnTo>
                  <a:pt x="11243827" y="5209610"/>
                </a:lnTo>
                <a:lnTo>
                  <a:pt x="11240675" y="5210442"/>
                </a:lnTo>
                <a:cubicBezTo>
                  <a:pt x="11212687" y="5216721"/>
                  <a:pt x="11197241" y="5217028"/>
                  <a:pt x="11179959" y="5221199"/>
                </a:cubicBezTo>
                <a:cubicBezTo>
                  <a:pt x="11151979" y="5230882"/>
                  <a:pt x="11122378" y="5252850"/>
                  <a:pt x="11105493" y="5259905"/>
                </a:cubicBezTo>
                <a:lnTo>
                  <a:pt x="11078640" y="5263531"/>
                </a:lnTo>
                <a:lnTo>
                  <a:pt x="11079616" y="5270380"/>
                </a:lnTo>
                <a:lnTo>
                  <a:pt x="11069641" y="5270884"/>
                </a:lnTo>
                <a:lnTo>
                  <a:pt x="11047377" y="5271051"/>
                </a:lnTo>
                <a:cubicBezTo>
                  <a:pt x="11033483" y="5272087"/>
                  <a:pt x="10994850" y="5270445"/>
                  <a:pt x="10980705" y="5272951"/>
                </a:cubicBezTo>
                <a:cubicBezTo>
                  <a:pt x="10976625" y="5280257"/>
                  <a:pt x="10970327" y="5284239"/>
                  <a:pt x="10962514" y="5286084"/>
                </a:cubicBezTo>
                <a:lnTo>
                  <a:pt x="10945307" y="5286290"/>
                </a:lnTo>
                <a:lnTo>
                  <a:pt x="10845516" y="5303894"/>
                </a:lnTo>
                <a:lnTo>
                  <a:pt x="10831795" y="5305210"/>
                </a:lnTo>
                <a:lnTo>
                  <a:pt x="10824365" y="5311111"/>
                </a:lnTo>
                <a:cubicBezTo>
                  <a:pt x="10818692" y="5312290"/>
                  <a:pt x="10802397" y="5311529"/>
                  <a:pt x="10797756" y="5312285"/>
                </a:cubicBezTo>
                <a:lnTo>
                  <a:pt x="10796525" y="5315645"/>
                </a:lnTo>
                <a:cubicBezTo>
                  <a:pt x="10781742" y="5321013"/>
                  <a:pt x="10726138" y="5338890"/>
                  <a:pt x="10709063" y="5344492"/>
                </a:cubicBezTo>
                <a:cubicBezTo>
                  <a:pt x="10705652" y="5339328"/>
                  <a:pt x="10698014" y="5347484"/>
                  <a:pt x="10694078" y="5349258"/>
                </a:cubicBezTo>
                <a:cubicBezTo>
                  <a:pt x="10693469" y="5345779"/>
                  <a:pt x="10683941" y="5344718"/>
                  <a:pt x="10681131" y="5347812"/>
                </a:cubicBezTo>
                <a:cubicBezTo>
                  <a:pt x="10614153" y="5364782"/>
                  <a:pt x="10647679" y="5329716"/>
                  <a:pt x="10609448" y="5351931"/>
                </a:cubicBezTo>
                <a:cubicBezTo>
                  <a:pt x="10602685" y="5353403"/>
                  <a:pt x="10597204" y="5352000"/>
                  <a:pt x="10592397" y="5349402"/>
                </a:cubicBezTo>
                <a:lnTo>
                  <a:pt x="10585227" y="5344063"/>
                </a:lnTo>
                <a:lnTo>
                  <a:pt x="10557472" y="5354151"/>
                </a:lnTo>
                <a:cubicBezTo>
                  <a:pt x="10543800" y="5357667"/>
                  <a:pt x="10529411" y="5359999"/>
                  <a:pt x="10514646" y="5361064"/>
                </a:cubicBezTo>
                <a:cubicBezTo>
                  <a:pt x="10511333" y="5353956"/>
                  <a:pt x="10499744" y="5364054"/>
                  <a:pt x="10494292" y="5366054"/>
                </a:cubicBezTo>
                <a:cubicBezTo>
                  <a:pt x="10494236" y="5361412"/>
                  <a:pt x="10482156" y="5359187"/>
                  <a:pt x="10477869" y="5363025"/>
                </a:cubicBezTo>
                <a:cubicBezTo>
                  <a:pt x="10387782" y="5379617"/>
                  <a:pt x="10438473" y="5336257"/>
                  <a:pt x="10384411" y="5362257"/>
                </a:cubicBezTo>
                <a:cubicBezTo>
                  <a:pt x="10375368" y="5363613"/>
                  <a:pt x="10368582" y="5361287"/>
                  <a:pt x="10362921" y="5357444"/>
                </a:cubicBezTo>
                <a:lnTo>
                  <a:pt x="10352736" y="5347851"/>
                </a:lnTo>
                <a:lnTo>
                  <a:pt x="10344754" y="5351272"/>
                </a:lnTo>
                <a:cubicBezTo>
                  <a:pt x="10314632" y="5351540"/>
                  <a:pt x="10305751" y="5341709"/>
                  <a:pt x="10288226" y="5351613"/>
                </a:cubicBezTo>
                <a:cubicBezTo>
                  <a:pt x="10262327" y="5331026"/>
                  <a:pt x="10271048" y="5349560"/>
                  <a:pt x="10251350" y="5352711"/>
                </a:cubicBezTo>
                <a:cubicBezTo>
                  <a:pt x="10235810" y="5356816"/>
                  <a:pt x="10264339" y="5364714"/>
                  <a:pt x="10249108" y="5365881"/>
                </a:cubicBezTo>
                <a:cubicBezTo>
                  <a:pt x="10232632" y="5360566"/>
                  <a:pt x="10233406" y="5377073"/>
                  <a:pt x="10216272" y="5370573"/>
                </a:cubicBezTo>
                <a:cubicBezTo>
                  <a:pt x="10220434" y="5358137"/>
                  <a:pt x="10182459" y="5372984"/>
                  <a:pt x="10181278" y="5362119"/>
                </a:cubicBezTo>
                <a:cubicBezTo>
                  <a:pt x="10166724" y="5377655"/>
                  <a:pt x="10159412" y="5358516"/>
                  <a:pt x="10140033" y="5363304"/>
                </a:cubicBezTo>
                <a:cubicBezTo>
                  <a:pt x="10130907" y="5369181"/>
                  <a:pt x="10124323" y="5370190"/>
                  <a:pt x="10115353" y="5363869"/>
                </a:cubicBezTo>
                <a:cubicBezTo>
                  <a:pt x="10073314" y="5392482"/>
                  <a:pt x="10089920" y="5365150"/>
                  <a:pt x="10050578" y="5376153"/>
                </a:cubicBezTo>
                <a:cubicBezTo>
                  <a:pt x="10016683" y="5387725"/>
                  <a:pt x="9978260" y="5395233"/>
                  <a:pt x="9945478" y="5422859"/>
                </a:cubicBezTo>
                <a:cubicBezTo>
                  <a:pt x="9939461" y="5430686"/>
                  <a:pt x="9924686" y="5433649"/>
                  <a:pt x="9912481" y="5429477"/>
                </a:cubicBezTo>
                <a:cubicBezTo>
                  <a:pt x="9910384" y="5428759"/>
                  <a:pt x="9908438" y="5427851"/>
                  <a:pt x="9906713" y="5426784"/>
                </a:cubicBezTo>
                <a:cubicBezTo>
                  <a:pt x="9878372" y="5431011"/>
                  <a:pt x="9774714" y="5449885"/>
                  <a:pt x="9742436" y="5454834"/>
                </a:cubicBezTo>
                <a:cubicBezTo>
                  <a:pt x="9739822" y="5444779"/>
                  <a:pt x="9723500" y="5462923"/>
                  <a:pt x="9713044" y="5456476"/>
                </a:cubicBezTo>
                <a:cubicBezTo>
                  <a:pt x="9705555" y="5450821"/>
                  <a:pt x="9698855" y="5455006"/>
                  <a:pt x="9691033" y="5455451"/>
                </a:cubicBezTo>
                <a:cubicBezTo>
                  <a:pt x="9680728" y="5451004"/>
                  <a:pt x="9647117" y="5459035"/>
                  <a:pt x="9638355" y="5464794"/>
                </a:cubicBezTo>
                <a:cubicBezTo>
                  <a:pt x="9617415" y="5484808"/>
                  <a:pt x="9569832" y="5469945"/>
                  <a:pt x="9552434" y="5485280"/>
                </a:cubicBezTo>
                <a:cubicBezTo>
                  <a:pt x="9546122" y="5487529"/>
                  <a:pt x="9539945" y="5488440"/>
                  <a:pt x="9533883" y="5488516"/>
                </a:cubicBezTo>
                <a:lnTo>
                  <a:pt x="9516916" y="5486828"/>
                </a:lnTo>
                <a:lnTo>
                  <a:pt x="9512093" y="5482541"/>
                </a:lnTo>
                <a:lnTo>
                  <a:pt x="9501725" y="5483603"/>
                </a:lnTo>
                <a:lnTo>
                  <a:pt x="9498754" y="5482951"/>
                </a:lnTo>
                <a:cubicBezTo>
                  <a:pt x="9493078" y="5481686"/>
                  <a:pt x="9487476" y="5480586"/>
                  <a:pt x="9481932" y="5480151"/>
                </a:cubicBezTo>
                <a:cubicBezTo>
                  <a:pt x="9489223" y="5501646"/>
                  <a:pt x="9435971" y="5479991"/>
                  <a:pt x="9451321" y="5497375"/>
                </a:cubicBezTo>
                <a:cubicBezTo>
                  <a:pt x="9422124" y="5498722"/>
                  <a:pt x="9444395" y="5514914"/>
                  <a:pt x="9409298" y="5499478"/>
                </a:cubicBezTo>
                <a:cubicBezTo>
                  <a:pt x="9363968" y="5517055"/>
                  <a:pt x="9350073" y="5507226"/>
                  <a:pt x="9303056" y="5519093"/>
                </a:cubicBezTo>
                <a:cubicBezTo>
                  <a:pt x="9272929" y="5515489"/>
                  <a:pt x="9242312" y="5519100"/>
                  <a:pt x="9229078" y="5524154"/>
                </a:cubicBezTo>
                <a:cubicBezTo>
                  <a:pt x="9244549" y="5484199"/>
                  <a:pt x="9198133" y="5512463"/>
                  <a:pt x="9165105" y="5532892"/>
                </a:cubicBezTo>
                <a:cubicBezTo>
                  <a:pt x="9128348" y="5546691"/>
                  <a:pt x="9105217" y="5601124"/>
                  <a:pt x="9077301" y="5580356"/>
                </a:cubicBezTo>
                <a:cubicBezTo>
                  <a:pt x="9034770" y="5585424"/>
                  <a:pt x="9004654" y="5606346"/>
                  <a:pt x="8960065" y="5597982"/>
                </a:cubicBezTo>
                <a:cubicBezTo>
                  <a:pt x="8958681" y="5601368"/>
                  <a:pt x="8956414" y="5604204"/>
                  <a:pt x="8953536" y="5606638"/>
                </a:cubicBezTo>
                <a:lnTo>
                  <a:pt x="8943907" y="5612541"/>
                </a:lnTo>
                <a:lnTo>
                  <a:pt x="8942046" y="5612112"/>
                </a:lnTo>
                <a:cubicBezTo>
                  <a:pt x="8934733" y="5612036"/>
                  <a:pt x="8930989" y="5613463"/>
                  <a:pt x="8928824" y="5615549"/>
                </a:cubicBezTo>
                <a:lnTo>
                  <a:pt x="8927294" y="5618607"/>
                </a:lnTo>
                <a:lnTo>
                  <a:pt x="8918651" y="5621688"/>
                </a:lnTo>
                <a:lnTo>
                  <a:pt x="8902772" y="5629703"/>
                </a:lnTo>
                <a:lnTo>
                  <a:pt x="8898724" y="5629379"/>
                </a:lnTo>
                <a:lnTo>
                  <a:pt x="8873099" y="5638628"/>
                </a:lnTo>
                <a:lnTo>
                  <a:pt x="8872234" y="5637889"/>
                </a:lnTo>
                <a:cubicBezTo>
                  <a:pt x="8869712" y="5636443"/>
                  <a:pt x="8866744" y="5635774"/>
                  <a:pt x="8862777" y="5636711"/>
                </a:cubicBezTo>
                <a:cubicBezTo>
                  <a:pt x="8861373" y="5622581"/>
                  <a:pt x="8857449" y="5632426"/>
                  <a:pt x="8845869" y="5636436"/>
                </a:cubicBezTo>
                <a:cubicBezTo>
                  <a:pt x="8841103" y="5615386"/>
                  <a:pt x="8812729" y="5634444"/>
                  <a:pt x="8800548" y="5625084"/>
                </a:cubicBezTo>
                <a:cubicBezTo>
                  <a:pt x="8792146" y="5628504"/>
                  <a:pt x="8783174" y="5631737"/>
                  <a:pt x="8773774" y="5634630"/>
                </a:cubicBezTo>
                <a:lnTo>
                  <a:pt x="8698255" y="5636083"/>
                </a:lnTo>
                <a:lnTo>
                  <a:pt x="8619167" y="5619130"/>
                </a:lnTo>
                <a:cubicBezTo>
                  <a:pt x="8589913" y="5618762"/>
                  <a:pt x="8564581" y="5612466"/>
                  <a:pt x="8539822" y="5616905"/>
                </a:cubicBezTo>
                <a:cubicBezTo>
                  <a:pt x="8529764" y="5612008"/>
                  <a:pt x="8520285" y="5610031"/>
                  <a:pt x="8511094" y="5617360"/>
                </a:cubicBezTo>
                <a:cubicBezTo>
                  <a:pt x="8483794" y="5614914"/>
                  <a:pt x="8477184" y="5604447"/>
                  <a:pt x="8459886" y="5612612"/>
                </a:cubicBezTo>
                <a:cubicBezTo>
                  <a:pt x="8444548" y="5595681"/>
                  <a:pt x="8443640" y="5602142"/>
                  <a:pt x="8436432" y="5606990"/>
                </a:cubicBezTo>
                <a:lnTo>
                  <a:pt x="8435403" y="5607336"/>
                </a:lnTo>
                <a:lnTo>
                  <a:pt x="8433307" y="5604917"/>
                </a:lnTo>
                <a:lnTo>
                  <a:pt x="8428968" y="5603796"/>
                </a:lnTo>
                <a:lnTo>
                  <a:pt x="8417124" y="5604518"/>
                </a:lnTo>
                <a:lnTo>
                  <a:pt x="8412669" y="5605413"/>
                </a:lnTo>
                <a:cubicBezTo>
                  <a:pt x="8409601" y="5605797"/>
                  <a:pt x="8407563" y="5605754"/>
                  <a:pt x="8406152" y="5605396"/>
                </a:cubicBezTo>
                <a:lnTo>
                  <a:pt x="8405989" y="5605197"/>
                </a:lnTo>
                <a:lnTo>
                  <a:pt x="8399884" y="5605568"/>
                </a:lnTo>
                <a:cubicBezTo>
                  <a:pt x="8389582" y="5606652"/>
                  <a:pt x="8379557" y="5608135"/>
                  <a:pt x="8370014" y="5609900"/>
                </a:cubicBezTo>
                <a:cubicBezTo>
                  <a:pt x="8361945" y="5598787"/>
                  <a:pt x="8326685" y="5611914"/>
                  <a:pt x="8330544" y="5590964"/>
                </a:cubicBezTo>
                <a:cubicBezTo>
                  <a:pt x="8317672" y="5592723"/>
                  <a:pt x="8309886" y="5601422"/>
                  <a:pt x="8314221" y="5587682"/>
                </a:cubicBezTo>
                <a:cubicBezTo>
                  <a:pt x="8309983" y="5587866"/>
                  <a:pt x="8307372" y="5586698"/>
                  <a:pt x="8305502" y="5584868"/>
                </a:cubicBezTo>
                <a:lnTo>
                  <a:pt x="8304962" y="5584007"/>
                </a:lnTo>
                <a:lnTo>
                  <a:pt x="8276324" y="5588260"/>
                </a:lnTo>
                <a:lnTo>
                  <a:pt x="8272522" y="5587226"/>
                </a:lnTo>
                <a:lnTo>
                  <a:pt x="8253857" y="5592043"/>
                </a:lnTo>
                <a:lnTo>
                  <a:pt x="8244212" y="5593439"/>
                </a:lnTo>
                <a:lnTo>
                  <a:pt x="8241488" y="5596085"/>
                </a:lnTo>
                <a:cubicBezTo>
                  <a:pt x="8238546" y="5597691"/>
                  <a:pt x="8234330" y="5598384"/>
                  <a:pt x="8227256" y="5597005"/>
                </a:cubicBezTo>
                <a:lnTo>
                  <a:pt x="8225619" y="5596262"/>
                </a:lnTo>
                <a:lnTo>
                  <a:pt x="8213882" y="5600179"/>
                </a:lnTo>
                <a:cubicBezTo>
                  <a:pt x="8210102" y="5601988"/>
                  <a:pt x="8206755" y="5604291"/>
                  <a:pt x="8204045" y="5607275"/>
                </a:cubicBezTo>
                <a:cubicBezTo>
                  <a:pt x="8164079" y="5591326"/>
                  <a:pt x="8126369" y="5605919"/>
                  <a:pt x="8082989" y="5603160"/>
                </a:cubicBezTo>
                <a:cubicBezTo>
                  <a:pt x="8034449" y="5606898"/>
                  <a:pt x="8008954" y="5596936"/>
                  <a:pt x="7976942" y="5598455"/>
                </a:cubicBezTo>
                <a:cubicBezTo>
                  <a:pt x="7962042" y="5600916"/>
                  <a:pt x="7941729" y="5599827"/>
                  <a:pt x="7950121" y="5590893"/>
                </a:cubicBezTo>
                <a:cubicBezTo>
                  <a:pt x="7904855" y="5610014"/>
                  <a:pt x="7778840" y="5612380"/>
                  <a:pt x="7727691" y="5621064"/>
                </a:cubicBezTo>
                <a:cubicBezTo>
                  <a:pt x="7699805" y="5600056"/>
                  <a:pt x="7714922" y="5619495"/>
                  <a:pt x="7685998" y="5615564"/>
                </a:cubicBezTo>
                <a:cubicBezTo>
                  <a:pt x="7693909" y="5634905"/>
                  <a:pt x="7650884" y="5604714"/>
                  <a:pt x="7649302" y="5626541"/>
                </a:cubicBezTo>
                <a:cubicBezTo>
                  <a:pt x="7644089" y="5625134"/>
                  <a:pt x="7639087" y="5623084"/>
                  <a:pt x="7634083" y="5620862"/>
                </a:cubicBezTo>
                <a:lnTo>
                  <a:pt x="7631455" y="5619708"/>
                </a:lnTo>
                <a:lnTo>
                  <a:pt x="7620952" y="5618872"/>
                </a:lnTo>
                <a:lnTo>
                  <a:pt x="7617992" y="5613914"/>
                </a:lnTo>
                <a:lnTo>
                  <a:pt x="7602182" y="5609271"/>
                </a:lnTo>
                <a:cubicBezTo>
                  <a:pt x="7596260" y="5608262"/>
                  <a:pt x="7589888" y="5608028"/>
                  <a:pt x="7582847" y="5609047"/>
                </a:cubicBezTo>
                <a:cubicBezTo>
                  <a:pt x="7565525" y="5617697"/>
                  <a:pt x="7538553" y="5607096"/>
                  <a:pt x="7514158" y="5607737"/>
                </a:cubicBezTo>
                <a:lnTo>
                  <a:pt x="7502955" y="5610415"/>
                </a:lnTo>
                <a:lnTo>
                  <a:pt x="7466391" y="5605949"/>
                </a:lnTo>
                <a:cubicBezTo>
                  <a:pt x="7455982" y="5605083"/>
                  <a:pt x="7445179" y="5604628"/>
                  <a:pt x="7433806" y="5604945"/>
                </a:cubicBezTo>
                <a:lnTo>
                  <a:pt x="7412693" y="5607075"/>
                </a:lnTo>
                <a:lnTo>
                  <a:pt x="7407159" y="5605310"/>
                </a:lnTo>
                <a:cubicBezTo>
                  <a:pt x="7397520" y="5605506"/>
                  <a:pt x="7384763" y="5611721"/>
                  <a:pt x="7385900" y="5604171"/>
                </a:cubicBezTo>
                <a:lnTo>
                  <a:pt x="7375071" y="5606788"/>
                </a:lnTo>
                <a:lnTo>
                  <a:pt x="7364382" y="5600762"/>
                </a:lnTo>
                <a:cubicBezTo>
                  <a:pt x="7363212" y="5599363"/>
                  <a:pt x="7362331" y="5597874"/>
                  <a:pt x="7361770" y="5596347"/>
                </a:cubicBezTo>
                <a:lnTo>
                  <a:pt x="7346641" y="5598329"/>
                </a:lnTo>
                <a:lnTo>
                  <a:pt x="7334238" y="5594014"/>
                </a:lnTo>
                <a:lnTo>
                  <a:pt x="7323426" y="5596835"/>
                </a:lnTo>
                <a:lnTo>
                  <a:pt x="7318938" y="5596200"/>
                </a:lnTo>
                <a:lnTo>
                  <a:pt x="7307784" y="5594065"/>
                </a:lnTo>
                <a:cubicBezTo>
                  <a:pt x="7302066" y="5592568"/>
                  <a:pt x="7295667" y="5590765"/>
                  <a:pt x="7288540" y="5589320"/>
                </a:cubicBezTo>
                <a:lnTo>
                  <a:pt x="7282537" y="5588660"/>
                </a:lnTo>
                <a:lnTo>
                  <a:pt x="7269466" y="5581404"/>
                </a:lnTo>
                <a:cubicBezTo>
                  <a:pt x="7259956" y="5575919"/>
                  <a:pt x="7252471" y="5572223"/>
                  <a:pt x="7244165" y="5575200"/>
                </a:cubicBezTo>
                <a:cubicBezTo>
                  <a:pt x="7230005" y="5568113"/>
                  <a:pt x="7220114" y="5548251"/>
                  <a:pt x="7199619" y="5553550"/>
                </a:cubicBezTo>
                <a:cubicBezTo>
                  <a:pt x="7205839" y="5544552"/>
                  <a:pt x="7176858" y="5552461"/>
                  <a:pt x="7173434" y="5543219"/>
                </a:cubicBezTo>
                <a:cubicBezTo>
                  <a:pt x="7171853" y="5535776"/>
                  <a:pt x="7162694" y="5536440"/>
                  <a:pt x="7155718" y="5533697"/>
                </a:cubicBezTo>
                <a:cubicBezTo>
                  <a:pt x="7150747" y="5526096"/>
                  <a:pt x="7115649" y="5519155"/>
                  <a:pt x="7103430" y="5520249"/>
                </a:cubicBezTo>
                <a:cubicBezTo>
                  <a:pt x="7068988" y="5527813"/>
                  <a:pt x="7041283" y="5497211"/>
                  <a:pt x="7013746" y="5502470"/>
                </a:cubicBezTo>
                <a:cubicBezTo>
                  <a:pt x="7006535" y="5501753"/>
                  <a:pt x="7000557" y="5500031"/>
                  <a:pt x="6995379" y="5497693"/>
                </a:cubicBezTo>
                <a:lnTo>
                  <a:pt x="6982475" y="5489641"/>
                </a:lnTo>
                <a:cubicBezTo>
                  <a:pt x="6982314" y="5487873"/>
                  <a:pt x="6982155" y="5486104"/>
                  <a:pt x="6981994" y="5484335"/>
                </a:cubicBezTo>
                <a:lnTo>
                  <a:pt x="6972355" y="5481074"/>
                </a:lnTo>
                <a:lnTo>
                  <a:pt x="6970394" y="5479383"/>
                </a:lnTo>
                <a:cubicBezTo>
                  <a:pt x="6966663" y="5476135"/>
                  <a:pt x="6962857" y="5473046"/>
                  <a:pt x="6958543" y="5470507"/>
                </a:cubicBezTo>
                <a:cubicBezTo>
                  <a:pt x="6946682" y="5490417"/>
                  <a:pt x="6919886" y="5452192"/>
                  <a:pt x="6918276" y="5472034"/>
                </a:cubicBezTo>
                <a:cubicBezTo>
                  <a:pt x="6892502" y="5461546"/>
                  <a:pt x="6897731" y="5483185"/>
                  <a:pt x="6881046" y="5457070"/>
                </a:cubicBezTo>
                <a:cubicBezTo>
                  <a:pt x="6828055" y="5453051"/>
                  <a:pt x="6839016" y="5431108"/>
                  <a:pt x="6752164" y="5425021"/>
                </a:cubicBezTo>
                <a:cubicBezTo>
                  <a:pt x="6758292" y="5421861"/>
                  <a:pt x="6727733" y="5418470"/>
                  <a:pt x="6724964" y="5414071"/>
                </a:cubicBezTo>
                <a:lnTo>
                  <a:pt x="6683286" y="5432830"/>
                </a:lnTo>
                <a:lnTo>
                  <a:pt x="6644277" y="5429684"/>
                </a:lnTo>
                <a:cubicBezTo>
                  <a:pt x="6602299" y="5429624"/>
                  <a:pt x="6572889" y="5412513"/>
                  <a:pt x="6532914" y="5431205"/>
                </a:cubicBezTo>
                <a:lnTo>
                  <a:pt x="6307459" y="5467087"/>
                </a:lnTo>
                <a:cubicBezTo>
                  <a:pt x="6243940" y="5484756"/>
                  <a:pt x="6232610" y="5506751"/>
                  <a:pt x="6196243" y="5515042"/>
                </a:cubicBezTo>
                <a:cubicBezTo>
                  <a:pt x="6164533" y="5518021"/>
                  <a:pt x="6142666" y="5509345"/>
                  <a:pt x="6099124" y="5516848"/>
                </a:cubicBezTo>
                <a:cubicBezTo>
                  <a:pt x="6076503" y="5515419"/>
                  <a:pt x="6031865" y="5528713"/>
                  <a:pt x="6016077" y="5528642"/>
                </a:cubicBezTo>
                <a:cubicBezTo>
                  <a:pt x="6017142" y="5530608"/>
                  <a:pt x="6008544" y="5532493"/>
                  <a:pt x="6004389" y="5531206"/>
                </a:cubicBezTo>
                <a:cubicBezTo>
                  <a:pt x="5932347" y="5531241"/>
                  <a:pt x="5981006" y="5545600"/>
                  <a:pt x="5933945" y="5538840"/>
                </a:cubicBezTo>
                <a:cubicBezTo>
                  <a:pt x="5905303" y="5539379"/>
                  <a:pt x="5918093" y="5561978"/>
                  <a:pt x="5883936" y="5553807"/>
                </a:cubicBezTo>
                <a:cubicBezTo>
                  <a:pt x="5850054" y="5556990"/>
                  <a:pt x="5832962" y="5567338"/>
                  <a:pt x="5798331" y="5564248"/>
                </a:cubicBezTo>
                <a:cubicBezTo>
                  <a:pt x="5766627" y="5567265"/>
                  <a:pt x="5741097" y="5573248"/>
                  <a:pt x="5712738" y="5573120"/>
                </a:cubicBezTo>
                <a:cubicBezTo>
                  <a:pt x="5703372" y="5576849"/>
                  <a:pt x="5693695" y="5578874"/>
                  <a:pt x="5681342" y="5575621"/>
                </a:cubicBezTo>
                <a:lnTo>
                  <a:pt x="5627167" y="5583215"/>
                </a:lnTo>
                <a:cubicBezTo>
                  <a:pt x="5612183" y="5597917"/>
                  <a:pt x="5611727" y="5586689"/>
                  <a:pt x="5591414" y="5587695"/>
                </a:cubicBezTo>
                <a:cubicBezTo>
                  <a:pt x="5574616" y="5587612"/>
                  <a:pt x="5598133" y="5579413"/>
                  <a:pt x="5583028" y="5580877"/>
                </a:cubicBezTo>
                <a:cubicBezTo>
                  <a:pt x="5569804" y="5586020"/>
                  <a:pt x="5562718" y="5576982"/>
                  <a:pt x="5549426" y="5582858"/>
                </a:cubicBezTo>
                <a:cubicBezTo>
                  <a:pt x="5559299" y="5589013"/>
                  <a:pt x="5515978" y="5586206"/>
                  <a:pt x="5519999" y="5592246"/>
                </a:cubicBezTo>
                <a:cubicBezTo>
                  <a:pt x="5498728" y="5585844"/>
                  <a:pt x="5500813" y="5597206"/>
                  <a:pt x="5480028" y="5597282"/>
                </a:cubicBezTo>
                <a:cubicBezTo>
                  <a:pt x="5468519" y="5595356"/>
                  <a:pt x="5461753" y="5595717"/>
                  <a:pt x="5456175" y="5600371"/>
                </a:cubicBezTo>
                <a:cubicBezTo>
                  <a:pt x="5402444" y="5590675"/>
                  <a:pt x="5431269" y="5603179"/>
                  <a:pt x="5388463" y="5602638"/>
                </a:cubicBezTo>
                <a:cubicBezTo>
                  <a:pt x="5350589" y="5601042"/>
                  <a:pt x="5310318" y="5602266"/>
                  <a:pt x="5265898" y="5591830"/>
                </a:cubicBezTo>
                <a:cubicBezTo>
                  <a:pt x="5256434" y="5588423"/>
                  <a:pt x="5240914" y="5588853"/>
                  <a:pt x="5231231" y="5592790"/>
                </a:cubicBezTo>
                <a:cubicBezTo>
                  <a:pt x="5229565" y="5593467"/>
                  <a:pt x="5228139" y="5594226"/>
                  <a:pt x="5226996" y="5595040"/>
                </a:cubicBezTo>
                <a:cubicBezTo>
                  <a:pt x="5199121" y="5587151"/>
                  <a:pt x="5190547" y="5594087"/>
                  <a:pt x="5175988" y="5588131"/>
                </a:cubicBezTo>
                <a:cubicBezTo>
                  <a:pt x="5141664" y="5589465"/>
                  <a:pt x="5120774" y="5599921"/>
                  <a:pt x="5107470" y="5594771"/>
                </a:cubicBezTo>
                <a:cubicBezTo>
                  <a:pt x="5082783" y="5597686"/>
                  <a:pt x="5044558" y="5603218"/>
                  <a:pt x="5027868" y="5605624"/>
                </a:cubicBezTo>
                <a:cubicBezTo>
                  <a:pt x="5023394" y="5609716"/>
                  <a:pt x="5015008" y="5608373"/>
                  <a:pt x="5007324" y="5609209"/>
                </a:cubicBezTo>
                <a:cubicBezTo>
                  <a:pt x="4999584" y="5613033"/>
                  <a:pt x="4963661" y="5613313"/>
                  <a:pt x="4952559" y="5611402"/>
                </a:cubicBezTo>
                <a:lnTo>
                  <a:pt x="4826081" y="5616191"/>
                </a:lnTo>
                <a:lnTo>
                  <a:pt x="4823501" y="5619174"/>
                </a:lnTo>
                <a:lnTo>
                  <a:pt x="4813093" y="5620026"/>
                </a:lnTo>
                <a:lnTo>
                  <a:pt x="4810563" y="5620787"/>
                </a:lnTo>
                <a:cubicBezTo>
                  <a:pt x="4805739" y="5622253"/>
                  <a:pt x="4800910" y="5623620"/>
                  <a:pt x="4795818" y="5624618"/>
                </a:cubicBezTo>
                <a:cubicBezTo>
                  <a:pt x="4792594" y="5611984"/>
                  <a:pt x="4751975" y="5631029"/>
                  <a:pt x="4758404" y="5619510"/>
                </a:cubicBezTo>
                <a:cubicBezTo>
                  <a:pt x="4729867" y="5622800"/>
                  <a:pt x="4743470" y="5610974"/>
                  <a:pt x="4717254" y="5624155"/>
                </a:cubicBezTo>
                <a:cubicBezTo>
                  <a:pt x="4665606" y="5620882"/>
                  <a:pt x="4638526" y="5634254"/>
                  <a:pt x="4591958" y="5624710"/>
                </a:cubicBezTo>
                <a:cubicBezTo>
                  <a:pt x="4600998" y="5629613"/>
                  <a:pt x="4491255" y="5629123"/>
                  <a:pt x="4476215" y="5628210"/>
                </a:cubicBezTo>
                <a:lnTo>
                  <a:pt x="4425193" y="5627414"/>
                </a:lnTo>
                <a:lnTo>
                  <a:pt x="4383866" y="5626546"/>
                </a:lnTo>
                <a:lnTo>
                  <a:pt x="4385596" y="5634646"/>
                </a:lnTo>
                <a:cubicBezTo>
                  <a:pt x="4373497" y="5634009"/>
                  <a:pt x="4366105" y="5636763"/>
                  <a:pt x="4360864" y="5641173"/>
                </a:cubicBezTo>
                <a:lnTo>
                  <a:pt x="4328321" y="5626332"/>
                </a:lnTo>
                <a:lnTo>
                  <a:pt x="4309842" y="5626471"/>
                </a:lnTo>
                <a:lnTo>
                  <a:pt x="4277424" y="5631598"/>
                </a:lnTo>
                <a:lnTo>
                  <a:pt x="4266627" y="5633969"/>
                </a:lnTo>
                <a:lnTo>
                  <a:pt x="4185525" y="5617508"/>
                </a:lnTo>
                <a:lnTo>
                  <a:pt x="4177617" y="5610903"/>
                </a:lnTo>
                <a:cubicBezTo>
                  <a:pt x="4169135" y="5606836"/>
                  <a:pt x="4157063" y="5604954"/>
                  <a:pt x="4136948" y="5608031"/>
                </a:cubicBezTo>
                <a:lnTo>
                  <a:pt x="4132323" y="5609784"/>
                </a:lnTo>
                <a:lnTo>
                  <a:pt x="4098620" y="5599672"/>
                </a:lnTo>
                <a:cubicBezTo>
                  <a:pt x="4087744" y="5595070"/>
                  <a:pt x="3971360" y="5589278"/>
                  <a:pt x="3963475" y="5581841"/>
                </a:cubicBezTo>
                <a:cubicBezTo>
                  <a:pt x="3836034" y="5600252"/>
                  <a:pt x="3827261" y="5567580"/>
                  <a:pt x="3703613" y="5572482"/>
                </a:cubicBezTo>
                <a:cubicBezTo>
                  <a:pt x="3596526" y="5522697"/>
                  <a:pt x="3528981" y="5553020"/>
                  <a:pt x="3432987" y="5545768"/>
                </a:cubicBezTo>
                <a:cubicBezTo>
                  <a:pt x="3341557" y="5540666"/>
                  <a:pt x="3299222" y="5556776"/>
                  <a:pt x="3176381" y="5556110"/>
                </a:cubicBezTo>
                <a:cubicBezTo>
                  <a:pt x="3046225" y="5545252"/>
                  <a:pt x="2856562" y="5551022"/>
                  <a:pt x="2710156" y="5527517"/>
                </a:cubicBezTo>
                <a:cubicBezTo>
                  <a:pt x="2595124" y="5519951"/>
                  <a:pt x="2594726" y="5525545"/>
                  <a:pt x="2550206" y="5524958"/>
                </a:cubicBezTo>
                <a:cubicBezTo>
                  <a:pt x="2535402" y="5528183"/>
                  <a:pt x="2457214" y="5518753"/>
                  <a:pt x="2443041" y="5523990"/>
                </a:cubicBezTo>
                <a:lnTo>
                  <a:pt x="2435613" y="5526704"/>
                </a:lnTo>
                <a:lnTo>
                  <a:pt x="2405682" y="5528307"/>
                </a:lnTo>
                <a:lnTo>
                  <a:pt x="2397487" y="5540337"/>
                </a:lnTo>
                <a:lnTo>
                  <a:pt x="2297454" y="5550765"/>
                </a:lnTo>
                <a:cubicBezTo>
                  <a:pt x="2230952" y="5521480"/>
                  <a:pt x="2174171" y="5556417"/>
                  <a:pt x="2056700" y="5555489"/>
                </a:cubicBezTo>
                <a:cubicBezTo>
                  <a:pt x="2025568" y="5545373"/>
                  <a:pt x="1901680" y="5520750"/>
                  <a:pt x="1878530" y="5535330"/>
                </a:cubicBezTo>
                <a:lnTo>
                  <a:pt x="1859292" y="5535461"/>
                </a:lnTo>
                <a:lnTo>
                  <a:pt x="1835626" y="5533793"/>
                </a:lnTo>
                <a:cubicBezTo>
                  <a:pt x="1823131" y="5534628"/>
                  <a:pt x="1810151" y="5536942"/>
                  <a:pt x="1798939" y="5540285"/>
                </a:cubicBezTo>
                <a:lnTo>
                  <a:pt x="1779046" y="5549949"/>
                </a:lnTo>
                <a:lnTo>
                  <a:pt x="1772421" y="5549018"/>
                </a:lnTo>
                <a:lnTo>
                  <a:pt x="1772052" y="5545689"/>
                </a:lnTo>
                <a:cubicBezTo>
                  <a:pt x="1758274" y="5534165"/>
                  <a:pt x="1670822" y="5556887"/>
                  <a:pt x="1711543" y="5534558"/>
                </a:cubicBezTo>
                <a:cubicBezTo>
                  <a:pt x="1696140" y="5533324"/>
                  <a:pt x="1670188" y="5488258"/>
                  <a:pt x="1631462" y="5491807"/>
                </a:cubicBezTo>
                <a:cubicBezTo>
                  <a:pt x="1579148" y="5498877"/>
                  <a:pt x="1591754" y="5486800"/>
                  <a:pt x="1538763" y="5482781"/>
                </a:cubicBezTo>
                <a:cubicBezTo>
                  <a:pt x="1522078" y="5456666"/>
                  <a:pt x="1527306" y="5478305"/>
                  <a:pt x="1501533" y="5467817"/>
                </a:cubicBezTo>
                <a:cubicBezTo>
                  <a:pt x="1499922" y="5487659"/>
                  <a:pt x="1473126" y="5449434"/>
                  <a:pt x="1461266" y="5469343"/>
                </a:cubicBezTo>
                <a:cubicBezTo>
                  <a:pt x="1456951" y="5466804"/>
                  <a:pt x="1453146" y="5463716"/>
                  <a:pt x="1449415" y="5460467"/>
                </a:cubicBezTo>
                <a:lnTo>
                  <a:pt x="1447454" y="5458776"/>
                </a:lnTo>
                <a:lnTo>
                  <a:pt x="1437814" y="5455515"/>
                </a:lnTo>
                <a:lnTo>
                  <a:pt x="1437334" y="5450209"/>
                </a:lnTo>
                <a:lnTo>
                  <a:pt x="1424429" y="5442157"/>
                </a:lnTo>
                <a:cubicBezTo>
                  <a:pt x="1419251" y="5439819"/>
                  <a:pt x="1413273" y="5438098"/>
                  <a:pt x="1406063" y="5437380"/>
                </a:cubicBezTo>
                <a:cubicBezTo>
                  <a:pt x="1378526" y="5442640"/>
                  <a:pt x="1350821" y="5412037"/>
                  <a:pt x="1316379" y="5419601"/>
                </a:cubicBezTo>
                <a:cubicBezTo>
                  <a:pt x="1304160" y="5420695"/>
                  <a:pt x="1269061" y="5413755"/>
                  <a:pt x="1264090" y="5406153"/>
                </a:cubicBezTo>
                <a:cubicBezTo>
                  <a:pt x="1257115" y="5403410"/>
                  <a:pt x="1247955" y="5404075"/>
                  <a:pt x="1246374" y="5396631"/>
                </a:cubicBezTo>
                <a:cubicBezTo>
                  <a:pt x="1242951" y="5387390"/>
                  <a:pt x="1213970" y="5395299"/>
                  <a:pt x="1220190" y="5386301"/>
                </a:cubicBezTo>
                <a:cubicBezTo>
                  <a:pt x="1199695" y="5391599"/>
                  <a:pt x="1189803" y="5371737"/>
                  <a:pt x="1175643" y="5364651"/>
                </a:cubicBezTo>
                <a:cubicBezTo>
                  <a:pt x="1167337" y="5367627"/>
                  <a:pt x="1159852" y="5363931"/>
                  <a:pt x="1150342" y="5358447"/>
                </a:cubicBezTo>
                <a:lnTo>
                  <a:pt x="1112024" y="5345786"/>
                </a:lnTo>
                <a:lnTo>
                  <a:pt x="1100870" y="5343651"/>
                </a:lnTo>
                <a:lnTo>
                  <a:pt x="1096383" y="5343015"/>
                </a:lnTo>
                <a:lnTo>
                  <a:pt x="1058039" y="5343504"/>
                </a:lnTo>
                <a:cubicBezTo>
                  <a:pt x="1057478" y="5341976"/>
                  <a:pt x="1056597" y="5340487"/>
                  <a:pt x="1055426" y="5339088"/>
                </a:cubicBezTo>
                <a:lnTo>
                  <a:pt x="1044738" y="5333063"/>
                </a:lnTo>
                <a:lnTo>
                  <a:pt x="1033909" y="5335680"/>
                </a:lnTo>
                <a:cubicBezTo>
                  <a:pt x="1035046" y="5328129"/>
                  <a:pt x="1022289" y="5334344"/>
                  <a:pt x="1012649" y="5334541"/>
                </a:cubicBezTo>
                <a:lnTo>
                  <a:pt x="1007115" y="5332775"/>
                </a:lnTo>
                <a:lnTo>
                  <a:pt x="987447" y="5346462"/>
                </a:lnTo>
                <a:cubicBezTo>
                  <a:pt x="976074" y="5346779"/>
                  <a:pt x="963827" y="5334768"/>
                  <a:pt x="953418" y="5333901"/>
                </a:cubicBezTo>
                <a:lnTo>
                  <a:pt x="916854" y="5329435"/>
                </a:lnTo>
                <a:lnTo>
                  <a:pt x="905651" y="5332114"/>
                </a:lnTo>
                <a:cubicBezTo>
                  <a:pt x="881256" y="5332755"/>
                  <a:pt x="855727" y="5330820"/>
                  <a:pt x="838405" y="5339470"/>
                </a:cubicBezTo>
                <a:cubicBezTo>
                  <a:pt x="831364" y="5340489"/>
                  <a:pt x="823548" y="5331589"/>
                  <a:pt x="817627" y="5330580"/>
                </a:cubicBezTo>
                <a:lnTo>
                  <a:pt x="801817" y="5325937"/>
                </a:lnTo>
                <a:lnTo>
                  <a:pt x="798857" y="5320979"/>
                </a:lnTo>
                <a:lnTo>
                  <a:pt x="788354" y="5320143"/>
                </a:lnTo>
                <a:lnTo>
                  <a:pt x="785726" y="5318989"/>
                </a:lnTo>
                <a:cubicBezTo>
                  <a:pt x="780721" y="5316767"/>
                  <a:pt x="775719" y="5314716"/>
                  <a:pt x="770507" y="5313309"/>
                </a:cubicBezTo>
                <a:cubicBezTo>
                  <a:pt x="768924" y="5335137"/>
                  <a:pt x="725899" y="5304945"/>
                  <a:pt x="733810" y="5324286"/>
                </a:cubicBezTo>
                <a:cubicBezTo>
                  <a:pt x="704886" y="5320356"/>
                  <a:pt x="720003" y="5339795"/>
                  <a:pt x="692117" y="5318786"/>
                </a:cubicBezTo>
                <a:cubicBezTo>
                  <a:pt x="640968" y="5327470"/>
                  <a:pt x="620209" y="5334772"/>
                  <a:pt x="574943" y="5327578"/>
                </a:cubicBezTo>
                <a:cubicBezTo>
                  <a:pt x="533141" y="5325624"/>
                  <a:pt x="480989" y="5305543"/>
                  <a:pt x="441302" y="5307062"/>
                </a:cubicBezTo>
                <a:cubicBezTo>
                  <a:pt x="381194" y="5308098"/>
                  <a:pt x="355572" y="5361507"/>
                  <a:pt x="336819" y="5336690"/>
                </a:cubicBezTo>
                <a:cubicBezTo>
                  <a:pt x="308424" y="5343088"/>
                  <a:pt x="294704" y="5344301"/>
                  <a:pt x="270932" y="5345451"/>
                </a:cubicBezTo>
                <a:lnTo>
                  <a:pt x="194189" y="5343588"/>
                </a:lnTo>
                <a:lnTo>
                  <a:pt x="192552" y="5342845"/>
                </a:lnTo>
                <a:cubicBezTo>
                  <a:pt x="185478" y="5341467"/>
                  <a:pt x="181262" y="5342160"/>
                  <a:pt x="178320" y="5343766"/>
                </a:cubicBezTo>
                <a:lnTo>
                  <a:pt x="175596" y="5346411"/>
                </a:lnTo>
                <a:lnTo>
                  <a:pt x="147287" y="5352625"/>
                </a:lnTo>
                <a:lnTo>
                  <a:pt x="114847" y="5355844"/>
                </a:lnTo>
                <a:lnTo>
                  <a:pt x="114306" y="5354983"/>
                </a:lnTo>
                <a:cubicBezTo>
                  <a:pt x="110042" y="5353823"/>
                  <a:pt x="100016" y="5353058"/>
                  <a:pt x="89264" y="5348886"/>
                </a:cubicBezTo>
                <a:cubicBezTo>
                  <a:pt x="93123" y="5327937"/>
                  <a:pt x="57863" y="5341064"/>
                  <a:pt x="49794" y="5329950"/>
                </a:cubicBezTo>
                <a:cubicBezTo>
                  <a:pt x="40251" y="5331715"/>
                  <a:pt x="30226" y="5333199"/>
                  <a:pt x="19924" y="5334282"/>
                </a:cubicBezTo>
                <a:lnTo>
                  <a:pt x="13819" y="5334653"/>
                </a:lnTo>
                <a:lnTo>
                  <a:pt x="13657" y="5334455"/>
                </a:lnTo>
                <a:cubicBezTo>
                  <a:pt x="12246" y="5334096"/>
                  <a:pt x="10207" y="5334053"/>
                  <a:pt x="7139" y="5334438"/>
                </a:cubicBezTo>
                <a:lnTo>
                  <a:pt x="2684" y="5335333"/>
                </a:lnTo>
                <a:lnTo>
                  <a:pt x="0" y="5335496"/>
                </a:lnTo>
                <a:lnTo>
                  <a:pt x="0" y="10592"/>
                </a:lnTo>
                <a:lnTo>
                  <a:pt x="1124382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710004" y="121258"/>
            <a:ext cx="8924392" cy="2193404"/>
          </a:xfrm>
        </p:spPr>
        <p:txBody>
          <a:bodyPr vert="horz" lIns="91440" tIns="45720" rIns="91440" bIns="45720" rtlCol="0" anchor="ctr">
            <a:normAutofit/>
          </a:bodyPr>
          <a:lstStyle/>
          <a:p>
            <a:pPr algn="ctr"/>
            <a:r>
              <a:rPr lang="en-US" b="1" dirty="0">
                <a:latin typeface="+mn-lt"/>
              </a:rPr>
              <a:t>Overlapping Age/Grade Groups</a:t>
            </a:r>
          </a:p>
        </p:txBody>
      </p:sp>
      <p:sp>
        <p:nvSpPr>
          <p:cNvPr id="13" name="Rectangle 6">
            <a:extLst>
              <a:ext uri="{FF2B5EF4-FFF2-40B4-BE49-F238E27FC236}">
                <a16:creationId xmlns:a16="http://schemas.microsoft.com/office/drawing/2014/main" id="{16A12243-4887-4E89-8347-1146AE5D1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0000">
            <a:off x="5418161" y="351736"/>
            <a:ext cx="1352113" cy="407805"/>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5DFF10E4-13FC-2FB8-38DA-5C44C5538A08}"/>
              </a:ext>
            </a:extLst>
          </p:cNvPr>
          <p:cNvSpPr/>
          <p:nvPr/>
        </p:nvSpPr>
        <p:spPr>
          <a:xfrm>
            <a:off x="795866" y="1739512"/>
            <a:ext cx="5128257" cy="4000887"/>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15" name="Diagram 14">
            <a:extLst>
              <a:ext uri="{FF2B5EF4-FFF2-40B4-BE49-F238E27FC236}">
                <a16:creationId xmlns:a16="http://schemas.microsoft.com/office/drawing/2014/main" id="{5072B826-19A7-580A-B6E6-4F94FCD467FA}"/>
              </a:ext>
            </a:extLst>
          </p:cNvPr>
          <p:cNvGraphicFramePr/>
          <p:nvPr>
            <p:extLst>
              <p:ext uri="{D42A27DB-BD31-4B8C-83A1-F6EECF244321}">
                <p14:modId xmlns:p14="http://schemas.microsoft.com/office/powerpoint/2010/main" val="1789882043"/>
              </p:ext>
            </p:extLst>
          </p:nvPr>
        </p:nvGraphicFramePr>
        <p:xfrm>
          <a:off x="991992" y="2042058"/>
          <a:ext cx="5933005" cy="3637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175AADFF-DB1A-8492-3897-CF109AA933AE}"/>
              </a:ext>
            </a:extLst>
          </p:cNvPr>
          <p:cNvSpPr txBox="1"/>
          <p:nvPr/>
        </p:nvSpPr>
        <p:spPr>
          <a:xfrm>
            <a:off x="996950" y="1760238"/>
            <a:ext cx="2558951" cy="707886"/>
          </a:xfrm>
          <a:prstGeom prst="rect">
            <a:avLst/>
          </a:prstGeom>
          <a:noFill/>
        </p:spPr>
        <p:txBody>
          <a:bodyPr wrap="square" rtlCol="0">
            <a:spAutoFit/>
          </a:bodyPr>
          <a:lstStyle/>
          <a:p>
            <a:r>
              <a:rPr lang="en-US" sz="4000" b="1" dirty="0">
                <a:solidFill>
                  <a:schemeClr val="bg1">
                    <a:lumMod val="95000"/>
                  </a:schemeClr>
                </a:solidFill>
              </a:rPr>
              <a:t>SBP</a:t>
            </a:r>
          </a:p>
        </p:txBody>
      </p:sp>
      <p:sp>
        <p:nvSpPr>
          <p:cNvPr id="24" name="Callout: Line with Accent Bar 23">
            <a:extLst>
              <a:ext uri="{FF2B5EF4-FFF2-40B4-BE49-F238E27FC236}">
                <a16:creationId xmlns:a16="http://schemas.microsoft.com/office/drawing/2014/main" id="{76273C29-8009-8DC6-A23B-85B40B7413E3}"/>
              </a:ext>
            </a:extLst>
          </p:cNvPr>
          <p:cNvSpPr/>
          <p:nvPr/>
        </p:nvSpPr>
        <p:spPr>
          <a:xfrm flipH="1">
            <a:off x="809824" y="2584299"/>
            <a:ext cx="1099997" cy="2267100"/>
          </a:xfrm>
          <a:prstGeom prst="accentCallout1">
            <a:avLst>
              <a:gd name="adj1" fmla="val 38176"/>
              <a:gd name="adj2" fmla="val -8682"/>
              <a:gd name="adj3" fmla="val 65313"/>
              <a:gd name="adj4" fmla="val -183573"/>
            </a:avLst>
          </a:prstGeom>
          <a:solidFill>
            <a:srgbClr val="2F5597"/>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rPr>
              <a:t>Overlap for calorie ranges is </a:t>
            </a:r>
          </a:p>
          <a:p>
            <a:pPr algn="ctr"/>
            <a:r>
              <a:rPr lang="en-US" b="1" dirty="0">
                <a:solidFill>
                  <a:schemeClr val="bg1">
                    <a:lumMod val="95000"/>
                  </a:schemeClr>
                </a:solidFill>
              </a:rPr>
              <a:t>450 – 500 calories</a:t>
            </a:r>
          </a:p>
        </p:txBody>
      </p:sp>
      <p:cxnSp>
        <p:nvCxnSpPr>
          <p:cNvPr id="26" name="Straight Connector 25">
            <a:extLst>
              <a:ext uri="{FF2B5EF4-FFF2-40B4-BE49-F238E27FC236}">
                <a16:creationId xmlns:a16="http://schemas.microsoft.com/office/drawing/2014/main" id="{31A5E295-ED4B-3D1C-CEB1-754821A84BA0}"/>
              </a:ext>
            </a:extLst>
          </p:cNvPr>
          <p:cNvCxnSpPr>
            <a:cxnSpLocks/>
          </p:cNvCxnSpPr>
          <p:nvPr/>
        </p:nvCxnSpPr>
        <p:spPr>
          <a:xfrm>
            <a:off x="1339126" y="2571982"/>
            <a:ext cx="659692" cy="0"/>
          </a:xfrm>
          <a:prstGeom prst="line">
            <a:avLst/>
          </a:prstGeom>
          <a:ln w="38100">
            <a:solidFill>
              <a:srgbClr val="172C5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8566B2F5-4811-D082-BA0C-C9840C3B2365}"/>
              </a:ext>
            </a:extLst>
          </p:cNvPr>
          <p:cNvSpPr/>
          <p:nvPr/>
        </p:nvSpPr>
        <p:spPr>
          <a:xfrm>
            <a:off x="6267877" y="1763327"/>
            <a:ext cx="5128257" cy="4000887"/>
          </a:xfrm>
          <a:prstGeom prst="roundRect">
            <a:avLst/>
          </a:prstGeom>
          <a:solidFill>
            <a:schemeClr val="accent1">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aphicFrame>
        <p:nvGraphicFramePr>
          <p:cNvPr id="38" name="Diagram 37">
            <a:extLst>
              <a:ext uri="{FF2B5EF4-FFF2-40B4-BE49-F238E27FC236}">
                <a16:creationId xmlns:a16="http://schemas.microsoft.com/office/drawing/2014/main" id="{74A3EE9D-C402-9B1F-3A71-C985D75E9C17}"/>
              </a:ext>
            </a:extLst>
          </p:cNvPr>
          <p:cNvGraphicFramePr/>
          <p:nvPr>
            <p:extLst>
              <p:ext uri="{D42A27DB-BD31-4B8C-83A1-F6EECF244321}">
                <p14:modId xmlns:p14="http://schemas.microsoft.com/office/powerpoint/2010/main" val="3249980947"/>
              </p:ext>
            </p:extLst>
          </p:nvPr>
        </p:nvGraphicFramePr>
        <p:xfrm>
          <a:off x="5142248" y="2005377"/>
          <a:ext cx="6242050" cy="37242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9" name="TextBox 38">
            <a:extLst>
              <a:ext uri="{FF2B5EF4-FFF2-40B4-BE49-F238E27FC236}">
                <a16:creationId xmlns:a16="http://schemas.microsoft.com/office/drawing/2014/main" id="{70C4C910-CD3E-FD2C-D89B-F9AC2ADAD543}"/>
              </a:ext>
            </a:extLst>
          </p:cNvPr>
          <p:cNvSpPr txBox="1"/>
          <p:nvPr/>
        </p:nvSpPr>
        <p:spPr>
          <a:xfrm>
            <a:off x="8783898" y="1733615"/>
            <a:ext cx="2322868" cy="707886"/>
          </a:xfrm>
          <a:prstGeom prst="rect">
            <a:avLst/>
          </a:prstGeom>
          <a:noFill/>
        </p:spPr>
        <p:txBody>
          <a:bodyPr wrap="square" rtlCol="0">
            <a:spAutoFit/>
          </a:bodyPr>
          <a:lstStyle/>
          <a:p>
            <a:pPr algn="r"/>
            <a:r>
              <a:rPr lang="en-US" sz="4000" b="1" dirty="0">
                <a:solidFill>
                  <a:schemeClr val="bg1">
                    <a:lumMod val="95000"/>
                  </a:schemeClr>
                </a:solidFill>
              </a:rPr>
              <a:t>NSLP</a:t>
            </a:r>
          </a:p>
        </p:txBody>
      </p:sp>
      <p:sp>
        <p:nvSpPr>
          <p:cNvPr id="40" name="Callout: Line with Accent Bar 39">
            <a:extLst>
              <a:ext uri="{FF2B5EF4-FFF2-40B4-BE49-F238E27FC236}">
                <a16:creationId xmlns:a16="http://schemas.microsoft.com/office/drawing/2014/main" id="{DC97016D-8F7F-7F4C-226D-C6120D9CFF68}"/>
              </a:ext>
            </a:extLst>
          </p:cNvPr>
          <p:cNvSpPr/>
          <p:nvPr/>
        </p:nvSpPr>
        <p:spPr>
          <a:xfrm>
            <a:off x="9435490" y="2469301"/>
            <a:ext cx="1948808" cy="968580"/>
          </a:xfrm>
          <a:prstGeom prst="accentCallout1">
            <a:avLst>
              <a:gd name="adj1" fmla="val 50724"/>
              <a:gd name="adj2" fmla="val -7791"/>
              <a:gd name="adj3" fmla="val 149213"/>
              <a:gd name="adj4" fmla="val -80721"/>
            </a:avLst>
          </a:prstGeom>
          <a:solidFill>
            <a:srgbClr val="2F5597"/>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95000"/>
                  </a:schemeClr>
                </a:solidFill>
              </a:rPr>
              <a:t>Overlap for calorie ranges in K-8 is </a:t>
            </a:r>
          </a:p>
          <a:p>
            <a:pPr algn="ctr"/>
            <a:r>
              <a:rPr lang="en-US" b="1" dirty="0">
                <a:solidFill>
                  <a:schemeClr val="bg1">
                    <a:lumMod val="95000"/>
                  </a:schemeClr>
                </a:solidFill>
              </a:rPr>
              <a:t>600 – 650 calories</a:t>
            </a:r>
          </a:p>
        </p:txBody>
      </p:sp>
      <p:cxnSp>
        <p:nvCxnSpPr>
          <p:cNvPr id="41" name="Straight Connector 40">
            <a:extLst>
              <a:ext uri="{FF2B5EF4-FFF2-40B4-BE49-F238E27FC236}">
                <a16:creationId xmlns:a16="http://schemas.microsoft.com/office/drawing/2014/main" id="{C12D155D-E948-BFED-1F1D-35DFE497F04F}"/>
              </a:ext>
            </a:extLst>
          </p:cNvPr>
          <p:cNvCxnSpPr>
            <a:cxnSpLocks/>
          </p:cNvCxnSpPr>
          <p:nvPr/>
        </p:nvCxnSpPr>
        <p:spPr>
          <a:xfrm>
            <a:off x="9251454" y="2469301"/>
            <a:ext cx="659692" cy="0"/>
          </a:xfrm>
          <a:prstGeom prst="line">
            <a:avLst/>
          </a:prstGeom>
          <a:ln w="38100">
            <a:solidFill>
              <a:srgbClr val="172C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09824"/>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7150</TotalTime>
  <Words>3964</Words>
  <Application>Microsoft Office PowerPoint</Application>
  <PresentationFormat>Widescreen</PresentationFormat>
  <Paragraphs>454</Paragraphs>
  <Slides>22</Slides>
  <Notes>22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Arial</vt:lpstr>
      <vt:lpstr>Calibri</vt:lpstr>
      <vt:lpstr>Calibri Light</vt:lpstr>
      <vt:lpstr>Californian FB</vt:lpstr>
      <vt:lpstr>Cambria</vt:lpstr>
      <vt:lpstr>Franklin Gothic Medium</vt:lpstr>
      <vt:lpstr>Montserrat</vt:lpstr>
      <vt:lpstr>Open Sans</vt:lpstr>
      <vt:lpstr>Times New Roman</vt:lpstr>
      <vt:lpstr>Wingdings</vt:lpstr>
      <vt:lpstr>Office Theme</vt:lpstr>
      <vt:lpstr>1_Office Theme</vt:lpstr>
      <vt:lpstr>2_Office Theme</vt:lpstr>
      <vt:lpstr>MEAL PATTERN  Overview</vt:lpstr>
      <vt:lpstr>PowerPoint Presentation</vt:lpstr>
      <vt:lpstr>Development of Meal Patterns &amp; Nutrition Standards</vt:lpstr>
      <vt:lpstr>Food-Based Menu Planning</vt:lpstr>
      <vt:lpstr>Age/Grade Groups</vt:lpstr>
      <vt:lpstr>PowerPoint Presentation</vt:lpstr>
      <vt:lpstr>  </vt:lpstr>
      <vt:lpstr>PowerPoint Presentation</vt:lpstr>
      <vt:lpstr>Overlapping Age/Grade Groups</vt:lpstr>
      <vt:lpstr>Breakfast Requirements</vt:lpstr>
      <vt:lpstr>Breakfast Optional Substitutions</vt:lpstr>
      <vt:lpstr>Lunch Requirements</vt:lpstr>
      <vt:lpstr>PowerPoint Presentation</vt:lpstr>
      <vt:lpstr> Offer Versus Serve (OVS)</vt:lpstr>
      <vt:lpstr>OVS Lunch</vt:lpstr>
      <vt:lpstr>OVS: Identifying a Reimbursable Meal</vt:lpstr>
      <vt:lpstr>Alternate  Daily Meals</vt:lpstr>
      <vt:lpstr>Compliance with Weekly Requirements</vt:lpstr>
      <vt:lpstr> </vt:lpstr>
      <vt:lpstr>PowerPoint Presentation</vt:lpstr>
      <vt:lpstr>Preschool and Co-mingling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Oliver</dc:creator>
  <cp:lastModifiedBy>Shannon Magill</cp:lastModifiedBy>
  <cp:revision>71</cp:revision>
  <cp:lastPrinted>2023-08-21T16:29:27Z</cp:lastPrinted>
  <dcterms:created xsi:type="dcterms:W3CDTF">2022-08-03T13:06:06Z</dcterms:created>
  <dcterms:modified xsi:type="dcterms:W3CDTF">2023-09-19T11:22:31Z</dcterms:modified>
</cp:coreProperties>
</file>