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56" r:id="rId2"/>
    <p:sldId id="257" r:id="rId3"/>
    <p:sldId id="266" r:id="rId4"/>
    <p:sldId id="267" r:id="rId5"/>
    <p:sldId id="260" r:id="rId6"/>
    <p:sldId id="261" r:id="rId7"/>
    <p:sldId id="258" r:id="rId8"/>
    <p:sldId id="270" r:id="rId9"/>
    <p:sldId id="259" r:id="rId10"/>
    <p:sldId id="263" r:id="rId11"/>
    <p:sldId id="262" r:id="rId12"/>
    <p:sldId id="271" r:id="rId13"/>
    <p:sldId id="272" r:id="rId14"/>
    <p:sldId id="265" r:id="rId15"/>
    <p:sldId id="268" r:id="rId16"/>
    <p:sldId id="264"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69" r:id="rId35"/>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43B3A8-6195-44E1-A8D7-B62B17BA9CBC}" v="240" dt="2023-05-18T15:10:18.95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3526" autoAdjust="0"/>
    <p:restoredTop sz="86386" autoAdjust="0"/>
  </p:normalViewPr>
  <p:slideViewPr>
    <p:cSldViewPr>
      <p:cViewPr varScale="1">
        <p:scale>
          <a:sx n="93" d="100"/>
          <a:sy n="93" d="100"/>
        </p:scale>
        <p:origin x="2856" y="66"/>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 O'Donnell" userId="c6a9eff4-3739-482f-b2dd-57d6711cfb44" providerId="ADAL" clId="{6343B3A8-6195-44E1-A8D7-B62B17BA9CBC}"/>
    <pc:docChg chg="modSld">
      <pc:chgData name="Eliza O'Donnell" userId="c6a9eff4-3739-482f-b2dd-57d6711cfb44" providerId="ADAL" clId="{6343B3A8-6195-44E1-A8D7-B62B17BA9CBC}" dt="2023-05-18T15:10:40.145" v="236" actId="962"/>
      <pc:docMkLst>
        <pc:docMk/>
      </pc:docMkLst>
      <pc:sldChg chg="modSp">
        <pc:chgData name="Eliza O'Donnell" userId="c6a9eff4-3739-482f-b2dd-57d6711cfb44" providerId="ADAL" clId="{6343B3A8-6195-44E1-A8D7-B62B17BA9CBC}" dt="2023-05-18T15:09:49.192" v="229" actId="962"/>
        <pc:sldMkLst>
          <pc:docMk/>
          <pc:sldMk cId="0" sldId="269"/>
        </pc:sldMkLst>
        <pc:spChg chg="mod">
          <ac:chgData name="Eliza O'Donnell" userId="c6a9eff4-3739-482f-b2dd-57d6711cfb44" providerId="ADAL" clId="{6343B3A8-6195-44E1-A8D7-B62B17BA9CBC}" dt="2023-05-18T15:09:47.897" v="228" actId="962"/>
          <ac:spMkLst>
            <pc:docMk/>
            <pc:sldMk cId="0" sldId="269"/>
            <ac:spMk id="2" creationId="{00000000-0000-0000-0000-000000000000}"/>
          </ac:spMkLst>
        </pc:spChg>
        <pc:spChg chg="mod">
          <ac:chgData name="Eliza O'Donnell" userId="c6a9eff4-3739-482f-b2dd-57d6711cfb44" providerId="ADAL" clId="{6343B3A8-6195-44E1-A8D7-B62B17BA9CBC}" dt="2023-05-18T15:09:49.192" v="229" actId="962"/>
          <ac:spMkLst>
            <pc:docMk/>
            <pc:sldMk cId="0" sldId="269"/>
            <ac:spMk id="3" creationId="{00000000-0000-0000-0000-000000000000}"/>
          </ac:spMkLst>
        </pc:spChg>
      </pc:sldChg>
      <pc:sldChg chg="addSp modSp">
        <pc:chgData name="Eliza O'Donnell" userId="c6a9eff4-3739-482f-b2dd-57d6711cfb44" providerId="ADAL" clId="{6343B3A8-6195-44E1-A8D7-B62B17BA9CBC}" dt="2023-05-18T15:10:40.145" v="236" actId="962"/>
        <pc:sldMkLst>
          <pc:docMk/>
          <pc:sldMk cId="902752058" sldId="287"/>
        </pc:sldMkLst>
        <pc:spChg chg="mod">
          <ac:chgData name="Eliza O'Donnell" userId="c6a9eff4-3739-482f-b2dd-57d6711cfb44" providerId="ADAL" clId="{6343B3A8-6195-44E1-A8D7-B62B17BA9CBC}" dt="2023-05-18T15:10:38.690" v="235" actId="962"/>
          <ac:spMkLst>
            <pc:docMk/>
            <pc:sldMk cId="902752058" sldId="287"/>
            <ac:spMk id="3" creationId="{00000000-0000-0000-0000-000000000000}"/>
          </ac:spMkLst>
        </pc:spChg>
        <pc:spChg chg="add mod">
          <ac:chgData name="Eliza O'Donnell" userId="c6a9eff4-3739-482f-b2dd-57d6711cfb44" providerId="ADAL" clId="{6343B3A8-6195-44E1-A8D7-B62B17BA9CBC}" dt="2023-05-18T15:10:18.954" v="234" actId="1037"/>
          <ac:spMkLst>
            <pc:docMk/>
            <pc:sldMk cId="902752058" sldId="287"/>
            <ac:spMk id="5" creationId="{3730169B-A925-3F5D-FA2A-52B453FE98A3}"/>
          </ac:spMkLst>
        </pc:spChg>
        <pc:spChg chg="mod">
          <ac:chgData name="Eliza O'Donnell" userId="c6a9eff4-3739-482f-b2dd-57d6711cfb44" providerId="ADAL" clId="{6343B3A8-6195-44E1-A8D7-B62B17BA9CBC}" dt="2023-05-18T15:10:40.145" v="236" actId="962"/>
          <ac:spMkLst>
            <pc:docMk/>
            <pc:sldMk cId="902752058" sldId="287"/>
            <ac:spMk id="8" creationId="{00000000-0000-0000-0000-000000000000}"/>
          </ac:spMkLst>
        </pc:spChg>
        <pc:spChg chg="mod">
          <ac:chgData name="Eliza O'Donnell" userId="c6a9eff4-3739-482f-b2dd-57d6711cfb44" providerId="ADAL" clId="{6343B3A8-6195-44E1-A8D7-B62B17BA9CBC}" dt="2023-05-18T14:57:47.558" v="3" actId="20577"/>
          <ac:spMkLst>
            <pc:docMk/>
            <pc:sldMk cId="902752058" sldId="287"/>
            <ac:spMk id="14" creationId="{69F9038C-E9F9-21D8-D585-D8BC510FB136}"/>
          </ac:spMkLst>
        </pc:spChg>
      </pc:sldChg>
      <pc:sldChg chg="addSp modSp">
        <pc:chgData name="Eliza O'Donnell" userId="c6a9eff4-3739-482f-b2dd-57d6711cfb44" providerId="ADAL" clId="{6343B3A8-6195-44E1-A8D7-B62B17BA9CBC}" dt="2023-05-18T15:05:55.829" v="63" actId="962"/>
        <pc:sldMkLst>
          <pc:docMk/>
          <pc:sldMk cId="1302178143" sldId="288"/>
        </pc:sldMkLst>
        <pc:spChg chg="mod">
          <ac:chgData name="Eliza O'Donnell" userId="c6a9eff4-3739-482f-b2dd-57d6711cfb44" providerId="ADAL" clId="{6343B3A8-6195-44E1-A8D7-B62B17BA9CBC}" dt="2023-05-18T15:00:18.661" v="10" actId="164"/>
          <ac:spMkLst>
            <pc:docMk/>
            <pc:sldMk cId="1302178143" sldId="288"/>
            <ac:spMk id="2" creationId="{00000000-0000-0000-0000-000000000000}"/>
          </ac:spMkLst>
        </pc:spChg>
        <pc:spChg chg="mod">
          <ac:chgData name="Eliza O'Donnell" userId="c6a9eff4-3739-482f-b2dd-57d6711cfb44" providerId="ADAL" clId="{6343B3A8-6195-44E1-A8D7-B62B17BA9CBC}" dt="2023-05-18T15:00:39.814" v="12" actId="164"/>
          <ac:spMkLst>
            <pc:docMk/>
            <pc:sldMk cId="1302178143" sldId="288"/>
            <ac:spMk id="3"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4"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5"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6"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7"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8"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9"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0"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1"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2"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3"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4"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5"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6"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7"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8"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9"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20"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21"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22" creationId="{00000000-0000-0000-0000-000000000000}"/>
          </ac:spMkLst>
        </pc:spChg>
        <pc:spChg chg="mod">
          <ac:chgData name="Eliza O'Donnell" userId="c6a9eff4-3739-482f-b2dd-57d6711cfb44" providerId="ADAL" clId="{6343B3A8-6195-44E1-A8D7-B62B17BA9CBC}" dt="2023-05-18T15:00:39.814" v="12" actId="164"/>
          <ac:spMkLst>
            <pc:docMk/>
            <pc:sldMk cId="1302178143" sldId="288"/>
            <ac:spMk id="23"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24"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25"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26"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27"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28"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29"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30"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31"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32"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33"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34"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35"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36"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37"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38"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39" creationId="{00000000-0000-0000-0000-000000000000}"/>
          </ac:spMkLst>
        </pc:spChg>
        <pc:spChg chg="mod">
          <ac:chgData name="Eliza O'Donnell" userId="c6a9eff4-3739-482f-b2dd-57d6711cfb44" providerId="ADAL" clId="{6343B3A8-6195-44E1-A8D7-B62B17BA9CBC}" dt="2023-05-18T15:00:39.814" v="12" actId="164"/>
          <ac:spMkLst>
            <pc:docMk/>
            <pc:sldMk cId="1302178143" sldId="288"/>
            <ac:spMk id="40"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41"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42"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43"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44"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45"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46"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47"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48"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49"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50"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51"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52"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53"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54"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55"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56"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57"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58"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59"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60"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61"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62"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63"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64"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65" creationId="{00000000-0000-0000-0000-000000000000}"/>
          </ac:spMkLst>
        </pc:spChg>
        <pc:spChg chg="mod">
          <ac:chgData name="Eliza O'Donnell" userId="c6a9eff4-3739-482f-b2dd-57d6711cfb44" providerId="ADAL" clId="{6343B3A8-6195-44E1-A8D7-B62B17BA9CBC}" dt="2023-05-18T15:00:39.814" v="12" actId="164"/>
          <ac:spMkLst>
            <pc:docMk/>
            <pc:sldMk cId="1302178143" sldId="288"/>
            <ac:spMk id="66"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67"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68"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69"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70"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71"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72"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73"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74"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75"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76"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77"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78"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79" creationId="{00000000-0000-0000-0000-000000000000}"/>
          </ac:spMkLst>
        </pc:spChg>
        <pc:spChg chg="mod">
          <ac:chgData name="Eliza O'Donnell" userId="c6a9eff4-3739-482f-b2dd-57d6711cfb44" providerId="ADAL" clId="{6343B3A8-6195-44E1-A8D7-B62B17BA9CBC}" dt="2023-05-18T15:00:39.814" v="12" actId="164"/>
          <ac:spMkLst>
            <pc:docMk/>
            <pc:sldMk cId="1302178143" sldId="288"/>
            <ac:spMk id="80"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81"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82"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83"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84"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85"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86"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87"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88"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89"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90"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91"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92"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93"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94"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95"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96"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97"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98"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99"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00"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01"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02"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03"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04"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05"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06"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07"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08" creationId="{00000000-0000-0000-0000-000000000000}"/>
          </ac:spMkLst>
        </pc:spChg>
        <pc:spChg chg="mod">
          <ac:chgData name="Eliza O'Donnell" userId="c6a9eff4-3739-482f-b2dd-57d6711cfb44" providerId="ADAL" clId="{6343B3A8-6195-44E1-A8D7-B62B17BA9CBC}" dt="2023-05-18T15:00:39.814" v="12" actId="164"/>
          <ac:spMkLst>
            <pc:docMk/>
            <pc:sldMk cId="1302178143" sldId="288"/>
            <ac:spMk id="109"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10"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11"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12"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13"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14"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15"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16" creationId="{00000000-0000-0000-0000-000000000000}"/>
          </ac:spMkLst>
        </pc:spChg>
        <pc:spChg chg="mod">
          <ac:chgData name="Eliza O'Donnell" userId="c6a9eff4-3739-482f-b2dd-57d6711cfb44" providerId="ADAL" clId="{6343B3A8-6195-44E1-A8D7-B62B17BA9CBC}" dt="2023-05-18T15:00:39.814" v="12" actId="164"/>
          <ac:spMkLst>
            <pc:docMk/>
            <pc:sldMk cId="1302178143" sldId="288"/>
            <ac:spMk id="117"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18"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19"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20"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21"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22"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23"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24"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25"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26"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27"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28"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29"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30"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31"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32"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33"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34"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35"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36"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37"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38"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39"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40"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41"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42"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43"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44"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45"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46"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47"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48"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49"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50"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51" creationId="{00000000-0000-0000-0000-000000000000}"/>
          </ac:spMkLst>
        </pc:spChg>
        <pc:spChg chg="mod">
          <ac:chgData name="Eliza O'Donnell" userId="c6a9eff4-3739-482f-b2dd-57d6711cfb44" providerId="ADAL" clId="{6343B3A8-6195-44E1-A8D7-B62B17BA9CBC}" dt="2023-05-18T15:00:39.814" v="12" actId="164"/>
          <ac:spMkLst>
            <pc:docMk/>
            <pc:sldMk cId="1302178143" sldId="288"/>
            <ac:spMk id="152"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53"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54"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55"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56"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57"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58"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59"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60"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61"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62"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63"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64"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65"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66"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67"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68"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69"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70"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71"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72"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73"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74" creationId="{00000000-0000-0000-0000-000000000000}"/>
          </ac:spMkLst>
        </pc:spChg>
        <pc:spChg chg="mod">
          <ac:chgData name="Eliza O'Donnell" userId="c6a9eff4-3739-482f-b2dd-57d6711cfb44" providerId="ADAL" clId="{6343B3A8-6195-44E1-A8D7-B62B17BA9CBC}" dt="2023-05-18T15:00:39.814" v="12" actId="164"/>
          <ac:spMkLst>
            <pc:docMk/>
            <pc:sldMk cId="1302178143" sldId="288"/>
            <ac:spMk id="175" creationId="{00000000-0000-0000-0000-000000000000}"/>
          </ac:spMkLst>
        </pc:spChg>
        <pc:spChg chg="mod">
          <ac:chgData name="Eliza O'Donnell" userId="c6a9eff4-3739-482f-b2dd-57d6711cfb44" providerId="ADAL" clId="{6343B3A8-6195-44E1-A8D7-B62B17BA9CBC}" dt="2023-05-18T14:59:45.974" v="8" actId="164"/>
          <ac:spMkLst>
            <pc:docMk/>
            <pc:sldMk cId="1302178143" sldId="288"/>
            <ac:spMk id="176" creationId="{00000000-0000-0000-0000-000000000000}"/>
          </ac:spMkLst>
        </pc:spChg>
        <pc:spChg chg="mod">
          <ac:chgData name="Eliza O'Donnell" userId="c6a9eff4-3739-482f-b2dd-57d6711cfb44" providerId="ADAL" clId="{6343B3A8-6195-44E1-A8D7-B62B17BA9CBC}" dt="2023-05-18T14:59:45.974" v="8" actId="164"/>
          <ac:spMkLst>
            <pc:docMk/>
            <pc:sldMk cId="1302178143" sldId="288"/>
            <ac:spMk id="177" creationId="{00000000-0000-0000-0000-000000000000}"/>
          </ac:spMkLst>
        </pc:spChg>
        <pc:spChg chg="mod">
          <ac:chgData name="Eliza O'Donnell" userId="c6a9eff4-3739-482f-b2dd-57d6711cfb44" providerId="ADAL" clId="{6343B3A8-6195-44E1-A8D7-B62B17BA9CBC}" dt="2023-05-18T14:59:45.974" v="8" actId="164"/>
          <ac:spMkLst>
            <pc:docMk/>
            <pc:sldMk cId="1302178143" sldId="288"/>
            <ac:spMk id="178" creationId="{00000000-0000-0000-0000-000000000000}"/>
          </ac:spMkLst>
        </pc:spChg>
        <pc:spChg chg="mod">
          <ac:chgData name="Eliza O'Donnell" userId="c6a9eff4-3739-482f-b2dd-57d6711cfb44" providerId="ADAL" clId="{6343B3A8-6195-44E1-A8D7-B62B17BA9CBC}" dt="2023-05-18T14:59:45.974" v="8" actId="164"/>
          <ac:spMkLst>
            <pc:docMk/>
            <pc:sldMk cId="1302178143" sldId="288"/>
            <ac:spMk id="179" creationId="{00000000-0000-0000-0000-000000000000}"/>
          </ac:spMkLst>
        </pc:spChg>
        <pc:spChg chg="mod">
          <ac:chgData name="Eliza O'Donnell" userId="c6a9eff4-3739-482f-b2dd-57d6711cfb44" providerId="ADAL" clId="{6343B3A8-6195-44E1-A8D7-B62B17BA9CBC}" dt="2023-05-18T14:59:45.974" v="8" actId="164"/>
          <ac:spMkLst>
            <pc:docMk/>
            <pc:sldMk cId="1302178143" sldId="288"/>
            <ac:spMk id="180" creationId="{00000000-0000-0000-0000-000000000000}"/>
          </ac:spMkLst>
        </pc:spChg>
        <pc:spChg chg="mod">
          <ac:chgData name="Eliza O'Donnell" userId="c6a9eff4-3739-482f-b2dd-57d6711cfb44" providerId="ADAL" clId="{6343B3A8-6195-44E1-A8D7-B62B17BA9CBC}" dt="2023-05-18T14:59:45.974" v="8" actId="164"/>
          <ac:spMkLst>
            <pc:docMk/>
            <pc:sldMk cId="1302178143" sldId="288"/>
            <ac:spMk id="181" creationId="{00000000-0000-0000-0000-000000000000}"/>
          </ac:spMkLst>
        </pc:spChg>
        <pc:spChg chg="mod">
          <ac:chgData name="Eliza O'Donnell" userId="c6a9eff4-3739-482f-b2dd-57d6711cfb44" providerId="ADAL" clId="{6343B3A8-6195-44E1-A8D7-B62B17BA9CBC}" dt="2023-05-18T14:59:45.974" v="8" actId="164"/>
          <ac:spMkLst>
            <pc:docMk/>
            <pc:sldMk cId="1302178143" sldId="288"/>
            <ac:spMk id="182" creationId="{00000000-0000-0000-0000-000000000000}"/>
          </ac:spMkLst>
        </pc:spChg>
        <pc:spChg chg="mod">
          <ac:chgData name="Eliza O'Donnell" userId="c6a9eff4-3739-482f-b2dd-57d6711cfb44" providerId="ADAL" clId="{6343B3A8-6195-44E1-A8D7-B62B17BA9CBC}" dt="2023-05-18T14:59:45.974" v="8" actId="164"/>
          <ac:spMkLst>
            <pc:docMk/>
            <pc:sldMk cId="1302178143" sldId="288"/>
            <ac:spMk id="183" creationId="{00000000-0000-0000-0000-000000000000}"/>
          </ac:spMkLst>
        </pc:spChg>
        <pc:spChg chg="mod">
          <ac:chgData name="Eliza O'Donnell" userId="c6a9eff4-3739-482f-b2dd-57d6711cfb44" providerId="ADAL" clId="{6343B3A8-6195-44E1-A8D7-B62B17BA9CBC}" dt="2023-05-18T14:59:45.974" v="8" actId="164"/>
          <ac:spMkLst>
            <pc:docMk/>
            <pc:sldMk cId="1302178143" sldId="288"/>
            <ac:spMk id="184" creationId="{00000000-0000-0000-0000-000000000000}"/>
          </ac:spMkLst>
        </pc:spChg>
        <pc:spChg chg="mod">
          <ac:chgData name="Eliza O'Donnell" userId="c6a9eff4-3739-482f-b2dd-57d6711cfb44" providerId="ADAL" clId="{6343B3A8-6195-44E1-A8D7-B62B17BA9CBC}" dt="2023-05-18T14:59:45.974" v="8" actId="164"/>
          <ac:spMkLst>
            <pc:docMk/>
            <pc:sldMk cId="1302178143" sldId="288"/>
            <ac:spMk id="185" creationId="{00000000-0000-0000-0000-000000000000}"/>
          </ac:spMkLst>
        </pc:spChg>
        <pc:spChg chg="mod">
          <ac:chgData name="Eliza O'Donnell" userId="c6a9eff4-3739-482f-b2dd-57d6711cfb44" providerId="ADAL" clId="{6343B3A8-6195-44E1-A8D7-B62B17BA9CBC}" dt="2023-05-18T14:59:45.974" v="8" actId="164"/>
          <ac:spMkLst>
            <pc:docMk/>
            <pc:sldMk cId="1302178143" sldId="288"/>
            <ac:spMk id="186" creationId="{00000000-0000-0000-0000-000000000000}"/>
          </ac:spMkLst>
        </pc:spChg>
        <pc:spChg chg="mod">
          <ac:chgData name="Eliza O'Donnell" userId="c6a9eff4-3739-482f-b2dd-57d6711cfb44" providerId="ADAL" clId="{6343B3A8-6195-44E1-A8D7-B62B17BA9CBC}" dt="2023-05-18T14:59:45.974" v="8" actId="164"/>
          <ac:spMkLst>
            <pc:docMk/>
            <pc:sldMk cId="1302178143" sldId="288"/>
            <ac:spMk id="187" creationId="{00000000-0000-0000-0000-000000000000}"/>
          </ac:spMkLst>
        </pc:spChg>
        <pc:spChg chg="mod">
          <ac:chgData name="Eliza O'Donnell" userId="c6a9eff4-3739-482f-b2dd-57d6711cfb44" providerId="ADAL" clId="{6343B3A8-6195-44E1-A8D7-B62B17BA9CBC}" dt="2023-05-18T14:59:45.974" v="8" actId="164"/>
          <ac:spMkLst>
            <pc:docMk/>
            <pc:sldMk cId="1302178143" sldId="288"/>
            <ac:spMk id="188" creationId="{00000000-0000-0000-0000-000000000000}"/>
          </ac:spMkLst>
        </pc:spChg>
        <pc:spChg chg="mod">
          <ac:chgData name="Eliza O'Donnell" userId="c6a9eff4-3739-482f-b2dd-57d6711cfb44" providerId="ADAL" clId="{6343B3A8-6195-44E1-A8D7-B62B17BA9CBC}" dt="2023-05-18T15:00:56.637" v="16" actId="962"/>
          <ac:spMkLst>
            <pc:docMk/>
            <pc:sldMk cId="1302178143" sldId="288"/>
            <ac:spMk id="189" creationId="{00000000-0000-0000-0000-000000000000}"/>
          </ac:spMkLst>
        </pc:spChg>
        <pc:spChg chg="mod">
          <ac:chgData name="Eliza O'Donnell" userId="c6a9eff4-3739-482f-b2dd-57d6711cfb44" providerId="ADAL" clId="{6343B3A8-6195-44E1-A8D7-B62B17BA9CBC}" dt="2023-05-18T15:00:57.941" v="17" actId="962"/>
          <ac:spMkLst>
            <pc:docMk/>
            <pc:sldMk cId="1302178143" sldId="288"/>
            <ac:spMk id="190" creationId="{00000000-0000-0000-0000-000000000000}"/>
          </ac:spMkLst>
        </pc:spChg>
        <pc:spChg chg="mod">
          <ac:chgData name="Eliza O'Donnell" userId="c6a9eff4-3739-482f-b2dd-57d6711cfb44" providerId="ADAL" clId="{6343B3A8-6195-44E1-A8D7-B62B17BA9CBC}" dt="2023-05-18T15:00:59.163" v="18" actId="962"/>
          <ac:spMkLst>
            <pc:docMk/>
            <pc:sldMk cId="1302178143" sldId="288"/>
            <ac:spMk id="191"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192" creationId="{00000000-0000-0000-0000-000000000000}"/>
          </ac:spMkLst>
        </pc:spChg>
        <pc:spChg chg="mod">
          <ac:chgData name="Eliza O'Donnell" userId="c6a9eff4-3739-482f-b2dd-57d6711cfb44" providerId="ADAL" clId="{6343B3A8-6195-44E1-A8D7-B62B17BA9CBC}" dt="2023-05-18T15:01:03.420" v="19" actId="962"/>
          <ac:spMkLst>
            <pc:docMk/>
            <pc:sldMk cId="1302178143" sldId="288"/>
            <ac:spMk id="193" creationId="{00000000-0000-0000-0000-000000000000}"/>
          </ac:spMkLst>
        </pc:spChg>
        <pc:spChg chg="mod">
          <ac:chgData name="Eliza O'Donnell" userId="c6a9eff4-3739-482f-b2dd-57d6711cfb44" providerId="ADAL" clId="{6343B3A8-6195-44E1-A8D7-B62B17BA9CBC}" dt="2023-05-18T15:01:04.877" v="20" actId="962"/>
          <ac:spMkLst>
            <pc:docMk/>
            <pc:sldMk cId="1302178143" sldId="288"/>
            <ac:spMk id="194" creationId="{00000000-0000-0000-0000-000000000000}"/>
          </ac:spMkLst>
        </pc:spChg>
        <pc:spChg chg="mod">
          <ac:chgData name="Eliza O'Donnell" userId="c6a9eff4-3739-482f-b2dd-57d6711cfb44" providerId="ADAL" clId="{6343B3A8-6195-44E1-A8D7-B62B17BA9CBC}" dt="2023-05-18T15:01:06.109" v="21" actId="962"/>
          <ac:spMkLst>
            <pc:docMk/>
            <pc:sldMk cId="1302178143" sldId="288"/>
            <ac:spMk id="195" creationId="{00000000-0000-0000-0000-000000000000}"/>
          </ac:spMkLst>
        </pc:spChg>
        <pc:spChg chg="mod">
          <ac:chgData name="Eliza O'Donnell" userId="c6a9eff4-3739-482f-b2dd-57d6711cfb44" providerId="ADAL" clId="{6343B3A8-6195-44E1-A8D7-B62B17BA9CBC}" dt="2023-05-18T15:01:07.365" v="22" actId="962"/>
          <ac:spMkLst>
            <pc:docMk/>
            <pc:sldMk cId="1302178143" sldId="288"/>
            <ac:spMk id="196" creationId="{00000000-0000-0000-0000-000000000000}"/>
          </ac:spMkLst>
        </pc:spChg>
        <pc:spChg chg="mod">
          <ac:chgData name="Eliza O'Donnell" userId="c6a9eff4-3739-482f-b2dd-57d6711cfb44" providerId="ADAL" clId="{6343B3A8-6195-44E1-A8D7-B62B17BA9CBC}" dt="2023-05-18T15:01:08.565" v="23" actId="962"/>
          <ac:spMkLst>
            <pc:docMk/>
            <pc:sldMk cId="1302178143" sldId="288"/>
            <ac:spMk id="197" creationId="{00000000-0000-0000-0000-000000000000}"/>
          </ac:spMkLst>
        </pc:spChg>
        <pc:spChg chg="mod">
          <ac:chgData name="Eliza O'Donnell" userId="c6a9eff4-3739-482f-b2dd-57d6711cfb44" providerId="ADAL" clId="{6343B3A8-6195-44E1-A8D7-B62B17BA9CBC}" dt="2023-05-18T15:01:09.925" v="24" actId="962"/>
          <ac:spMkLst>
            <pc:docMk/>
            <pc:sldMk cId="1302178143" sldId="288"/>
            <ac:spMk id="198" creationId="{00000000-0000-0000-0000-000000000000}"/>
          </ac:spMkLst>
        </pc:spChg>
        <pc:spChg chg="mod">
          <ac:chgData name="Eliza O'Donnell" userId="c6a9eff4-3739-482f-b2dd-57d6711cfb44" providerId="ADAL" clId="{6343B3A8-6195-44E1-A8D7-B62B17BA9CBC}" dt="2023-05-18T15:05:54.732" v="62" actId="962"/>
          <ac:spMkLst>
            <pc:docMk/>
            <pc:sldMk cId="1302178143" sldId="288"/>
            <ac:spMk id="199" creationId="{00000000-0000-0000-0000-000000000000}"/>
          </ac:spMkLst>
        </pc:spChg>
        <pc:spChg chg="mod">
          <ac:chgData name="Eliza O'Donnell" userId="c6a9eff4-3739-482f-b2dd-57d6711cfb44" providerId="ADAL" clId="{6343B3A8-6195-44E1-A8D7-B62B17BA9CBC}" dt="2023-05-18T15:05:55.829" v="63" actId="962"/>
          <ac:spMkLst>
            <pc:docMk/>
            <pc:sldMk cId="1302178143" sldId="288"/>
            <ac:spMk id="200" creationId="{00000000-0000-0000-0000-000000000000}"/>
          </ac:spMkLst>
        </pc:spChg>
        <pc:spChg chg="mod">
          <ac:chgData name="Eliza O'Donnell" userId="c6a9eff4-3739-482f-b2dd-57d6711cfb44" providerId="ADAL" clId="{6343B3A8-6195-44E1-A8D7-B62B17BA9CBC}" dt="2023-05-18T14:59:57.873" v="9" actId="164"/>
          <ac:spMkLst>
            <pc:docMk/>
            <pc:sldMk cId="1302178143" sldId="288"/>
            <ac:spMk id="201" creationId="{00000000-0000-0000-0000-000000000000}"/>
          </ac:spMkLst>
        </pc:spChg>
        <pc:spChg chg="mod">
          <ac:chgData name="Eliza O'Donnell" userId="c6a9eff4-3739-482f-b2dd-57d6711cfb44" providerId="ADAL" clId="{6343B3A8-6195-44E1-A8D7-B62B17BA9CBC}" dt="2023-05-18T14:59:45.974" v="8" actId="164"/>
          <ac:spMkLst>
            <pc:docMk/>
            <pc:sldMk cId="1302178143" sldId="288"/>
            <ac:spMk id="202" creationId="{00000000-0000-0000-0000-000000000000}"/>
          </ac:spMkLst>
        </pc:spChg>
        <pc:spChg chg="mod">
          <ac:chgData name="Eliza O'Donnell" userId="c6a9eff4-3739-482f-b2dd-57d6711cfb44" providerId="ADAL" clId="{6343B3A8-6195-44E1-A8D7-B62B17BA9CBC}" dt="2023-05-18T14:59:45.974" v="8" actId="164"/>
          <ac:spMkLst>
            <pc:docMk/>
            <pc:sldMk cId="1302178143" sldId="288"/>
            <ac:spMk id="222" creationId="{00000000-0000-0000-0000-000000000000}"/>
          </ac:spMkLst>
        </pc:spChg>
        <pc:grpChg chg="add mod">
          <ac:chgData name="Eliza O'Donnell" userId="c6a9eff4-3739-482f-b2dd-57d6711cfb44" providerId="ADAL" clId="{6343B3A8-6195-44E1-A8D7-B62B17BA9CBC}" dt="2023-05-18T15:00:18.661" v="10" actId="164"/>
          <ac:grpSpMkLst>
            <pc:docMk/>
            <pc:sldMk cId="1302178143" sldId="288"/>
            <ac:grpSpMk id="7170" creationId="{BFDF3D0D-653D-5700-C512-7C35DE4B8D48}"/>
          </ac:grpSpMkLst>
        </pc:grpChg>
        <pc:grpChg chg="add mod">
          <ac:chgData name="Eliza O'Donnell" userId="c6a9eff4-3739-482f-b2dd-57d6711cfb44" providerId="ADAL" clId="{6343B3A8-6195-44E1-A8D7-B62B17BA9CBC}" dt="2023-05-18T15:00:39.814" v="12" actId="164"/>
          <ac:grpSpMkLst>
            <pc:docMk/>
            <pc:sldMk cId="1302178143" sldId="288"/>
            <ac:grpSpMk id="7171" creationId="{41D3B45E-54F5-1FD9-4F7F-A762C3A70964}"/>
          </ac:grpSpMkLst>
        </pc:grpChg>
        <pc:grpChg chg="add mod">
          <ac:chgData name="Eliza O'Donnell" userId="c6a9eff4-3739-482f-b2dd-57d6711cfb44" providerId="ADAL" clId="{6343B3A8-6195-44E1-A8D7-B62B17BA9CBC}" dt="2023-05-18T15:00:49.044" v="13" actId="164"/>
          <ac:grpSpMkLst>
            <pc:docMk/>
            <pc:sldMk cId="1302178143" sldId="288"/>
            <ac:grpSpMk id="7172" creationId="{C3C02BB5-9572-2450-E018-8F5F03A1E6F7}"/>
          </ac:grpSpMkLst>
        </pc:grpChg>
        <pc:grpChg chg="add mod">
          <ac:chgData name="Eliza O'Donnell" userId="c6a9eff4-3739-482f-b2dd-57d6711cfb44" providerId="ADAL" clId="{6343B3A8-6195-44E1-A8D7-B62B17BA9CBC}" dt="2023-05-18T15:00:49.044" v="13" actId="164"/>
          <ac:grpSpMkLst>
            <pc:docMk/>
            <pc:sldMk cId="1302178143" sldId="288"/>
            <ac:grpSpMk id="7173" creationId="{D2337B6B-8BDB-C3C3-2416-E3205EB4B711}"/>
          </ac:grpSpMkLst>
        </pc:grpChg>
        <pc:grpChg chg="add mod">
          <ac:chgData name="Eliza O'Donnell" userId="c6a9eff4-3739-482f-b2dd-57d6711cfb44" providerId="ADAL" clId="{6343B3A8-6195-44E1-A8D7-B62B17BA9CBC}" dt="2023-05-18T15:00:55.316" v="15" actId="962"/>
          <ac:grpSpMkLst>
            <pc:docMk/>
            <pc:sldMk cId="1302178143" sldId="288"/>
            <ac:grpSpMk id="7174" creationId="{D38BF31C-09E8-BB27-AB88-345D0FBB3DF9}"/>
          </ac:grpSpMkLst>
        </pc:grpChg>
      </pc:sldChg>
      <pc:sldChg chg="addSp delSp modSp">
        <pc:chgData name="Eliza O'Donnell" userId="c6a9eff4-3739-482f-b2dd-57d6711cfb44" providerId="ADAL" clId="{6343B3A8-6195-44E1-A8D7-B62B17BA9CBC}" dt="2023-05-18T15:09:45.066" v="227" actId="962"/>
        <pc:sldMkLst>
          <pc:docMk/>
          <pc:sldMk cId="474246934" sldId="289"/>
        </pc:sldMkLst>
        <pc:spChg chg="mod topLvl">
          <ac:chgData name="Eliza O'Donnell" userId="c6a9eff4-3739-482f-b2dd-57d6711cfb44" providerId="ADAL" clId="{6343B3A8-6195-44E1-A8D7-B62B17BA9CBC}" dt="2023-05-18T15:08:43.767" v="144" actId="1076"/>
          <ac:spMkLst>
            <pc:docMk/>
            <pc:sldMk cId="474246934" sldId="289"/>
            <ac:spMk id="2" creationId="{00000000-0000-0000-0000-000000000000}"/>
          </ac:spMkLst>
        </pc:spChg>
        <pc:spChg chg="mod topLvl">
          <ac:chgData name="Eliza O'Donnell" userId="c6a9eff4-3739-482f-b2dd-57d6711cfb44" providerId="ADAL" clId="{6343B3A8-6195-44E1-A8D7-B62B17BA9CBC}" dt="2023-05-18T15:09:00.904" v="216" actId="1076"/>
          <ac:spMkLst>
            <pc:docMk/>
            <pc:sldMk cId="474246934" sldId="289"/>
            <ac:spMk id="3" creationId="{00000000-0000-0000-0000-000000000000}"/>
          </ac:spMkLst>
        </pc:spChg>
        <pc:spChg chg="mod topLvl">
          <ac:chgData name="Eliza O'Donnell" userId="c6a9eff4-3739-482f-b2dd-57d6711cfb44" providerId="ADAL" clId="{6343B3A8-6195-44E1-A8D7-B62B17BA9CBC}" dt="2023-05-18T15:09:00.904" v="216" actId="1076"/>
          <ac:spMkLst>
            <pc:docMk/>
            <pc:sldMk cId="474246934" sldId="289"/>
            <ac:spMk id="4" creationId="{00000000-0000-0000-0000-000000000000}"/>
          </ac:spMkLst>
        </pc:spChg>
        <pc:spChg chg="del mod">
          <ac:chgData name="Eliza O'Donnell" userId="c6a9eff4-3739-482f-b2dd-57d6711cfb44" providerId="ADAL" clId="{6343B3A8-6195-44E1-A8D7-B62B17BA9CBC}" dt="2023-05-18T15:08:30.373" v="141" actId="478"/>
          <ac:spMkLst>
            <pc:docMk/>
            <pc:sldMk cId="474246934" sldId="289"/>
            <ac:spMk id="5" creationId="{00000000-0000-0000-0000-000000000000}"/>
          </ac:spMkLst>
        </pc:spChg>
        <pc:spChg chg="del mod">
          <ac:chgData name="Eliza O'Donnell" userId="c6a9eff4-3739-482f-b2dd-57d6711cfb44" providerId="ADAL" clId="{6343B3A8-6195-44E1-A8D7-B62B17BA9CBC}" dt="2023-05-18T15:08:37.639" v="143" actId="478"/>
          <ac:spMkLst>
            <pc:docMk/>
            <pc:sldMk cId="474246934" sldId="289"/>
            <ac:spMk id="6" creationId="{00000000-0000-0000-0000-000000000000}"/>
          </ac:spMkLst>
        </pc:spChg>
        <pc:spChg chg="del">
          <ac:chgData name="Eliza O'Donnell" userId="c6a9eff4-3739-482f-b2dd-57d6711cfb44" providerId="ADAL" clId="{6343B3A8-6195-44E1-A8D7-B62B17BA9CBC}" dt="2023-05-18T15:08:37.639" v="143" actId="478"/>
          <ac:spMkLst>
            <pc:docMk/>
            <pc:sldMk cId="474246934" sldId="289"/>
            <ac:spMk id="7" creationId="{00000000-0000-0000-0000-000000000000}"/>
          </ac:spMkLst>
        </pc:spChg>
        <pc:spChg chg="del">
          <ac:chgData name="Eliza O'Donnell" userId="c6a9eff4-3739-482f-b2dd-57d6711cfb44" providerId="ADAL" clId="{6343B3A8-6195-44E1-A8D7-B62B17BA9CBC}" dt="2023-05-18T15:08:37.639" v="143" actId="478"/>
          <ac:spMkLst>
            <pc:docMk/>
            <pc:sldMk cId="474246934" sldId="289"/>
            <ac:spMk id="8" creationId="{00000000-0000-0000-0000-000000000000}"/>
          </ac:spMkLst>
        </pc:spChg>
        <pc:spChg chg="del">
          <ac:chgData name="Eliza O'Donnell" userId="c6a9eff4-3739-482f-b2dd-57d6711cfb44" providerId="ADAL" clId="{6343B3A8-6195-44E1-A8D7-B62B17BA9CBC}" dt="2023-05-18T15:08:37.639" v="143" actId="478"/>
          <ac:spMkLst>
            <pc:docMk/>
            <pc:sldMk cId="474246934" sldId="289"/>
            <ac:spMk id="9" creationId="{00000000-0000-0000-0000-000000000000}"/>
          </ac:spMkLst>
        </pc:spChg>
        <pc:spChg chg="del">
          <ac:chgData name="Eliza O'Donnell" userId="c6a9eff4-3739-482f-b2dd-57d6711cfb44" providerId="ADAL" clId="{6343B3A8-6195-44E1-A8D7-B62B17BA9CBC}" dt="2023-05-18T15:08:37.639" v="143" actId="478"/>
          <ac:spMkLst>
            <pc:docMk/>
            <pc:sldMk cId="474246934" sldId="289"/>
            <ac:spMk id="10" creationId="{00000000-0000-0000-0000-000000000000}"/>
          </ac:spMkLst>
        </pc:spChg>
        <pc:spChg chg="del mod topLvl">
          <ac:chgData name="Eliza O'Donnell" userId="c6a9eff4-3739-482f-b2dd-57d6711cfb44" providerId="ADAL" clId="{6343B3A8-6195-44E1-A8D7-B62B17BA9CBC}" dt="2023-05-18T15:08:37.639" v="143" actId="478"/>
          <ac:spMkLst>
            <pc:docMk/>
            <pc:sldMk cId="474246934" sldId="289"/>
            <ac:spMk id="11" creationId="{00000000-0000-0000-0000-000000000000}"/>
          </ac:spMkLst>
        </pc:spChg>
        <pc:spChg chg="del mod topLvl">
          <ac:chgData name="Eliza O'Donnell" userId="c6a9eff4-3739-482f-b2dd-57d6711cfb44" providerId="ADAL" clId="{6343B3A8-6195-44E1-A8D7-B62B17BA9CBC}" dt="2023-05-18T15:08:37.639" v="143" actId="478"/>
          <ac:spMkLst>
            <pc:docMk/>
            <pc:sldMk cId="474246934" sldId="289"/>
            <ac:spMk id="12" creationId="{00000000-0000-0000-0000-000000000000}"/>
          </ac:spMkLst>
        </pc:spChg>
        <pc:spChg chg="del mod topLvl">
          <ac:chgData name="Eliza O'Donnell" userId="c6a9eff4-3739-482f-b2dd-57d6711cfb44" providerId="ADAL" clId="{6343B3A8-6195-44E1-A8D7-B62B17BA9CBC}" dt="2023-05-18T15:08:37.639" v="143" actId="478"/>
          <ac:spMkLst>
            <pc:docMk/>
            <pc:sldMk cId="474246934" sldId="289"/>
            <ac:spMk id="13" creationId="{00000000-0000-0000-0000-000000000000}"/>
          </ac:spMkLst>
        </pc:spChg>
        <pc:spChg chg="del mod topLvl">
          <ac:chgData name="Eliza O'Donnell" userId="c6a9eff4-3739-482f-b2dd-57d6711cfb44" providerId="ADAL" clId="{6343B3A8-6195-44E1-A8D7-B62B17BA9CBC}" dt="2023-05-18T15:08:37.639" v="143" actId="478"/>
          <ac:spMkLst>
            <pc:docMk/>
            <pc:sldMk cId="474246934" sldId="289"/>
            <ac:spMk id="14" creationId="{00000000-0000-0000-0000-000000000000}"/>
          </ac:spMkLst>
        </pc:spChg>
        <pc:spChg chg="del mod topLvl">
          <ac:chgData name="Eliza O'Donnell" userId="c6a9eff4-3739-482f-b2dd-57d6711cfb44" providerId="ADAL" clId="{6343B3A8-6195-44E1-A8D7-B62B17BA9CBC}" dt="2023-05-18T15:08:37.639" v="143" actId="478"/>
          <ac:spMkLst>
            <pc:docMk/>
            <pc:sldMk cId="474246934" sldId="289"/>
            <ac:spMk id="15" creationId="{00000000-0000-0000-0000-000000000000}"/>
          </ac:spMkLst>
        </pc:spChg>
        <pc:spChg chg="del mod topLvl">
          <ac:chgData name="Eliza O'Donnell" userId="c6a9eff4-3739-482f-b2dd-57d6711cfb44" providerId="ADAL" clId="{6343B3A8-6195-44E1-A8D7-B62B17BA9CBC}" dt="2023-05-18T15:08:37.639" v="143" actId="478"/>
          <ac:spMkLst>
            <pc:docMk/>
            <pc:sldMk cId="474246934" sldId="289"/>
            <ac:spMk id="16" creationId="{00000000-0000-0000-0000-000000000000}"/>
          </ac:spMkLst>
        </pc:spChg>
        <pc:spChg chg="del mod topLvl">
          <ac:chgData name="Eliza O'Donnell" userId="c6a9eff4-3739-482f-b2dd-57d6711cfb44" providerId="ADAL" clId="{6343B3A8-6195-44E1-A8D7-B62B17BA9CBC}" dt="2023-05-18T15:08:37.639" v="143" actId="478"/>
          <ac:spMkLst>
            <pc:docMk/>
            <pc:sldMk cId="474246934" sldId="289"/>
            <ac:spMk id="17" creationId="{00000000-0000-0000-0000-000000000000}"/>
          </ac:spMkLst>
        </pc:spChg>
        <pc:spChg chg="del mod topLvl">
          <ac:chgData name="Eliza O'Donnell" userId="c6a9eff4-3739-482f-b2dd-57d6711cfb44" providerId="ADAL" clId="{6343B3A8-6195-44E1-A8D7-B62B17BA9CBC}" dt="2023-05-18T15:08:37.639" v="143" actId="478"/>
          <ac:spMkLst>
            <pc:docMk/>
            <pc:sldMk cId="474246934" sldId="289"/>
            <ac:spMk id="18" creationId="{00000000-0000-0000-0000-000000000000}"/>
          </ac:spMkLst>
        </pc:spChg>
        <pc:spChg chg="del mod topLvl">
          <ac:chgData name="Eliza O'Donnell" userId="c6a9eff4-3739-482f-b2dd-57d6711cfb44" providerId="ADAL" clId="{6343B3A8-6195-44E1-A8D7-B62B17BA9CBC}" dt="2023-05-18T15:08:37.639" v="143" actId="478"/>
          <ac:spMkLst>
            <pc:docMk/>
            <pc:sldMk cId="474246934" sldId="289"/>
            <ac:spMk id="19" creationId="{00000000-0000-0000-0000-000000000000}"/>
          </ac:spMkLst>
        </pc:spChg>
        <pc:spChg chg="del mod topLvl">
          <ac:chgData name="Eliza O'Donnell" userId="c6a9eff4-3739-482f-b2dd-57d6711cfb44" providerId="ADAL" clId="{6343B3A8-6195-44E1-A8D7-B62B17BA9CBC}" dt="2023-05-18T15:08:37.639" v="143" actId="478"/>
          <ac:spMkLst>
            <pc:docMk/>
            <pc:sldMk cId="474246934" sldId="289"/>
            <ac:spMk id="20" creationId="{00000000-0000-0000-0000-000000000000}"/>
          </ac:spMkLst>
        </pc:spChg>
        <pc:spChg chg="del mod topLvl">
          <ac:chgData name="Eliza O'Donnell" userId="c6a9eff4-3739-482f-b2dd-57d6711cfb44" providerId="ADAL" clId="{6343B3A8-6195-44E1-A8D7-B62B17BA9CBC}" dt="2023-05-18T15:08:37.639" v="143" actId="478"/>
          <ac:spMkLst>
            <pc:docMk/>
            <pc:sldMk cId="474246934" sldId="289"/>
            <ac:spMk id="21" creationId="{00000000-0000-0000-0000-000000000000}"/>
          </ac:spMkLst>
        </pc:spChg>
        <pc:spChg chg="del mod topLvl">
          <ac:chgData name="Eliza O'Donnell" userId="c6a9eff4-3739-482f-b2dd-57d6711cfb44" providerId="ADAL" clId="{6343B3A8-6195-44E1-A8D7-B62B17BA9CBC}" dt="2023-05-18T15:08:37.639" v="143" actId="478"/>
          <ac:spMkLst>
            <pc:docMk/>
            <pc:sldMk cId="474246934" sldId="289"/>
            <ac:spMk id="22" creationId="{00000000-0000-0000-0000-000000000000}"/>
          </ac:spMkLst>
        </pc:spChg>
        <pc:spChg chg="del mod topLvl">
          <ac:chgData name="Eliza O'Donnell" userId="c6a9eff4-3739-482f-b2dd-57d6711cfb44" providerId="ADAL" clId="{6343B3A8-6195-44E1-A8D7-B62B17BA9CBC}" dt="2023-05-18T15:08:37.639" v="143" actId="478"/>
          <ac:spMkLst>
            <pc:docMk/>
            <pc:sldMk cId="474246934" sldId="289"/>
            <ac:spMk id="23" creationId="{00000000-0000-0000-0000-000000000000}"/>
          </ac:spMkLst>
        </pc:spChg>
        <pc:spChg chg="del mod topLvl">
          <ac:chgData name="Eliza O'Donnell" userId="c6a9eff4-3739-482f-b2dd-57d6711cfb44" providerId="ADAL" clId="{6343B3A8-6195-44E1-A8D7-B62B17BA9CBC}" dt="2023-05-18T15:08:37.639" v="143" actId="478"/>
          <ac:spMkLst>
            <pc:docMk/>
            <pc:sldMk cId="474246934" sldId="289"/>
            <ac:spMk id="24" creationId="{00000000-0000-0000-0000-000000000000}"/>
          </ac:spMkLst>
        </pc:spChg>
        <pc:spChg chg="del mod topLvl">
          <ac:chgData name="Eliza O'Donnell" userId="c6a9eff4-3739-482f-b2dd-57d6711cfb44" providerId="ADAL" clId="{6343B3A8-6195-44E1-A8D7-B62B17BA9CBC}" dt="2023-05-18T15:08:37.639" v="143" actId="478"/>
          <ac:spMkLst>
            <pc:docMk/>
            <pc:sldMk cId="474246934" sldId="289"/>
            <ac:spMk id="25" creationId="{00000000-0000-0000-0000-000000000000}"/>
          </ac:spMkLst>
        </pc:spChg>
        <pc:spChg chg="del">
          <ac:chgData name="Eliza O'Donnell" userId="c6a9eff4-3739-482f-b2dd-57d6711cfb44" providerId="ADAL" clId="{6343B3A8-6195-44E1-A8D7-B62B17BA9CBC}" dt="2023-05-18T15:08:33.798" v="142" actId="478"/>
          <ac:spMkLst>
            <pc:docMk/>
            <pc:sldMk cId="474246934" sldId="289"/>
            <ac:spMk id="26" creationId="{00000000-0000-0000-0000-000000000000}"/>
          </ac:spMkLst>
        </pc:spChg>
        <pc:spChg chg="del">
          <ac:chgData name="Eliza O'Donnell" userId="c6a9eff4-3739-482f-b2dd-57d6711cfb44" providerId="ADAL" clId="{6343B3A8-6195-44E1-A8D7-B62B17BA9CBC}" dt="2023-05-18T15:08:33.798" v="142" actId="478"/>
          <ac:spMkLst>
            <pc:docMk/>
            <pc:sldMk cId="474246934" sldId="289"/>
            <ac:spMk id="27" creationId="{00000000-0000-0000-0000-000000000000}"/>
          </ac:spMkLst>
        </pc:spChg>
        <pc:spChg chg="del">
          <ac:chgData name="Eliza O'Donnell" userId="c6a9eff4-3739-482f-b2dd-57d6711cfb44" providerId="ADAL" clId="{6343B3A8-6195-44E1-A8D7-B62B17BA9CBC}" dt="2023-05-18T15:08:33.798" v="142" actId="478"/>
          <ac:spMkLst>
            <pc:docMk/>
            <pc:sldMk cId="474246934" sldId="289"/>
            <ac:spMk id="28" creationId="{00000000-0000-0000-0000-000000000000}"/>
          </ac:spMkLst>
        </pc:spChg>
        <pc:spChg chg="del">
          <ac:chgData name="Eliza O'Donnell" userId="c6a9eff4-3739-482f-b2dd-57d6711cfb44" providerId="ADAL" clId="{6343B3A8-6195-44E1-A8D7-B62B17BA9CBC}" dt="2023-05-18T15:08:33.798" v="142" actId="478"/>
          <ac:spMkLst>
            <pc:docMk/>
            <pc:sldMk cId="474246934" sldId="289"/>
            <ac:spMk id="29" creationId="{00000000-0000-0000-0000-000000000000}"/>
          </ac:spMkLst>
        </pc:spChg>
        <pc:spChg chg="del">
          <ac:chgData name="Eliza O'Donnell" userId="c6a9eff4-3739-482f-b2dd-57d6711cfb44" providerId="ADAL" clId="{6343B3A8-6195-44E1-A8D7-B62B17BA9CBC}" dt="2023-05-18T15:08:33.798" v="142" actId="478"/>
          <ac:spMkLst>
            <pc:docMk/>
            <pc:sldMk cId="474246934" sldId="289"/>
            <ac:spMk id="30" creationId="{00000000-0000-0000-0000-000000000000}"/>
          </ac:spMkLst>
        </pc:spChg>
        <pc:spChg chg="del">
          <ac:chgData name="Eliza O'Donnell" userId="c6a9eff4-3739-482f-b2dd-57d6711cfb44" providerId="ADAL" clId="{6343B3A8-6195-44E1-A8D7-B62B17BA9CBC}" dt="2023-05-18T15:08:33.798" v="142" actId="478"/>
          <ac:spMkLst>
            <pc:docMk/>
            <pc:sldMk cId="474246934" sldId="289"/>
            <ac:spMk id="31"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32"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33"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34"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35"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36"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37"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38"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39"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40"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41"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42"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43"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44"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45"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46" creationId="{00000000-0000-0000-0000-000000000000}"/>
          </ac:spMkLst>
        </pc:spChg>
        <pc:spChg chg="del">
          <ac:chgData name="Eliza O'Donnell" userId="c6a9eff4-3739-482f-b2dd-57d6711cfb44" providerId="ADAL" clId="{6343B3A8-6195-44E1-A8D7-B62B17BA9CBC}" dt="2023-05-18T15:08:33.798" v="142" actId="478"/>
          <ac:spMkLst>
            <pc:docMk/>
            <pc:sldMk cId="474246934" sldId="289"/>
            <ac:spMk id="47" creationId="{00000000-0000-0000-0000-000000000000}"/>
          </ac:spMkLst>
        </pc:spChg>
        <pc:spChg chg="del">
          <ac:chgData name="Eliza O'Donnell" userId="c6a9eff4-3739-482f-b2dd-57d6711cfb44" providerId="ADAL" clId="{6343B3A8-6195-44E1-A8D7-B62B17BA9CBC}" dt="2023-05-18T15:08:33.798" v="142" actId="478"/>
          <ac:spMkLst>
            <pc:docMk/>
            <pc:sldMk cId="474246934" sldId="289"/>
            <ac:spMk id="48" creationId="{00000000-0000-0000-0000-000000000000}"/>
          </ac:spMkLst>
        </pc:spChg>
        <pc:spChg chg="del">
          <ac:chgData name="Eliza O'Donnell" userId="c6a9eff4-3739-482f-b2dd-57d6711cfb44" providerId="ADAL" clId="{6343B3A8-6195-44E1-A8D7-B62B17BA9CBC}" dt="2023-05-18T15:08:33.798" v="142" actId="478"/>
          <ac:spMkLst>
            <pc:docMk/>
            <pc:sldMk cId="474246934" sldId="289"/>
            <ac:spMk id="49" creationId="{00000000-0000-0000-0000-000000000000}"/>
          </ac:spMkLst>
        </pc:spChg>
        <pc:spChg chg="del">
          <ac:chgData name="Eliza O'Donnell" userId="c6a9eff4-3739-482f-b2dd-57d6711cfb44" providerId="ADAL" clId="{6343B3A8-6195-44E1-A8D7-B62B17BA9CBC}" dt="2023-05-18T15:08:33.798" v="142" actId="478"/>
          <ac:spMkLst>
            <pc:docMk/>
            <pc:sldMk cId="474246934" sldId="289"/>
            <ac:spMk id="50" creationId="{00000000-0000-0000-0000-000000000000}"/>
          </ac:spMkLst>
        </pc:spChg>
        <pc:spChg chg="del">
          <ac:chgData name="Eliza O'Donnell" userId="c6a9eff4-3739-482f-b2dd-57d6711cfb44" providerId="ADAL" clId="{6343B3A8-6195-44E1-A8D7-B62B17BA9CBC}" dt="2023-05-18T15:08:33.798" v="142" actId="478"/>
          <ac:spMkLst>
            <pc:docMk/>
            <pc:sldMk cId="474246934" sldId="289"/>
            <ac:spMk id="51" creationId="{00000000-0000-0000-0000-000000000000}"/>
          </ac:spMkLst>
        </pc:spChg>
        <pc:spChg chg="del">
          <ac:chgData name="Eliza O'Donnell" userId="c6a9eff4-3739-482f-b2dd-57d6711cfb44" providerId="ADAL" clId="{6343B3A8-6195-44E1-A8D7-B62B17BA9CBC}" dt="2023-05-18T15:08:33.798" v="142" actId="478"/>
          <ac:spMkLst>
            <pc:docMk/>
            <pc:sldMk cId="474246934" sldId="289"/>
            <ac:spMk id="52"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53"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54"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55"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56"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57"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58"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59"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60"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61"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62"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63"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64"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65"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66"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67" creationId="{00000000-0000-0000-0000-000000000000}"/>
          </ac:spMkLst>
        </pc:spChg>
        <pc:spChg chg="del">
          <ac:chgData name="Eliza O'Donnell" userId="c6a9eff4-3739-482f-b2dd-57d6711cfb44" providerId="ADAL" clId="{6343B3A8-6195-44E1-A8D7-B62B17BA9CBC}" dt="2023-05-18T15:08:33.798" v="142" actId="478"/>
          <ac:spMkLst>
            <pc:docMk/>
            <pc:sldMk cId="474246934" sldId="289"/>
            <ac:spMk id="68" creationId="{00000000-0000-0000-0000-000000000000}"/>
          </ac:spMkLst>
        </pc:spChg>
        <pc:spChg chg="del">
          <ac:chgData name="Eliza O'Donnell" userId="c6a9eff4-3739-482f-b2dd-57d6711cfb44" providerId="ADAL" clId="{6343B3A8-6195-44E1-A8D7-B62B17BA9CBC}" dt="2023-05-18T15:08:33.798" v="142" actId="478"/>
          <ac:spMkLst>
            <pc:docMk/>
            <pc:sldMk cId="474246934" sldId="289"/>
            <ac:spMk id="69" creationId="{00000000-0000-0000-0000-000000000000}"/>
          </ac:spMkLst>
        </pc:spChg>
        <pc:spChg chg="del">
          <ac:chgData name="Eliza O'Donnell" userId="c6a9eff4-3739-482f-b2dd-57d6711cfb44" providerId="ADAL" clId="{6343B3A8-6195-44E1-A8D7-B62B17BA9CBC}" dt="2023-05-18T15:08:33.798" v="142" actId="478"/>
          <ac:spMkLst>
            <pc:docMk/>
            <pc:sldMk cId="474246934" sldId="289"/>
            <ac:spMk id="70" creationId="{00000000-0000-0000-0000-000000000000}"/>
          </ac:spMkLst>
        </pc:spChg>
        <pc:spChg chg="del">
          <ac:chgData name="Eliza O'Donnell" userId="c6a9eff4-3739-482f-b2dd-57d6711cfb44" providerId="ADAL" clId="{6343B3A8-6195-44E1-A8D7-B62B17BA9CBC}" dt="2023-05-18T15:08:33.798" v="142" actId="478"/>
          <ac:spMkLst>
            <pc:docMk/>
            <pc:sldMk cId="474246934" sldId="289"/>
            <ac:spMk id="71" creationId="{00000000-0000-0000-0000-000000000000}"/>
          </ac:spMkLst>
        </pc:spChg>
        <pc:spChg chg="del">
          <ac:chgData name="Eliza O'Donnell" userId="c6a9eff4-3739-482f-b2dd-57d6711cfb44" providerId="ADAL" clId="{6343B3A8-6195-44E1-A8D7-B62B17BA9CBC}" dt="2023-05-18T15:08:33.798" v="142" actId="478"/>
          <ac:spMkLst>
            <pc:docMk/>
            <pc:sldMk cId="474246934" sldId="289"/>
            <ac:spMk id="72" creationId="{00000000-0000-0000-0000-000000000000}"/>
          </ac:spMkLst>
        </pc:spChg>
        <pc:spChg chg="del">
          <ac:chgData name="Eliza O'Donnell" userId="c6a9eff4-3739-482f-b2dd-57d6711cfb44" providerId="ADAL" clId="{6343B3A8-6195-44E1-A8D7-B62B17BA9CBC}" dt="2023-05-18T15:08:33.798" v="142" actId="478"/>
          <ac:spMkLst>
            <pc:docMk/>
            <pc:sldMk cId="474246934" sldId="289"/>
            <ac:spMk id="73"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74"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75"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76"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77"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78"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79"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80"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81"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82"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83"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84"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85"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86"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87"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88" creationId="{00000000-0000-0000-0000-000000000000}"/>
          </ac:spMkLst>
        </pc:spChg>
        <pc:spChg chg="del">
          <ac:chgData name="Eliza O'Donnell" userId="c6a9eff4-3739-482f-b2dd-57d6711cfb44" providerId="ADAL" clId="{6343B3A8-6195-44E1-A8D7-B62B17BA9CBC}" dt="2023-05-18T15:08:33.798" v="142" actId="478"/>
          <ac:spMkLst>
            <pc:docMk/>
            <pc:sldMk cId="474246934" sldId="289"/>
            <ac:spMk id="89" creationId="{00000000-0000-0000-0000-000000000000}"/>
          </ac:spMkLst>
        </pc:spChg>
        <pc:spChg chg="del">
          <ac:chgData name="Eliza O'Donnell" userId="c6a9eff4-3739-482f-b2dd-57d6711cfb44" providerId="ADAL" clId="{6343B3A8-6195-44E1-A8D7-B62B17BA9CBC}" dt="2023-05-18T15:08:33.798" v="142" actId="478"/>
          <ac:spMkLst>
            <pc:docMk/>
            <pc:sldMk cId="474246934" sldId="289"/>
            <ac:spMk id="90" creationId="{00000000-0000-0000-0000-000000000000}"/>
          </ac:spMkLst>
        </pc:spChg>
        <pc:spChg chg="del">
          <ac:chgData name="Eliza O'Donnell" userId="c6a9eff4-3739-482f-b2dd-57d6711cfb44" providerId="ADAL" clId="{6343B3A8-6195-44E1-A8D7-B62B17BA9CBC}" dt="2023-05-18T15:08:33.798" v="142" actId="478"/>
          <ac:spMkLst>
            <pc:docMk/>
            <pc:sldMk cId="474246934" sldId="289"/>
            <ac:spMk id="91" creationId="{00000000-0000-0000-0000-000000000000}"/>
          </ac:spMkLst>
        </pc:spChg>
        <pc:spChg chg="del">
          <ac:chgData name="Eliza O'Donnell" userId="c6a9eff4-3739-482f-b2dd-57d6711cfb44" providerId="ADAL" clId="{6343B3A8-6195-44E1-A8D7-B62B17BA9CBC}" dt="2023-05-18T15:08:33.798" v="142" actId="478"/>
          <ac:spMkLst>
            <pc:docMk/>
            <pc:sldMk cId="474246934" sldId="289"/>
            <ac:spMk id="92" creationId="{00000000-0000-0000-0000-000000000000}"/>
          </ac:spMkLst>
        </pc:spChg>
        <pc:spChg chg="del">
          <ac:chgData name="Eliza O'Donnell" userId="c6a9eff4-3739-482f-b2dd-57d6711cfb44" providerId="ADAL" clId="{6343B3A8-6195-44E1-A8D7-B62B17BA9CBC}" dt="2023-05-18T15:08:33.798" v="142" actId="478"/>
          <ac:spMkLst>
            <pc:docMk/>
            <pc:sldMk cId="474246934" sldId="289"/>
            <ac:spMk id="93" creationId="{00000000-0000-0000-0000-000000000000}"/>
          </ac:spMkLst>
        </pc:spChg>
        <pc:spChg chg="del">
          <ac:chgData name="Eliza O'Donnell" userId="c6a9eff4-3739-482f-b2dd-57d6711cfb44" providerId="ADAL" clId="{6343B3A8-6195-44E1-A8D7-B62B17BA9CBC}" dt="2023-05-18T15:08:33.798" v="142" actId="478"/>
          <ac:spMkLst>
            <pc:docMk/>
            <pc:sldMk cId="474246934" sldId="289"/>
            <ac:spMk id="94"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95"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96"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97"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98"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99"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00"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01"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02"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03"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04"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05"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06"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07"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08"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09" creationId="{00000000-0000-0000-0000-000000000000}"/>
          </ac:spMkLst>
        </pc:spChg>
        <pc:spChg chg="del">
          <ac:chgData name="Eliza O'Donnell" userId="c6a9eff4-3739-482f-b2dd-57d6711cfb44" providerId="ADAL" clId="{6343B3A8-6195-44E1-A8D7-B62B17BA9CBC}" dt="2023-05-18T15:08:33.798" v="142" actId="478"/>
          <ac:spMkLst>
            <pc:docMk/>
            <pc:sldMk cId="474246934" sldId="289"/>
            <ac:spMk id="110"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11"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12"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13"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14"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15"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16"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17"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18"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19"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20"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21"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22"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23"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24"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25"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26"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27"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28"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29"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30" creationId="{00000000-0000-0000-0000-000000000000}"/>
          </ac:spMkLst>
        </pc:spChg>
        <pc:spChg chg="del">
          <ac:chgData name="Eliza O'Donnell" userId="c6a9eff4-3739-482f-b2dd-57d6711cfb44" providerId="ADAL" clId="{6343B3A8-6195-44E1-A8D7-B62B17BA9CBC}" dt="2023-05-18T15:08:33.798" v="142" actId="478"/>
          <ac:spMkLst>
            <pc:docMk/>
            <pc:sldMk cId="474246934" sldId="289"/>
            <ac:spMk id="131"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32"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33"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34"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35"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36"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37"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38"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39"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40"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41"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42"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43"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44"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45"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46"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47"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48"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49"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50"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51" creationId="{00000000-0000-0000-0000-000000000000}"/>
          </ac:spMkLst>
        </pc:spChg>
        <pc:spChg chg="del">
          <ac:chgData name="Eliza O'Donnell" userId="c6a9eff4-3739-482f-b2dd-57d6711cfb44" providerId="ADAL" clId="{6343B3A8-6195-44E1-A8D7-B62B17BA9CBC}" dt="2023-05-18T15:08:33.798" v="142" actId="478"/>
          <ac:spMkLst>
            <pc:docMk/>
            <pc:sldMk cId="474246934" sldId="289"/>
            <ac:spMk id="152"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53"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54"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55"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56"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57"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58"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59"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60"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61"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62"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63"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64"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65"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66"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67"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68"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69"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70"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71" creationId="{00000000-0000-0000-0000-000000000000}"/>
          </ac:spMkLst>
        </pc:spChg>
        <pc:spChg chg="del mod topLvl">
          <ac:chgData name="Eliza O'Donnell" userId="c6a9eff4-3739-482f-b2dd-57d6711cfb44" providerId="ADAL" clId="{6343B3A8-6195-44E1-A8D7-B62B17BA9CBC}" dt="2023-05-18T15:08:33.798" v="142" actId="478"/>
          <ac:spMkLst>
            <pc:docMk/>
            <pc:sldMk cId="474246934" sldId="289"/>
            <ac:spMk id="172" creationId="{00000000-0000-0000-0000-000000000000}"/>
          </ac:spMkLst>
        </pc:spChg>
        <pc:spChg chg="mod">
          <ac:chgData name="Eliza O'Donnell" userId="c6a9eff4-3739-482f-b2dd-57d6711cfb44" providerId="ADAL" clId="{6343B3A8-6195-44E1-A8D7-B62B17BA9CBC}" dt="2023-05-18T15:09:42.882" v="226" actId="962"/>
          <ac:spMkLst>
            <pc:docMk/>
            <pc:sldMk cId="474246934" sldId="289"/>
            <ac:spMk id="173" creationId="{00000000-0000-0000-0000-000000000000}"/>
          </ac:spMkLst>
        </pc:spChg>
        <pc:spChg chg="mod topLvl">
          <ac:chgData name="Eliza O'Donnell" userId="c6a9eff4-3739-482f-b2dd-57d6711cfb44" providerId="ADAL" clId="{6343B3A8-6195-44E1-A8D7-B62B17BA9CBC}" dt="2023-05-18T15:09:26.159" v="221" actId="1076"/>
          <ac:spMkLst>
            <pc:docMk/>
            <pc:sldMk cId="474246934" sldId="289"/>
            <ac:spMk id="176" creationId="{00000000-0000-0000-0000-000000000000}"/>
          </ac:spMkLst>
        </pc:spChg>
        <pc:spChg chg="mod topLvl">
          <ac:chgData name="Eliza O'Donnell" userId="c6a9eff4-3739-482f-b2dd-57d6711cfb44" providerId="ADAL" clId="{6343B3A8-6195-44E1-A8D7-B62B17BA9CBC}" dt="2023-05-18T15:09:26.159" v="221" actId="1076"/>
          <ac:spMkLst>
            <pc:docMk/>
            <pc:sldMk cId="474246934" sldId="289"/>
            <ac:spMk id="177" creationId="{00000000-0000-0000-0000-000000000000}"/>
          </ac:spMkLst>
        </pc:spChg>
        <pc:spChg chg="mod topLvl">
          <ac:chgData name="Eliza O'Donnell" userId="c6a9eff4-3739-482f-b2dd-57d6711cfb44" providerId="ADAL" clId="{6343B3A8-6195-44E1-A8D7-B62B17BA9CBC}" dt="2023-05-18T15:09:26.159" v="221" actId="1076"/>
          <ac:spMkLst>
            <pc:docMk/>
            <pc:sldMk cId="474246934" sldId="289"/>
            <ac:spMk id="178" creationId="{00000000-0000-0000-0000-000000000000}"/>
          </ac:spMkLst>
        </pc:spChg>
        <pc:spChg chg="mod">
          <ac:chgData name="Eliza O'Donnell" userId="c6a9eff4-3739-482f-b2dd-57d6711cfb44" providerId="ADAL" clId="{6343B3A8-6195-44E1-A8D7-B62B17BA9CBC}" dt="2023-05-18T15:09:39.503" v="224" actId="962"/>
          <ac:spMkLst>
            <pc:docMk/>
            <pc:sldMk cId="474246934" sldId="289"/>
            <ac:spMk id="179" creationId="{00000000-0000-0000-0000-000000000000}"/>
          </ac:spMkLst>
        </pc:spChg>
        <pc:spChg chg="mod topLvl">
          <ac:chgData name="Eliza O'Donnell" userId="c6a9eff4-3739-482f-b2dd-57d6711cfb44" providerId="ADAL" clId="{6343B3A8-6195-44E1-A8D7-B62B17BA9CBC}" dt="2023-05-18T15:09:23.416" v="220" actId="1076"/>
          <ac:spMkLst>
            <pc:docMk/>
            <pc:sldMk cId="474246934" sldId="289"/>
            <ac:spMk id="180" creationId="{00000000-0000-0000-0000-000000000000}"/>
          </ac:spMkLst>
        </pc:spChg>
        <pc:spChg chg="mod topLvl">
          <ac:chgData name="Eliza O'Donnell" userId="c6a9eff4-3739-482f-b2dd-57d6711cfb44" providerId="ADAL" clId="{6343B3A8-6195-44E1-A8D7-B62B17BA9CBC}" dt="2023-05-18T15:09:23.416" v="220" actId="1076"/>
          <ac:spMkLst>
            <pc:docMk/>
            <pc:sldMk cId="474246934" sldId="289"/>
            <ac:spMk id="181" creationId="{00000000-0000-0000-0000-000000000000}"/>
          </ac:spMkLst>
        </pc:spChg>
        <pc:spChg chg="mod">
          <ac:chgData name="Eliza O'Donnell" userId="c6a9eff4-3739-482f-b2dd-57d6711cfb44" providerId="ADAL" clId="{6343B3A8-6195-44E1-A8D7-B62B17BA9CBC}" dt="2023-05-18T15:08:43.767" v="144" actId="1076"/>
          <ac:spMkLst>
            <pc:docMk/>
            <pc:sldMk cId="474246934" sldId="289"/>
            <ac:spMk id="187" creationId="{00000000-0000-0000-0000-000000000000}"/>
          </ac:spMkLst>
        </pc:spChg>
        <pc:grpChg chg="add del mod">
          <ac:chgData name="Eliza O'Donnell" userId="c6a9eff4-3739-482f-b2dd-57d6711cfb44" providerId="ADAL" clId="{6343B3A8-6195-44E1-A8D7-B62B17BA9CBC}" dt="2023-05-18T15:09:40.855" v="225" actId="962"/>
          <ac:grpSpMkLst>
            <pc:docMk/>
            <pc:sldMk cId="474246934" sldId="289"/>
            <ac:grpSpMk id="175" creationId="{F0CFD0AF-070B-E28C-A162-7ECF7E78FF26}"/>
          </ac:grpSpMkLst>
        </pc:grpChg>
        <pc:grpChg chg="add del mod topLvl">
          <ac:chgData name="Eliza O'Donnell" userId="c6a9eff4-3739-482f-b2dd-57d6711cfb44" providerId="ADAL" clId="{6343B3A8-6195-44E1-A8D7-B62B17BA9CBC}" dt="2023-05-18T15:05:51.079" v="58" actId="164"/>
          <ac:grpSpMkLst>
            <pc:docMk/>
            <pc:sldMk cId="474246934" sldId="289"/>
            <ac:grpSpMk id="182" creationId="{FE8E1FC4-E951-4C43-406B-1B8219B7BC5F}"/>
          </ac:grpSpMkLst>
        </pc:grpChg>
        <pc:grpChg chg="add del mod">
          <ac:chgData name="Eliza O'Donnell" userId="c6a9eff4-3739-482f-b2dd-57d6711cfb44" providerId="ADAL" clId="{6343B3A8-6195-44E1-A8D7-B62B17BA9CBC}" dt="2023-05-18T15:05:50.622" v="57" actId="164"/>
          <ac:grpSpMkLst>
            <pc:docMk/>
            <pc:sldMk cId="474246934" sldId="289"/>
            <ac:grpSpMk id="183" creationId="{79DA1327-A333-55DD-681A-D14CF07525DA}"/>
          </ac:grpSpMkLst>
        </pc:grpChg>
        <pc:grpChg chg="add del mod">
          <ac:chgData name="Eliza O'Donnell" userId="c6a9eff4-3739-482f-b2dd-57d6711cfb44" providerId="ADAL" clId="{6343B3A8-6195-44E1-A8D7-B62B17BA9CBC}" dt="2023-05-18T15:05:49.298" v="56" actId="164"/>
          <ac:grpSpMkLst>
            <pc:docMk/>
            <pc:sldMk cId="474246934" sldId="289"/>
            <ac:grpSpMk id="184" creationId="{7ADFE788-EB40-7A3F-B38F-332918606D46}"/>
          </ac:grpSpMkLst>
        </pc:grpChg>
        <pc:grpChg chg="add del mod">
          <ac:chgData name="Eliza O'Donnell" userId="c6a9eff4-3739-482f-b2dd-57d6711cfb44" providerId="ADAL" clId="{6343B3A8-6195-44E1-A8D7-B62B17BA9CBC}" dt="2023-05-18T15:05:46.282" v="51" actId="338"/>
          <ac:grpSpMkLst>
            <pc:docMk/>
            <pc:sldMk cId="474246934" sldId="289"/>
            <ac:grpSpMk id="185" creationId="{D51A0CA3-8512-A2EA-06DE-7755F9F28667}"/>
          </ac:grpSpMkLst>
        </pc:grpChg>
        <pc:grpChg chg="add del mod">
          <ac:chgData name="Eliza O'Donnell" userId="c6a9eff4-3739-482f-b2dd-57d6711cfb44" providerId="ADAL" clId="{6343B3A8-6195-44E1-A8D7-B62B17BA9CBC}" dt="2023-05-18T15:05:45.056" v="49" actId="338"/>
          <ac:grpSpMkLst>
            <pc:docMk/>
            <pc:sldMk cId="474246934" sldId="289"/>
            <ac:grpSpMk id="186" creationId="{014BBA29-BBA5-474A-BC76-1094251AABC7}"/>
          </ac:grpSpMkLst>
        </pc:grpChg>
        <pc:grpChg chg="add mod">
          <ac:chgData name="Eliza O'Donnell" userId="c6a9eff4-3739-482f-b2dd-57d6711cfb44" providerId="ADAL" clId="{6343B3A8-6195-44E1-A8D7-B62B17BA9CBC}" dt="2023-05-18T15:05:43.151" v="46" actId="338"/>
          <ac:grpSpMkLst>
            <pc:docMk/>
            <pc:sldMk cId="474246934" sldId="289"/>
            <ac:grpSpMk id="189" creationId="{DFB2B35E-0242-A21F-39BD-844765554EFB}"/>
          </ac:grpSpMkLst>
        </pc:grpChg>
        <pc:grpChg chg="add mod">
          <ac:chgData name="Eliza O'Donnell" userId="c6a9eff4-3739-482f-b2dd-57d6711cfb44" providerId="ADAL" clId="{6343B3A8-6195-44E1-A8D7-B62B17BA9CBC}" dt="2023-05-18T15:05:43.151" v="46" actId="338"/>
          <ac:grpSpMkLst>
            <pc:docMk/>
            <pc:sldMk cId="474246934" sldId="289"/>
            <ac:grpSpMk id="190" creationId="{8D27DD79-6A5F-496D-3D92-7D20B36EA7E4}"/>
          </ac:grpSpMkLst>
        </pc:grpChg>
        <pc:grpChg chg="add mod">
          <ac:chgData name="Eliza O'Donnell" userId="c6a9eff4-3739-482f-b2dd-57d6711cfb44" providerId="ADAL" clId="{6343B3A8-6195-44E1-A8D7-B62B17BA9CBC}" dt="2023-05-18T15:09:26.159" v="221" actId="1076"/>
          <ac:grpSpMkLst>
            <pc:docMk/>
            <pc:sldMk cId="474246934" sldId="289"/>
            <ac:grpSpMk id="191" creationId="{FFD674F1-DA3D-8843-9F4C-38F0868D30A4}"/>
          </ac:grpSpMkLst>
        </pc:grpChg>
        <pc:grpChg chg="add mod">
          <ac:chgData name="Eliza O'Donnell" userId="c6a9eff4-3739-482f-b2dd-57d6711cfb44" providerId="ADAL" clId="{6343B3A8-6195-44E1-A8D7-B62B17BA9CBC}" dt="2023-05-18T15:09:45.066" v="227" actId="962"/>
          <ac:grpSpMkLst>
            <pc:docMk/>
            <pc:sldMk cId="474246934" sldId="289"/>
            <ac:grpSpMk id="192" creationId="{615A6A69-0B7E-9445-8E21-A98524ABF11B}"/>
          </ac:grpSpMkLst>
        </pc:grpChg>
        <pc:grpChg chg="add mod">
          <ac:chgData name="Eliza O'Donnell" userId="c6a9eff4-3739-482f-b2dd-57d6711cfb44" providerId="ADAL" clId="{6343B3A8-6195-44E1-A8D7-B62B17BA9CBC}" dt="2023-05-18T15:09:09.210" v="217" actId="164"/>
          <ac:grpSpMkLst>
            <pc:docMk/>
            <pc:sldMk cId="474246934" sldId="289"/>
            <ac:grpSpMk id="193" creationId="{8E81B855-DD60-CC83-A44B-84E6A0EDECF7}"/>
          </ac:grpSpMkLst>
        </pc:grpChg>
        <pc:grpChg chg="add mod">
          <ac:chgData name="Eliza O'Donnell" userId="c6a9eff4-3739-482f-b2dd-57d6711cfb44" providerId="ADAL" clId="{6343B3A8-6195-44E1-A8D7-B62B17BA9CBC}" dt="2023-05-18T15:09:09.210" v="217" actId="164"/>
          <ac:grpSpMkLst>
            <pc:docMk/>
            <pc:sldMk cId="474246934" sldId="289"/>
            <ac:grpSpMk id="194" creationId="{E81616AD-7E30-04A1-2FA2-A1443E49736B}"/>
          </ac:grpSpMkLst>
        </pc:grpChg>
        <pc:grpChg chg="add mod">
          <ac:chgData name="Eliza O'Donnell" userId="c6a9eff4-3739-482f-b2dd-57d6711cfb44" providerId="ADAL" clId="{6343B3A8-6195-44E1-A8D7-B62B17BA9CBC}" dt="2023-05-18T15:09:38.178" v="223" actId="962"/>
          <ac:grpSpMkLst>
            <pc:docMk/>
            <pc:sldMk cId="474246934" sldId="289"/>
            <ac:grpSpMk id="195" creationId="{E4EC45B9-D5AD-0E05-95FF-F01BF0639FA2}"/>
          </ac:grpSpMkLst>
        </pc:grpChg>
        <pc:graphicFrameChg chg="mod">
          <ac:chgData name="Eliza O'Donnell" userId="c6a9eff4-3739-482f-b2dd-57d6711cfb44" providerId="ADAL" clId="{6343B3A8-6195-44E1-A8D7-B62B17BA9CBC}" dt="2023-05-18T15:08:50.999" v="213" actId="1035"/>
          <ac:graphicFrameMkLst>
            <pc:docMk/>
            <pc:sldMk cId="474246934" sldId="289"/>
            <ac:graphicFrameMk id="174" creationId="{1A1006E0-240F-5385-6EF0-7091389D19FF}"/>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5262CD-3205-4EB3-9FA0-E9BE69CA6C14}" type="doc">
      <dgm:prSet loTypeId="urn:microsoft.com/office/officeart/2005/8/layout/vList2" loCatId="list" qsTypeId="urn:microsoft.com/office/officeart/2005/8/quickstyle/3d1" qsCatId="3D" csTypeId="urn:microsoft.com/office/officeart/2005/8/colors/colorful3" csCatId="colorful" phldr="1"/>
      <dgm:spPr/>
      <dgm:t>
        <a:bodyPr/>
        <a:lstStyle/>
        <a:p>
          <a:endParaRPr lang="en-US"/>
        </a:p>
      </dgm:t>
    </dgm:pt>
    <dgm:pt modelId="{A79B3222-8C67-428E-8813-D8EAACD3F402}">
      <dgm:prSet custT="1"/>
      <dgm:spPr/>
      <dgm:t>
        <a:bodyPr/>
        <a:lstStyle/>
        <a:p>
          <a:r>
            <a:rPr lang="en-US" sz="3600" b="1" dirty="0">
              <a:latin typeface="+mj-lt"/>
              <a:cs typeface="Times New Roman" panose="02020603050405020304" pitchFamily="18" charset="0"/>
            </a:rPr>
            <a:t>Grains:</a:t>
          </a:r>
        </a:p>
      </dgm:t>
    </dgm:pt>
    <dgm:pt modelId="{426462B5-365D-4025-9B78-81371B16D41C}" type="parTrans" cxnId="{8149EA98-FEDB-444A-9560-CDB950BAC10C}">
      <dgm:prSet/>
      <dgm:spPr/>
      <dgm:t>
        <a:bodyPr/>
        <a:lstStyle/>
        <a:p>
          <a:endParaRPr lang="en-US" sz="2800"/>
        </a:p>
      </dgm:t>
    </dgm:pt>
    <dgm:pt modelId="{3FD34458-E583-410E-B6A6-E1028143854C}" type="sibTrans" cxnId="{8149EA98-FEDB-444A-9560-CDB950BAC10C}">
      <dgm:prSet/>
      <dgm:spPr/>
      <dgm:t>
        <a:bodyPr/>
        <a:lstStyle/>
        <a:p>
          <a:endParaRPr lang="en-US" sz="2800"/>
        </a:p>
      </dgm:t>
    </dgm:pt>
    <dgm:pt modelId="{A3116D18-DD1F-4930-9770-EF8886F03F3F}">
      <dgm:prSet custT="1"/>
      <dgm:spPr/>
      <dgm:t>
        <a:bodyPr/>
        <a:lstStyle/>
        <a:p>
          <a:r>
            <a:rPr lang="en-US" sz="2800" dirty="0">
              <a:latin typeface="+mj-lt"/>
              <a:cs typeface="Times New Roman" panose="02020603050405020304" pitchFamily="18" charset="0"/>
            </a:rPr>
            <a:t>Required at breakfast and lunch/supper</a:t>
          </a:r>
        </a:p>
      </dgm:t>
    </dgm:pt>
    <dgm:pt modelId="{E2964713-37E2-47EA-A3B0-7AF9A54CF3BE}" type="parTrans" cxnId="{DBCE588B-73D9-4023-9CE7-A705F8376713}">
      <dgm:prSet/>
      <dgm:spPr/>
      <dgm:t>
        <a:bodyPr/>
        <a:lstStyle/>
        <a:p>
          <a:endParaRPr lang="en-US" sz="2800"/>
        </a:p>
      </dgm:t>
    </dgm:pt>
    <dgm:pt modelId="{9A003EA6-5126-4AB9-A2B1-C54279BD28E5}" type="sibTrans" cxnId="{DBCE588B-73D9-4023-9CE7-A705F8376713}">
      <dgm:prSet/>
      <dgm:spPr/>
      <dgm:t>
        <a:bodyPr/>
        <a:lstStyle/>
        <a:p>
          <a:endParaRPr lang="en-US" sz="2800"/>
        </a:p>
      </dgm:t>
    </dgm:pt>
    <dgm:pt modelId="{7D820558-99D3-4882-A146-ACE3EC4A9207}">
      <dgm:prSet custT="1"/>
      <dgm:spPr/>
      <dgm:t>
        <a:bodyPr/>
        <a:lstStyle/>
        <a:p>
          <a:r>
            <a:rPr lang="en-US" sz="2800" dirty="0">
              <a:latin typeface="+mj-lt"/>
              <a:cs typeface="Times New Roman" panose="02020603050405020304" pitchFamily="18" charset="0"/>
            </a:rPr>
            <a:t>May be one of the two components of snack</a:t>
          </a:r>
        </a:p>
      </dgm:t>
    </dgm:pt>
    <dgm:pt modelId="{BBEA2B60-12CA-4959-9202-594D6096278F}" type="parTrans" cxnId="{106AA772-8B72-4287-A6CE-EB56E8C0EE97}">
      <dgm:prSet/>
      <dgm:spPr/>
      <dgm:t>
        <a:bodyPr/>
        <a:lstStyle/>
        <a:p>
          <a:endParaRPr lang="en-US" sz="2800"/>
        </a:p>
      </dgm:t>
    </dgm:pt>
    <dgm:pt modelId="{EB28008B-A267-4D0F-AB3D-BEA3ACA440D4}" type="sibTrans" cxnId="{106AA772-8B72-4287-A6CE-EB56E8C0EE97}">
      <dgm:prSet/>
      <dgm:spPr/>
      <dgm:t>
        <a:bodyPr/>
        <a:lstStyle/>
        <a:p>
          <a:endParaRPr lang="en-US" sz="2800"/>
        </a:p>
      </dgm:t>
    </dgm:pt>
    <dgm:pt modelId="{1D9CA797-43F6-47D1-A897-29607B42272A}" type="pres">
      <dgm:prSet presAssocID="{AE5262CD-3205-4EB3-9FA0-E9BE69CA6C14}" presName="linear" presStyleCnt="0">
        <dgm:presLayoutVars>
          <dgm:animLvl val="lvl"/>
          <dgm:resizeHandles val="exact"/>
        </dgm:presLayoutVars>
      </dgm:prSet>
      <dgm:spPr/>
    </dgm:pt>
    <dgm:pt modelId="{7D0AE71F-6252-4674-AFBD-1FEFE2443915}" type="pres">
      <dgm:prSet presAssocID="{A79B3222-8C67-428E-8813-D8EAACD3F402}" presName="parentText" presStyleLbl="node1" presStyleIdx="0" presStyleCnt="1" custScaleY="45982" custLinFactNeighborX="833" custLinFactNeighborY="2090">
        <dgm:presLayoutVars>
          <dgm:chMax val="0"/>
          <dgm:bulletEnabled val="1"/>
        </dgm:presLayoutVars>
      </dgm:prSet>
      <dgm:spPr/>
    </dgm:pt>
    <dgm:pt modelId="{BC483172-EB92-4725-A9C4-464D8C2F7350}" type="pres">
      <dgm:prSet presAssocID="{A79B3222-8C67-428E-8813-D8EAACD3F402}" presName="childText" presStyleLbl="revTx" presStyleIdx="0" presStyleCnt="1" custScaleY="63743" custLinFactNeighborX="-384" custLinFactNeighborY="11825">
        <dgm:presLayoutVars>
          <dgm:bulletEnabled val="1"/>
        </dgm:presLayoutVars>
      </dgm:prSet>
      <dgm:spPr/>
    </dgm:pt>
  </dgm:ptLst>
  <dgm:cxnLst>
    <dgm:cxn modelId="{DEDC4520-4C38-426A-9360-C3E8F370BFFC}" type="presOf" srcId="{A79B3222-8C67-428E-8813-D8EAACD3F402}" destId="{7D0AE71F-6252-4674-AFBD-1FEFE2443915}" srcOrd="0" destOrd="0" presId="urn:microsoft.com/office/officeart/2005/8/layout/vList2"/>
    <dgm:cxn modelId="{39148241-2B1F-486C-BF93-2C5EEC8C04F2}" type="presOf" srcId="{AE5262CD-3205-4EB3-9FA0-E9BE69CA6C14}" destId="{1D9CA797-43F6-47D1-A897-29607B42272A}" srcOrd="0" destOrd="0" presId="urn:microsoft.com/office/officeart/2005/8/layout/vList2"/>
    <dgm:cxn modelId="{106AA772-8B72-4287-A6CE-EB56E8C0EE97}" srcId="{A79B3222-8C67-428E-8813-D8EAACD3F402}" destId="{7D820558-99D3-4882-A146-ACE3EC4A9207}" srcOrd="1" destOrd="0" parTransId="{BBEA2B60-12CA-4959-9202-594D6096278F}" sibTransId="{EB28008B-A267-4D0F-AB3D-BEA3ACA440D4}"/>
    <dgm:cxn modelId="{DBCE588B-73D9-4023-9CE7-A705F8376713}" srcId="{A79B3222-8C67-428E-8813-D8EAACD3F402}" destId="{A3116D18-DD1F-4930-9770-EF8886F03F3F}" srcOrd="0" destOrd="0" parTransId="{E2964713-37E2-47EA-A3B0-7AF9A54CF3BE}" sibTransId="{9A003EA6-5126-4AB9-A2B1-C54279BD28E5}"/>
    <dgm:cxn modelId="{8149EA98-FEDB-444A-9560-CDB950BAC10C}" srcId="{AE5262CD-3205-4EB3-9FA0-E9BE69CA6C14}" destId="{A79B3222-8C67-428E-8813-D8EAACD3F402}" srcOrd="0" destOrd="0" parTransId="{426462B5-365D-4025-9B78-81371B16D41C}" sibTransId="{3FD34458-E583-410E-B6A6-E1028143854C}"/>
    <dgm:cxn modelId="{2EF734AA-B422-4C4D-9EDD-3A4E5BDBAF93}" type="presOf" srcId="{A3116D18-DD1F-4930-9770-EF8886F03F3F}" destId="{BC483172-EB92-4725-A9C4-464D8C2F7350}" srcOrd="0" destOrd="0" presId="urn:microsoft.com/office/officeart/2005/8/layout/vList2"/>
    <dgm:cxn modelId="{282DC8D5-A873-4E30-BFE1-367568DC381E}" type="presOf" srcId="{7D820558-99D3-4882-A146-ACE3EC4A9207}" destId="{BC483172-EB92-4725-A9C4-464D8C2F7350}" srcOrd="0" destOrd="1" presId="urn:microsoft.com/office/officeart/2005/8/layout/vList2"/>
    <dgm:cxn modelId="{69F92494-37FF-4E05-A1FF-3F548D021096}" type="presParOf" srcId="{1D9CA797-43F6-47D1-A897-29607B42272A}" destId="{7D0AE71F-6252-4674-AFBD-1FEFE2443915}" srcOrd="0" destOrd="0" presId="urn:microsoft.com/office/officeart/2005/8/layout/vList2"/>
    <dgm:cxn modelId="{4D4EE696-ED17-4F64-B13C-723EC7F42F6D}" type="presParOf" srcId="{1D9CA797-43F6-47D1-A897-29607B42272A}" destId="{BC483172-EB92-4725-A9C4-464D8C2F735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E5262CD-3205-4EB3-9FA0-E9BE69CA6C14}" type="doc">
      <dgm:prSet loTypeId="urn:microsoft.com/office/officeart/2005/8/layout/vList2" loCatId="list" qsTypeId="urn:microsoft.com/office/officeart/2005/8/quickstyle/3d2" qsCatId="3D" csTypeId="urn:microsoft.com/office/officeart/2005/8/colors/accent6_2" csCatId="accent6" phldr="1"/>
      <dgm:spPr/>
      <dgm:t>
        <a:bodyPr/>
        <a:lstStyle/>
        <a:p>
          <a:endParaRPr lang="en-US"/>
        </a:p>
      </dgm:t>
    </dgm:pt>
    <dgm:pt modelId="{A79B3222-8C67-428E-8813-D8EAACD3F402}">
      <dgm:prSet custT="1"/>
      <dgm:spPr/>
      <dgm:t>
        <a:bodyPr/>
        <a:lstStyle/>
        <a:p>
          <a:r>
            <a:rPr lang="en-US" sz="3600" b="1" dirty="0">
              <a:solidFill>
                <a:schemeClr val="bg1"/>
              </a:solidFill>
              <a:latin typeface="+mj-lt"/>
              <a:cs typeface="Times New Roman" panose="02020603050405020304" pitchFamily="18" charset="0"/>
            </a:rPr>
            <a:t>Meat/Meat Alternatives:</a:t>
          </a:r>
        </a:p>
      </dgm:t>
    </dgm:pt>
    <dgm:pt modelId="{426462B5-365D-4025-9B78-81371B16D41C}" type="parTrans" cxnId="{8149EA98-FEDB-444A-9560-CDB950BAC10C}">
      <dgm:prSet/>
      <dgm:spPr/>
      <dgm:t>
        <a:bodyPr/>
        <a:lstStyle/>
        <a:p>
          <a:endParaRPr lang="en-US" sz="1100">
            <a:latin typeface="+mj-lt"/>
          </a:endParaRPr>
        </a:p>
      </dgm:t>
    </dgm:pt>
    <dgm:pt modelId="{3FD34458-E583-410E-B6A6-E1028143854C}" type="sibTrans" cxnId="{8149EA98-FEDB-444A-9560-CDB950BAC10C}">
      <dgm:prSet/>
      <dgm:spPr/>
      <dgm:t>
        <a:bodyPr/>
        <a:lstStyle/>
        <a:p>
          <a:endParaRPr lang="en-US" sz="1100">
            <a:latin typeface="+mj-lt"/>
          </a:endParaRPr>
        </a:p>
      </dgm:t>
    </dgm:pt>
    <dgm:pt modelId="{A3116D18-DD1F-4930-9770-EF8886F03F3F}">
      <dgm:prSet custT="1"/>
      <dgm:spPr/>
      <dgm:t>
        <a:bodyPr/>
        <a:lstStyle/>
        <a:p>
          <a:r>
            <a:rPr lang="en-US" sz="2800" dirty="0">
              <a:latin typeface="+mj-lt"/>
              <a:cs typeface="Times New Roman" panose="02020603050405020304" pitchFamily="18" charset="0"/>
            </a:rPr>
            <a:t>Required at Lunch/Supper</a:t>
          </a:r>
        </a:p>
      </dgm:t>
    </dgm:pt>
    <dgm:pt modelId="{E2964713-37E2-47EA-A3B0-7AF9A54CF3BE}" type="parTrans" cxnId="{DBCE588B-73D9-4023-9CE7-A705F8376713}">
      <dgm:prSet/>
      <dgm:spPr/>
      <dgm:t>
        <a:bodyPr/>
        <a:lstStyle/>
        <a:p>
          <a:endParaRPr lang="en-US" sz="1100">
            <a:latin typeface="+mj-lt"/>
          </a:endParaRPr>
        </a:p>
      </dgm:t>
    </dgm:pt>
    <dgm:pt modelId="{9A003EA6-5126-4AB9-A2B1-C54279BD28E5}" type="sibTrans" cxnId="{DBCE588B-73D9-4023-9CE7-A705F8376713}">
      <dgm:prSet/>
      <dgm:spPr/>
      <dgm:t>
        <a:bodyPr/>
        <a:lstStyle/>
        <a:p>
          <a:endParaRPr lang="en-US" sz="1100">
            <a:latin typeface="+mj-lt"/>
          </a:endParaRPr>
        </a:p>
      </dgm:t>
    </dgm:pt>
    <dgm:pt modelId="{7D820558-99D3-4882-A146-ACE3EC4A9207}">
      <dgm:prSet custT="1"/>
      <dgm:spPr/>
      <dgm:t>
        <a:bodyPr/>
        <a:lstStyle/>
        <a:p>
          <a:r>
            <a:rPr lang="en-US" sz="2800" dirty="0">
              <a:latin typeface="+mj-lt"/>
              <a:cs typeface="Times New Roman" panose="02020603050405020304" pitchFamily="18" charset="0"/>
            </a:rPr>
            <a:t>May be one of the two components of snack</a:t>
          </a:r>
          <a:endParaRPr lang="en-US" sz="2400" dirty="0">
            <a:latin typeface="+mj-lt"/>
            <a:cs typeface="Times New Roman" panose="02020603050405020304" pitchFamily="18" charset="0"/>
          </a:endParaRPr>
        </a:p>
      </dgm:t>
    </dgm:pt>
    <dgm:pt modelId="{BBEA2B60-12CA-4959-9202-594D6096278F}" type="parTrans" cxnId="{106AA772-8B72-4287-A6CE-EB56E8C0EE97}">
      <dgm:prSet/>
      <dgm:spPr/>
      <dgm:t>
        <a:bodyPr/>
        <a:lstStyle/>
        <a:p>
          <a:endParaRPr lang="en-US" sz="1100">
            <a:latin typeface="+mj-lt"/>
          </a:endParaRPr>
        </a:p>
      </dgm:t>
    </dgm:pt>
    <dgm:pt modelId="{EB28008B-A267-4D0F-AB3D-BEA3ACA440D4}" type="sibTrans" cxnId="{106AA772-8B72-4287-A6CE-EB56E8C0EE97}">
      <dgm:prSet/>
      <dgm:spPr/>
      <dgm:t>
        <a:bodyPr/>
        <a:lstStyle/>
        <a:p>
          <a:endParaRPr lang="en-US" sz="1100">
            <a:latin typeface="+mj-lt"/>
          </a:endParaRPr>
        </a:p>
      </dgm:t>
    </dgm:pt>
    <dgm:pt modelId="{BC229998-DE5B-4693-9924-FC6DB07A6104}">
      <dgm:prSet custT="1"/>
      <dgm:spPr/>
      <dgm:t>
        <a:bodyPr/>
        <a:lstStyle/>
        <a:p>
          <a:r>
            <a:rPr lang="en-US" sz="2800" dirty="0">
              <a:latin typeface="+mj-lt"/>
              <a:cs typeface="Times New Roman" panose="02020603050405020304" pitchFamily="18" charset="0"/>
            </a:rPr>
            <a:t>Optional for Breakfast</a:t>
          </a:r>
        </a:p>
      </dgm:t>
    </dgm:pt>
    <dgm:pt modelId="{8B7C7DC2-31F7-4826-90CB-3F7D2438601C}" type="parTrans" cxnId="{611CBABF-57A2-4B01-97BA-4923745CEDAD}">
      <dgm:prSet/>
      <dgm:spPr/>
      <dgm:t>
        <a:bodyPr/>
        <a:lstStyle/>
        <a:p>
          <a:endParaRPr lang="en-US">
            <a:latin typeface="+mj-lt"/>
          </a:endParaRPr>
        </a:p>
      </dgm:t>
    </dgm:pt>
    <dgm:pt modelId="{4BCA4E41-671F-4549-9AB6-08760D69854F}" type="sibTrans" cxnId="{611CBABF-57A2-4B01-97BA-4923745CEDAD}">
      <dgm:prSet/>
      <dgm:spPr/>
      <dgm:t>
        <a:bodyPr/>
        <a:lstStyle/>
        <a:p>
          <a:endParaRPr lang="en-US">
            <a:latin typeface="+mj-lt"/>
          </a:endParaRPr>
        </a:p>
      </dgm:t>
    </dgm:pt>
    <dgm:pt modelId="{1D9CA797-43F6-47D1-A897-29607B42272A}" type="pres">
      <dgm:prSet presAssocID="{AE5262CD-3205-4EB3-9FA0-E9BE69CA6C14}" presName="linear" presStyleCnt="0">
        <dgm:presLayoutVars>
          <dgm:animLvl val="lvl"/>
          <dgm:resizeHandles val="exact"/>
        </dgm:presLayoutVars>
      </dgm:prSet>
      <dgm:spPr/>
    </dgm:pt>
    <dgm:pt modelId="{7D0AE71F-6252-4674-AFBD-1FEFE2443915}" type="pres">
      <dgm:prSet presAssocID="{A79B3222-8C67-428E-8813-D8EAACD3F402}" presName="parentText" presStyleLbl="node1" presStyleIdx="0" presStyleCnt="1" custScaleY="45982" custLinFactNeighborY="-11395">
        <dgm:presLayoutVars>
          <dgm:chMax val="0"/>
          <dgm:bulletEnabled val="1"/>
        </dgm:presLayoutVars>
      </dgm:prSet>
      <dgm:spPr/>
    </dgm:pt>
    <dgm:pt modelId="{BC483172-EB92-4725-A9C4-464D8C2F7350}" type="pres">
      <dgm:prSet presAssocID="{A79B3222-8C67-428E-8813-D8EAACD3F402}" presName="childText" presStyleLbl="revTx" presStyleIdx="0" presStyleCnt="1" custLinFactNeighborX="249" custLinFactNeighborY="-5961">
        <dgm:presLayoutVars>
          <dgm:bulletEnabled val="1"/>
        </dgm:presLayoutVars>
      </dgm:prSet>
      <dgm:spPr/>
    </dgm:pt>
  </dgm:ptLst>
  <dgm:cxnLst>
    <dgm:cxn modelId="{DEDC4520-4C38-426A-9360-C3E8F370BFFC}" type="presOf" srcId="{A79B3222-8C67-428E-8813-D8EAACD3F402}" destId="{7D0AE71F-6252-4674-AFBD-1FEFE2443915}" srcOrd="0" destOrd="0" presId="urn:microsoft.com/office/officeart/2005/8/layout/vList2"/>
    <dgm:cxn modelId="{39148241-2B1F-486C-BF93-2C5EEC8C04F2}" type="presOf" srcId="{AE5262CD-3205-4EB3-9FA0-E9BE69CA6C14}" destId="{1D9CA797-43F6-47D1-A897-29607B42272A}" srcOrd="0" destOrd="0" presId="urn:microsoft.com/office/officeart/2005/8/layout/vList2"/>
    <dgm:cxn modelId="{106AA772-8B72-4287-A6CE-EB56E8C0EE97}" srcId="{A79B3222-8C67-428E-8813-D8EAACD3F402}" destId="{7D820558-99D3-4882-A146-ACE3EC4A9207}" srcOrd="2" destOrd="0" parTransId="{BBEA2B60-12CA-4959-9202-594D6096278F}" sibTransId="{EB28008B-A267-4D0F-AB3D-BEA3ACA440D4}"/>
    <dgm:cxn modelId="{DBCE588B-73D9-4023-9CE7-A705F8376713}" srcId="{A79B3222-8C67-428E-8813-D8EAACD3F402}" destId="{A3116D18-DD1F-4930-9770-EF8886F03F3F}" srcOrd="1" destOrd="0" parTransId="{E2964713-37E2-47EA-A3B0-7AF9A54CF3BE}" sibTransId="{9A003EA6-5126-4AB9-A2B1-C54279BD28E5}"/>
    <dgm:cxn modelId="{8149EA98-FEDB-444A-9560-CDB950BAC10C}" srcId="{AE5262CD-3205-4EB3-9FA0-E9BE69CA6C14}" destId="{A79B3222-8C67-428E-8813-D8EAACD3F402}" srcOrd="0" destOrd="0" parTransId="{426462B5-365D-4025-9B78-81371B16D41C}" sibTransId="{3FD34458-E583-410E-B6A6-E1028143854C}"/>
    <dgm:cxn modelId="{2EF734AA-B422-4C4D-9EDD-3A4E5BDBAF93}" type="presOf" srcId="{A3116D18-DD1F-4930-9770-EF8886F03F3F}" destId="{BC483172-EB92-4725-A9C4-464D8C2F7350}" srcOrd="0" destOrd="1" presId="urn:microsoft.com/office/officeart/2005/8/layout/vList2"/>
    <dgm:cxn modelId="{611CBABF-57A2-4B01-97BA-4923745CEDAD}" srcId="{A79B3222-8C67-428E-8813-D8EAACD3F402}" destId="{BC229998-DE5B-4693-9924-FC6DB07A6104}" srcOrd="0" destOrd="0" parTransId="{8B7C7DC2-31F7-4826-90CB-3F7D2438601C}" sibTransId="{4BCA4E41-671F-4549-9AB6-08760D69854F}"/>
    <dgm:cxn modelId="{282DC8D5-A873-4E30-BFE1-367568DC381E}" type="presOf" srcId="{7D820558-99D3-4882-A146-ACE3EC4A9207}" destId="{BC483172-EB92-4725-A9C4-464D8C2F7350}" srcOrd="0" destOrd="2" presId="urn:microsoft.com/office/officeart/2005/8/layout/vList2"/>
    <dgm:cxn modelId="{B5F47BE0-61C2-4828-B6D4-C4AA6C75E111}" type="presOf" srcId="{BC229998-DE5B-4693-9924-FC6DB07A6104}" destId="{BC483172-EB92-4725-A9C4-464D8C2F7350}" srcOrd="0" destOrd="0" presId="urn:microsoft.com/office/officeart/2005/8/layout/vList2"/>
    <dgm:cxn modelId="{69F92494-37FF-4E05-A1FF-3F548D021096}" type="presParOf" srcId="{1D9CA797-43F6-47D1-A897-29607B42272A}" destId="{7D0AE71F-6252-4674-AFBD-1FEFE2443915}" srcOrd="0" destOrd="0" presId="urn:microsoft.com/office/officeart/2005/8/layout/vList2"/>
    <dgm:cxn modelId="{4D4EE696-ED17-4F64-B13C-723EC7F42F6D}" type="presParOf" srcId="{1D9CA797-43F6-47D1-A897-29607B42272A}" destId="{BC483172-EB92-4725-A9C4-464D8C2F735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AE5262CD-3205-4EB3-9FA0-E9BE69CA6C14}" type="doc">
      <dgm:prSet loTypeId="urn:microsoft.com/office/officeart/2005/8/layout/vList2" loCatId="list" qsTypeId="urn:microsoft.com/office/officeart/2005/8/quickstyle/simple5" qsCatId="simple" csTypeId="urn:microsoft.com/office/officeart/2005/8/colors/accent4_2" csCatId="accent4" phldr="1"/>
      <dgm:spPr/>
      <dgm:t>
        <a:bodyPr/>
        <a:lstStyle/>
        <a:p>
          <a:endParaRPr lang="en-US"/>
        </a:p>
      </dgm:t>
    </dgm:pt>
    <dgm:pt modelId="{A79B3222-8C67-428E-8813-D8EAACD3F402}">
      <dgm:prSet custT="1"/>
      <dgm:spPr/>
      <dgm:t>
        <a:bodyPr/>
        <a:lstStyle/>
        <a:p>
          <a:r>
            <a:rPr lang="en-US" sz="3600" b="1" dirty="0">
              <a:latin typeface="+mj-lt"/>
              <a:cs typeface="Times New Roman" panose="02020603050405020304" pitchFamily="18" charset="0"/>
            </a:rPr>
            <a:t>Vegetables/Fruit:</a:t>
          </a:r>
        </a:p>
      </dgm:t>
    </dgm:pt>
    <dgm:pt modelId="{426462B5-365D-4025-9B78-81371B16D41C}" type="parTrans" cxnId="{8149EA98-FEDB-444A-9560-CDB950BAC10C}">
      <dgm:prSet/>
      <dgm:spPr/>
      <dgm:t>
        <a:bodyPr/>
        <a:lstStyle/>
        <a:p>
          <a:endParaRPr lang="en-US">
            <a:latin typeface="+mj-lt"/>
          </a:endParaRPr>
        </a:p>
      </dgm:t>
    </dgm:pt>
    <dgm:pt modelId="{3FD34458-E583-410E-B6A6-E1028143854C}" type="sibTrans" cxnId="{8149EA98-FEDB-444A-9560-CDB950BAC10C}">
      <dgm:prSet/>
      <dgm:spPr/>
      <dgm:t>
        <a:bodyPr/>
        <a:lstStyle/>
        <a:p>
          <a:endParaRPr lang="en-US">
            <a:latin typeface="+mj-lt"/>
          </a:endParaRPr>
        </a:p>
      </dgm:t>
    </dgm:pt>
    <dgm:pt modelId="{A3116D18-DD1F-4930-9770-EF8886F03F3F}">
      <dgm:prSet/>
      <dgm:spPr/>
      <dgm:t>
        <a:bodyPr/>
        <a:lstStyle/>
        <a:p>
          <a:r>
            <a:rPr lang="en-US" b="1">
              <a:latin typeface="+mj-lt"/>
              <a:cs typeface="Times New Roman" panose="02020603050405020304" pitchFamily="18" charset="0"/>
            </a:rPr>
            <a:t>REQUIRED</a:t>
          </a:r>
          <a:r>
            <a:rPr lang="en-US">
              <a:latin typeface="+mj-lt"/>
              <a:cs typeface="Times New Roman" panose="02020603050405020304" pitchFamily="18" charset="0"/>
            </a:rPr>
            <a:t> at breakfast and lunch/supper</a:t>
          </a:r>
        </a:p>
      </dgm:t>
    </dgm:pt>
    <dgm:pt modelId="{E2964713-37E2-47EA-A3B0-7AF9A54CF3BE}" type="parTrans" cxnId="{DBCE588B-73D9-4023-9CE7-A705F8376713}">
      <dgm:prSet/>
      <dgm:spPr/>
      <dgm:t>
        <a:bodyPr/>
        <a:lstStyle/>
        <a:p>
          <a:endParaRPr lang="en-US">
            <a:latin typeface="+mj-lt"/>
          </a:endParaRPr>
        </a:p>
      </dgm:t>
    </dgm:pt>
    <dgm:pt modelId="{9A003EA6-5126-4AB9-A2B1-C54279BD28E5}" type="sibTrans" cxnId="{DBCE588B-73D9-4023-9CE7-A705F8376713}">
      <dgm:prSet/>
      <dgm:spPr/>
      <dgm:t>
        <a:bodyPr/>
        <a:lstStyle/>
        <a:p>
          <a:endParaRPr lang="en-US">
            <a:latin typeface="+mj-lt"/>
          </a:endParaRPr>
        </a:p>
      </dgm:t>
    </dgm:pt>
    <dgm:pt modelId="{8FA72062-31F7-4112-A0D2-1ADF3D331FDD}">
      <dgm:prSet/>
      <dgm:spPr/>
      <dgm:t>
        <a:bodyPr/>
        <a:lstStyle/>
        <a:p>
          <a:r>
            <a:rPr lang="en-US" dirty="0">
              <a:latin typeface="+mj-lt"/>
              <a:cs typeface="Times New Roman" panose="02020603050405020304" pitchFamily="18" charset="0"/>
            </a:rPr>
            <a:t>Must be two items at lunch/supper = total ¾ cup</a:t>
          </a:r>
        </a:p>
      </dgm:t>
    </dgm:pt>
    <dgm:pt modelId="{7CD90770-12B1-4224-8AB8-FEAD226D7825}" type="parTrans" cxnId="{9BAFAA99-1865-4695-B751-1327CDD11DB6}">
      <dgm:prSet/>
      <dgm:spPr/>
      <dgm:t>
        <a:bodyPr/>
        <a:lstStyle/>
        <a:p>
          <a:endParaRPr lang="en-US">
            <a:latin typeface="+mj-lt"/>
          </a:endParaRPr>
        </a:p>
      </dgm:t>
    </dgm:pt>
    <dgm:pt modelId="{6DCCFD41-E963-49C0-9B21-56B7E170B1BF}" type="sibTrans" cxnId="{9BAFAA99-1865-4695-B751-1327CDD11DB6}">
      <dgm:prSet/>
      <dgm:spPr/>
      <dgm:t>
        <a:bodyPr/>
        <a:lstStyle/>
        <a:p>
          <a:endParaRPr lang="en-US">
            <a:latin typeface="+mj-lt"/>
          </a:endParaRPr>
        </a:p>
      </dgm:t>
    </dgm:pt>
    <dgm:pt modelId="{E3B6659D-C1FE-4D66-9E11-5ED6B7208896}">
      <dgm:prSet/>
      <dgm:spPr/>
      <dgm:t>
        <a:bodyPr/>
        <a:lstStyle/>
        <a:p>
          <a:r>
            <a:rPr lang="en-US" dirty="0">
              <a:latin typeface="+mj-lt"/>
              <a:cs typeface="Times New Roman" panose="02020603050405020304" pitchFamily="18" charset="0"/>
            </a:rPr>
            <a:t>May be one of the two components at snack</a:t>
          </a:r>
        </a:p>
      </dgm:t>
    </dgm:pt>
    <dgm:pt modelId="{71EB31E7-A388-4BF6-8B84-2C72073B9A09}" type="parTrans" cxnId="{AB531789-57EB-4F1B-8DCA-D6605B75528D}">
      <dgm:prSet/>
      <dgm:spPr/>
      <dgm:t>
        <a:bodyPr/>
        <a:lstStyle/>
        <a:p>
          <a:endParaRPr lang="en-US">
            <a:latin typeface="+mj-lt"/>
          </a:endParaRPr>
        </a:p>
      </dgm:t>
    </dgm:pt>
    <dgm:pt modelId="{A521485A-6F84-48CE-B488-71E2A2CB07A6}" type="sibTrans" cxnId="{AB531789-57EB-4F1B-8DCA-D6605B75528D}">
      <dgm:prSet/>
      <dgm:spPr/>
      <dgm:t>
        <a:bodyPr/>
        <a:lstStyle/>
        <a:p>
          <a:endParaRPr lang="en-US">
            <a:latin typeface="+mj-lt"/>
          </a:endParaRPr>
        </a:p>
      </dgm:t>
    </dgm:pt>
    <dgm:pt modelId="{50FF8500-0C9C-48F1-B17C-C6B3BCE88A56}">
      <dgm:prSet/>
      <dgm:spPr/>
      <dgm:t>
        <a:bodyPr/>
        <a:lstStyle/>
        <a:p>
          <a:r>
            <a:rPr lang="en-US" dirty="0">
              <a:latin typeface="+mj-lt"/>
              <a:cs typeface="Times New Roman" panose="02020603050405020304" pitchFamily="18" charset="0"/>
            </a:rPr>
            <a:t>Minimum creditable serving = 1/8 cup</a:t>
          </a:r>
        </a:p>
      </dgm:t>
    </dgm:pt>
    <dgm:pt modelId="{7659741F-25AD-423D-AC45-2FEE511504B0}" type="parTrans" cxnId="{81485E4E-4368-4E1E-8D81-AB399C0D875E}">
      <dgm:prSet/>
      <dgm:spPr/>
      <dgm:t>
        <a:bodyPr/>
        <a:lstStyle/>
        <a:p>
          <a:endParaRPr lang="en-US">
            <a:latin typeface="+mj-lt"/>
          </a:endParaRPr>
        </a:p>
      </dgm:t>
    </dgm:pt>
    <dgm:pt modelId="{7C6D4361-204C-4B4A-9FCC-979DE30307F8}" type="sibTrans" cxnId="{81485E4E-4368-4E1E-8D81-AB399C0D875E}">
      <dgm:prSet/>
      <dgm:spPr/>
      <dgm:t>
        <a:bodyPr/>
        <a:lstStyle/>
        <a:p>
          <a:endParaRPr lang="en-US">
            <a:latin typeface="+mj-lt"/>
          </a:endParaRPr>
        </a:p>
      </dgm:t>
    </dgm:pt>
    <dgm:pt modelId="{5A36DBF2-2E25-4966-8D70-8142760EDC2D}">
      <dgm:prSet/>
      <dgm:spPr/>
      <dgm:t>
        <a:bodyPr/>
        <a:lstStyle/>
        <a:p>
          <a:r>
            <a:rPr lang="en-US" dirty="0">
              <a:latin typeface="+mj-lt"/>
              <a:cs typeface="Times New Roman" panose="02020603050405020304" pitchFamily="18" charset="0"/>
            </a:rPr>
            <a:t>If serving juice, 100% fruit/vegetable juice is required</a:t>
          </a:r>
        </a:p>
      </dgm:t>
    </dgm:pt>
    <dgm:pt modelId="{0BB1F91C-982F-47FC-9AEF-D407E23383A7}" type="parTrans" cxnId="{05A14C2A-C1EC-47F1-86E0-A182A5C6B875}">
      <dgm:prSet/>
      <dgm:spPr/>
      <dgm:t>
        <a:bodyPr/>
        <a:lstStyle/>
        <a:p>
          <a:endParaRPr lang="en-US">
            <a:latin typeface="+mj-lt"/>
          </a:endParaRPr>
        </a:p>
      </dgm:t>
    </dgm:pt>
    <dgm:pt modelId="{7CEC67DF-C412-43A2-ADC3-EB42CB804B1B}" type="sibTrans" cxnId="{05A14C2A-C1EC-47F1-86E0-A182A5C6B875}">
      <dgm:prSet/>
      <dgm:spPr/>
      <dgm:t>
        <a:bodyPr/>
        <a:lstStyle/>
        <a:p>
          <a:endParaRPr lang="en-US">
            <a:latin typeface="+mj-lt"/>
          </a:endParaRPr>
        </a:p>
      </dgm:t>
    </dgm:pt>
    <dgm:pt modelId="{E855FBE4-5F8D-4806-83BE-C202C23A8DA4}" type="pres">
      <dgm:prSet presAssocID="{AE5262CD-3205-4EB3-9FA0-E9BE69CA6C14}" presName="linear" presStyleCnt="0">
        <dgm:presLayoutVars>
          <dgm:animLvl val="lvl"/>
          <dgm:resizeHandles val="exact"/>
        </dgm:presLayoutVars>
      </dgm:prSet>
      <dgm:spPr/>
    </dgm:pt>
    <dgm:pt modelId="{1285E934-D63E-4666-B18B-BCB3EE90CA53}" type="pres">
      <dgm:prSet presAssocID="{A79B3222-8C67-428E-8813-D8EAACD3F402}" presName="parentText" presStyleLbl="node1" presStyleIdx="0" presStyleCnt="1" custLinFactNeighborX="2107" custLinFactNeighborY="-4477">
        <dgm:presLayoutVars>
          <dgm:chMax val="0"/>
          <dgm:bulletEnabled val="1"/>
        </dgm:presLayoutVars>
      </dgm:prSet>
      <dgm:spPr/>
    </dgm:pt>
    <dgm:pt modelId="{4DA96258-F78F-49F9-8601-C4FC580782C5}" type="pres">
      <dgm:prSet presAssocID="{A79B3222-8C67-428E-8813-D8EAACD3F402}" presName="childText" presStyleLbl="revTx" presStyleIdx="0" presStyleCnt="1">
        <dgm:presLayoutVars>
          <dgm:bulletEnabled val="1"/>
        </dgm:presLayoutVars>
      </dgm:prSet>
      <dgm:spPr/>
    </dgm:pt>
  </dgm:ptLst>
  <dgm:cxnLst>
    <dgm:cxn modelId="{0BE03E1F-4E93-4421-9337-C66044F6CC22}" type="presOf" srcId="{A79B3222-8C67-428E-8813-D8EAACD3F402}" destId="{1285E934-D63E-4666-B18B-BCB3EE90CA53}" srcOrd="0" destOrd="0" presId="urn:microsoft.com/office/officeart/2005/8/layout/vList2"/>
    <dgm:cxn modelId="{05A14C2A-C1EC-47F1-86E0-A182A5C6B875}" srcId="{A79B3222-8C67-428E-8813-D8EAACD3F402}" destId="{5A36DBF2-2E25-4966-8D70-8142760EDC2D}" srcOrd="4" destOrd="0" parTransId="{0BB1F91C-982F-47FC-9AEF-D407E23383A7}" sibTransId="{7CEC67DF-C412-43A2-ADC3-EB42CB804B1B}"/>
    <dgm:cxn modelId="{68ECA238-2382-4FE2-B4FF-14613407418F}" type="presOf" srcId="{AE5262CD-3205-4EB3-9FA0-E9BE69CA6C14}" destId="{E855FBE4-5F8D-4806-83BE-C202C23A8DA4}" srcOrd="0" destOrd="0" presId="urn:microsoft.com/office/officeart/2005/8/layout/vList2"/>
    <dgm:cxn modelId="{81485E4E-4368-4E1E-8D81-AB399C0D875E}" srcId="{A79B3222-8C67-428E-8813-D8EAACD3F402}" destId="{50FF8500-0C9C-48F1-B17C-C6B3BCE88A56}" srcOrd="3" destOrd="0" parTransId="{7659741F-25AD-423D-AC45-2FEE511504B0}" sibTransId="{7C6D4361-204C-4B4A-9FCC-979DE30307F8}"/>
    <dgm:cxn modelId="{505AB774-77BE-4042-8FA9-16EAC092F778}" type="presOf" srcId="{50FF8500-0C9C-48F1-B17C-C6B3BCE88A56}" destId="{4DA96258-F78F-49F9-8601-C4FC580782C5}" srcOrd="0" destOrd="3" presId="urn:microsoft.com/office/officeart/2005/8/layout/vList2"/>
    <dgm:cxn modelId="{63721E84-CCD1-47B1-B132-8E1B529FB48A}" type="presOf" srcId="{8FA72062-31F7-4112-A0D2-1ADF3D331FDD}" destId="{4DA96258-F78F-49F9-8601-C4FC580782C5}" srcOrd="0" destOrd="1" presId="urn:microsoft.com/office/officeart/2005/8/layout/vList2"/>
    <dgm:cxn modelId="{AB531789-57EB-4F1B-8DCA-D6605B75528D}" srcId="{A79B3222-8C67-428E-8813-D8EAACD3F402}" destId="{E3B6659D-C1FE-4D66-9E11-5ED6B7208896}" srcOrd="2" destOrd="0" parTransId="{71EB31E7-A388-4BF6-8B84-2C72073B9A09}" sibTransId="{A521485A-6F84-48CE-B488-71E2A2CB07A6}"/>
    <dgm:cxn modelId="{DBCE588B-73D9-4023-9CE7-A705F8376713}" srcId="{A79B3222-8C67-428E-8813-D8EAACD3F402}" destId="{A3116D18-DD1F-4930-9770-EF8886F03F3F}" srcOrd="0" destOrd="0" parTransId="{E2964713-37E2-47EA-A3B0-7AF9A54CF3BE}" sibTransId="{9A003EA6-5126-4AB9-A2B1-C54279BD28E5}"/>
    <dgm:cxn modelId="{493F828D-4026-4BB1-8F6F-85A38D6DFDA7}" type="presOf" srcId="{A3116D18-DD1F-4930-9770-EF8886F03F3F}" destId="{4DA96258-F78F-49F9-8601-C4FC580782C5}" srcOrd="0" destOrd="0" presId="urn:microsoft.com/office/officeart/2005/8/layout/vList2"/>
    <dgm:cxn modelId="{8149EA98-FEDB-444A-9560-CDB950BAC10C}" srcId="{AE5262CD-3205-4EB3-9FA0-E9BE69CA6C14}" destId="{A79B3222-8C67-428E-8813-D8EAACD3F402}" srcOrd="0" destOrd="0" parTransId="{426462B5-365D-4025-9B78-81371B16D41C}" sibTransId="{3FD34458-E583-410E-B6A6-E1028143854C}"/>
    <dgm:cxn modelId="{9BAFAA99-1865-4695-B751-1327CDD11DB6}" srcId="{A79B3222-8C67-428E-8813-D8EAACD3F402}" destId="{8FA72062-31F7-4112-A0D2-1ADF3D331FDD}" srcOrd="1" destOrd="0" parTransId="{7CD90770-12B1-4224-8AB8-FEAD226D7825}" sibTransId="{6DCCFD41-E963-49C0-9B21-56B7E170B1BF}"/>
    <dgm:cxn modelId="{783035E9-FC0F-4C0F-A96E-02FB732BC752}" type="presOf" srcId="{E3B6659D-C1FE-4D66-9E11-5ED6B7208896}" destId="{4DA96258-F78F-49F9-8601-C4FC580782C5}" srcOrd="0" destOrd="2" presId="urn:microsoft.com/office/officeart/2005/8/layout/vList2"/>
    <dgm:cxn modelId="{5F4A61EE-0510-4282-8530-FB7EDA3052A9}" type="presOf" srcId="{5A36DBF2-2E25-4966-8D70-8142760EDC2D}" destId="{4DA96258-F78F-49F9-8601-C4FC580782C5}" srcOrd="0" destOrd="4" presId="urn:microsoft.com/office/officeart/2005/8/layout/vList2"/>
    <dgm:cxn modelId="{91DBF8AD-434A-4571-A645-16CF40C6A104}" type="presParOf" srcId="{E855FBE4-5F8D-4806-83BE-C202C23A8DA4}" destId="{1285E934-D63E-4666-B18B-BCB3EE90CA53}" srcOrd="0" destOrd="0" presId="urn:microsoft.com/office/officeart/2005/8/layout/vList2"/>
    <dgm:cxn modelId="{F1CBFFFB-8F2A-46C7-8721-361EF81577E2}" type="presParOf" srcId="{E855FBE4-5F8D-4806-83BE-C202C23A8DA4}" destId="{4DA96258-F78F-49F9-8601-C4FC580782C5}"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E5262CD-3205-4EB3-9FA0-E9BE69CA6C14}" type="doc">
      <dgm:prSet loTypeId="urn:microsoft.com/office/officeart/2005/8/layout/vList2" loCatId="list" qsTypeId="urn:microsoft.com/office/officeart/2005/8/quickstyle/simple3" qsCatId="simple" csTypeId="urn:microsoft.com/office/officeart/2005/8/colors/accent5_2" csCatId="accent5"/>
      <dgm:spPr/>
      <dgm:t>
        <a:bodyPr/>
        <a:lstStyle/>
        <a:p>
          <a:endParaRPr lang="en-US"/>
        </a:p>
      </dgm:t>
    </dgm:pt>
    <dgm:pt modelId="{A79B3222-8C67-428E-8813-D8EAACD3F402}">
      <dgm:prSet custT="1"/>
      <dgm:spPr/>
      <dgm:t>
        <a:bodyPr/>
        <a:lstStyle/>
        <a:p>
          <a:r>
            <a:rPr lang="en-US" sz="3600" b="1" dirty="0">
              <a:latin typeface="+mj-lt"/>
              <a:cs typeface="Times New Roman" panose="02020603050405020304" pitchFamily="18" charset="0"/>
            </a:rPr>
            <a:t>Milk:</a:t>
          </a:r>
        </a:p>
      </dgm:t>
    </dgm:pt>
    <dgm:pt modelId="{426462B5-365D-4025-9B78-81371B16D41C}" type="parTrans" cxnId="{8149EA98-FEDB-444A-9560-CDB950BAC10C}">
      <dgm:prSet/>
      <dgm:spPr/>
      <dgm:t>
        <a:bodyPr/>
        <a:lstStyle/>
        <a:p>
          <a:endParaRPr lang="en-US" sz="3200">
            <a:latin typeface="+mj-lt"/>
          </a:endParaRPr>
        </a:p>
      </dgm:t>
    </dgm:pt>
    <dgm:pt modelId="{3FD34458-E583-410E-B6A6-E1028143854C}" type="sibTrans" cxnId="{8149EA98-FEDB-444A-9560-CDB950BAC10C}">
      <dgm:prSet/>
      <dgm:spPr/>
      <dgm:t>
        <a:bodyPr/>
        <a:lstStyle/>
        <a:p>
          <a:endParaRPr lang="en-US" sz="3200">
            <a:latin typeface="+mj-lt"/>
          </a:endParaRPr>
        </a:p>
      </dgm:t>
    </dgm:pt>
    <dgm:pt modelId="{A3116D18-DD1F-4930-9770-EF8886F03F3F}">
      <dgm:prSet custT="1"/>
      <dgm:spPr/>
      <dgm:t>
        <a:bodyPr/>
        <a:lstStyle/>
        <a:p>
          <a:r>
            <a:rPr lang="en-US" sz="3200" dirty="0">
              <a:latin typeface="+mj-lt"/>
              <a:cs typeface="Times New Roman" panose="02020603050405020304" pitchFamily="18" charset="0"/>
            </a:rPr>
            <a:t>8oz serving required at breakfast, lunch and supper</a:t>
          </a:r>
        </a:p>
      </dgm:t>
    </dgm:pt>
    <dgm:pt modelId="{E2964713-37E2-47EA-A3B0-7AF9A54CF3BE}" type="parTrans" cxnId="{DBCE588B-73D9-4023-9CE7-A705F8376713}">
      <dgm:prSet/>
      <dgm:spPr/>
      <dgm:t>
        <a:bodyPr/>
        <a:lstStyle/>
        <a:p>
          <a:endParaRPr lang="en-US" sz="3200">
            <a:latin typeface="+mj-lt"/>
          </a:endParaRPr>
        </a:p>
      </dgm:t>
    </dgm:pt>
    <dgm:pt modelId="{9A003EA6-5126-4AB9-A2B1-C54279BD28E5}" type="sibTrans" cxnId="{DBCE588B-73D9-4023-9CE7-A705F8376713}">
      <dgm:prSet/>
      <dgm:spPr/>
      <dgm:t>
        <a:bodyPr/>
        <a:lstStyle/>
        <a:p>
          <a:endParaRPr lang="en-US" sz="3200">
            <a:latin typeface="+mj-lt"/>
          </a:endParaRPr>
        </a:p>
      </dgm:t>
    </dgm:pt>
    <dgm:pt modelId="{6BF5859D-FA3F-415C-AE08-7F42694D45B9}">
      <dgm:prSet custT="1"/>
      <dgm:spPr/>
      <dgm:t>
        <a:bodyPr/>
        <a:lstStyle/>
        <a:p>
          <a:r>
            <a:rPr lang="en-US" sz="3200" dirty="0">
              <a:latin typeface="+mj-lt"/>
              <a:cs typeface="Times New Roman" panose="02020603050405020304" pitchFamily="18" charset="0"/>
            </a:rPr>
            <a:t>May be one of the two components chosen for snack</a:t>
          </a:r>
        </a:p>
      </dgm:t>
    </dgm:pt>
    <dgm:pt modelId="{DFEDBBFD-35EF-4555-939C-D391830D0FD4}" type="parTrans" cxnId="{D0F9C60F-C955-4075-A166-196E83E82625}">
      <dgm:prSet/>
      <dgm:spPr/>
      <dgm:t>
        <a:bodyPr/>
        <a:lstStyle/>
        <a:p>
          <a:endParaRPr lang="en-US" sz="3200">
            <a:latin typeface="+mj-lt"/>
          </a:endParaRPr>
        </a:p>
      </dgm:t>
    </dgm:pt>
    <dgm:pt modelId="{AD8E7F8C-D6BE-4C16-9127-3E553693830F}" type="sibTrans" cxnId="{D0F9C60F-C955-4075-A166-196E83E82625}">
      <dgm:prSet/>
      <dgm:spPr/>
      <dgm:t>
        <a:bodyPr/>
        <a:lstStyle/>
        <a:p>
          <a:endParaRPr lang="en-US" sz="3200">
            <a:latin typeface="+mj-lt"/>
          </a:endParaRPr>
        </a:p>
      </dgm:t>
    </dgm:pt>
    <dgm:pt modelId="{650ED788-0E6C-4B16-9922-3A6BBDBCD396}">
      <dgm:prSet custT="1"/>
      <dgm:spPr/>
      <dgm:t>
        <a:bodyPr/>
        <a:lstStyle/>
        <a:p>
          <a:r>
            <a:rPr lang="en-US" sz="3200" dirty="0">
              <a:latin typeface="+mj-lt"/>
              <a:cs typeface="Times New Roman" panose="02020603050405020304" pitchFamily="18" charset="0"/>
            </a:rPr>
            <a:t>Allowable milk options:</a:t>
          </a:r>
        </a:p>
      </dgm:t>
    </dgm:pt>
    <dgm:pt modelId="{7FEE12F1-8ADE-4836-81AE-B5C5E7BC1DE3}" type="parTrans" cxnId="{753FA583-9E0E-4853-808C-56F1472DCE0E}">
      <dgm:prSet/>
      <dgm:spPr/>
      <dgm:t>
        <a:bodyPr/>
        <a:lstStyle/>
        <a:p>
          <a:endParaRPr lang="en-US" sz="3200">
            <a:latin typeface="+mj-lt"/>
          </a:endParaRPr>
        </a:p>
      </dgm:t>
    </dgm:pt>
    <dgm:pt modelId="{1874A359-9425-4F9E-94BA-612D9F5CA4BF}" type="sibTrans" cxnId="{753FA583-9E0E-4853-808C-56F1472DCE0E}">
      <dgm:prSet/>
      <dgm:spPr/>
      <dgm:t>
        <a:bodyPr/>
        <a:lstStyle/>
        <a:p>
          <a:endParaRPr lang="en-US" sz="3200">
            <a:latin typeface="+mj-lt"/>
          </a:endParaRPr>
        </a:p>
      </dgm:t>
    </dgm:pt>
    <dgm:pt modelId="{6A706BC4-4155-489B-9C86-212DEB671D41}">
      <dgm:prSet custT="1"/>
      <dgm:spPr/>
      <dgm:t>
        <a:bodyPr/>
        <a:lstStyle/>
        <a:p>
          <a:pPr>
            <a:buFont typeface="Wingdings" panose="05000000000000000000" pitchFamily="2" charset="2"/>
            <a:buChar char="Ø"/>
          </a:pPr>
          <a:r>
            <a:rPr lang="en-US" sz="3200" dirty="0">
              <a:latin typeface="+mj-lt"/>
              <a:cs typeface="Times New Roman" panose="02020603050405020304" pitchFamily="18" charset="0"/>
            </a:rPr>
            <a:t>Unflavored or flavored</a:t>
          </a:r>
        </a:p>
      </dgm:t>
    </dgm:pt>
    <dgm:pt modelId="{BE31E604-77BB-408B-B496-783376F38074}" type="parTrans" cxnId="{D7706572-0BFC-4C1D-A546-221A4CB45B44}">
      <dgm:prSet/>
      <dgm:spPr/>
      <dgm:t>
        <a:bodyPr/>
        <a:lstStyle/>
        <a:p>
          <a:endParaRPr lang="en-US" sz="3200">
            <a:latin typeface="+mj-lt"/>
          </a:endParaRPr>
        </a:p>
      </dgm:t>
    </dgm:pt>
    <dgm:pt modelId="{775088CB-5A8A-4C00-8905-8557688D4417}" type="sibTrans" cxnId="{D7706572-0BFC-4C1D-A546-221A4CB45B44}">
      <dgm:prSet/>
      <dgm:spPr/>
      <dgm:t>
        <a:bodyPr/>
        <a:lstStyle/>
        <a:p>
          <a:endParaRPr lang="en-US" sz="3200">
            <a:latin typeface="+mj-lt"/>
          </a:endParaRPr>
        </a:p>
      </dgm:t>
    </dgm:pt>
    <dgm:pt modelId="{23FD7222-661E-4C74-9F88-3D5C70F96E15}">
      <dgm:prSet custT="1"/>
      <dgm:spPr/>
      <dgm:t>
        <a:bodyPr/>
        <a:lstStyle/>
        <a:p>
          <a:pPr>
            <a:buFont typeface="Wingdings" panose="05000000000000000000" pitchFamily="2" charset="2"/>
            <a:buChar char="Ø"/>
          </a:pPr>
          <a:r>
            <a:rPr lang="en-US" sz="3200" dirty="0">
              <a:latin typeface="+mj-lt"/>
              <a:cs typeface="Times New Roman" panose="02020603050405020304" pitchFamily="18" charset="0"/>
            </a:rPr>
            <a:t>Fat free, low-fat, reduced fat, whole</a:t>
          </a:r>
        </a:p>
      </dgm:t>
    </dgm:pt>
    <dgm:pt modelId="{368D4376-0751-4825-976E-4F30DB82472E}" type="parTrans" cxnId="{624C71D7-E85C-4104-941D-F788BB5B5217}">
      <dgm:prSet/>
      <dgm:spPr/>
      <dgm:t>
        <a:bodyPr/>
        <a:lstStyle/>
        <a:p>
          <a:endParaRPr lang="en-US" sz="3200">
            <a:latin typeface="+mj-lt"/>
          </a:endParaRPr>
        </a:p>
      </dgm:t>
    </dgm:pt>
    <dgm:pt modelId="{3251C2E1-5244-427D-BD63-C780297DDDF0}" type="sibTrans" cxnId="{624C71D7-E85C-4104-941D-F788BB5B5217}">
      <dgm:prSet/>
      <dgm:spPr/>
      <dgm:t>
        <a:bodyPr/>
        <a:lstStyle/>
        <a:p>
          <a:endParaRPr lang="en-US" sz="3200">
            <a:latin typeface="+mj-lt"/>
          </a:endParaRPr>
        </a:p>
      </dgm:t>
    </dgm:pt>
    <dgm:pt modelId="{9E821527-1E09-4D31-874E-9C83111A85B0}">
      <dgm:prSet custT="1"/>
      <dgm:spPr/>
      <dgm:t>
        <a:bodyPr/>
        <a:lstStyle/>
        <a:p>
          <a:pPr>
            <a:buFont typeface="Wingdings" panose="05000000000000000000" pitchFamily="2" charset="2"/>
            <a:buChar char="Ø"/>
          </a:pPr>
          <a:r>
            <a:rPr lang="en-US" sz="3200" dirty="0">
              <a:latin typeface="+mj-lt"/>
              <a:cs typeface="Times New Roman" panose="02020603050405020304" pitchFamily="18" charset="0"/>
            </a:rPr>
            <a:t>Lactose-reduced, lactose free</a:t>
          </a:r>
        </a:p>
      </dgm:t>
    </dgm:pt>
    <dgm:pt modelId="{AF1EFB50-9816-4EA3-AD46-FDE9FB047B6D}" type="parTrans" cxnId="{2E17F495-19F0-4307-AD76-162543669959}">
      <dgm:prSet/>
      <dgm:spPr/>
      <dgm:t>
        <a:bodyPr/>
        <a:lstStyle/>
        <a:p>
          <a:endParaRPr lang="en-US" sz="3200">
            <a:latin typeface="+mj-lt"/>
          </a:endParaRPr>
        </a:p>
      </dgm:t>
    </dgm:pt>
    <dgm:pt modelId="{684ECA8C-1426-40C9-AB25-D8D2122972E8}" type="sibTrans" cxnId="{2E17F495-19F0-4307-AD76-162543669959}">
      <dgm:prSet/>
      <dgm:spPr/>
      <dgm:t>
        <a:bodyPr/>
        <a:lstStyle/>
        <a:p>
          <a:endParaRPr lang="en-US" sz="3200">
            <a:latin typeface="+mj-lt"/>
          </a:endParaRPr>
        </a:p>
      </dgm:t>
    </dgm:pt>
    <dgm:pt modelId="{C8CB5CB4-2CDF-4CF0-A19C-886F8C27870D}" type="pres">
      <dgm:prSet presAssocID="{AE5262CD-3205-4EB3-9FA0-E9BE69CA6C14}" presName="linear" presStyleCnt="0">
        <dgm:presLayoutVars>
          <dgm:animLvl val="lvl"/>
          <dgm:resizeHandles val="exact"/>
        </dgm:presLayoutVars>
      </dgm:prSet>
      <dgm:spPr/>
    </dgm:pt>
    <dgm:pt modelId="{1801782F-4B90-45DA-A364-F40CF388D28F}" type="pres">
      <dgm:prSet presAssocID="{A79B3222-8C67-428E-8813-D8EAACD3F402}" presName="parentText" presStyleLbl="node1" presStyleIdx="0" presStyleCnt="1">
        <dgm:presLayoutVars>
          <dgm:chMax val="0"/>
          <dgm:bulletEnabled val="1"/>
        </dgm:presLayoutVars>
      </dgm:prSet>
      <dgm:spPr/>
    </dgm:pt>
    <dgm:pt modelId="{9BC9C543-87C5-4E69-972C-E238A643D940}" type="pres">
      <dgm:prSet presAssocID="{A79B3222-8C67-428E-8813-D8EAACD3F402}" presName="childText" presStyleLbl="revTx" presStyleIdx="0" presStyleCnt="1">
        <dgm:presLayoutVars>
          <dgm:bulletEnabled val="1"/>
        </dgm:presLayoutVars>
      </dgm:prSet>
      <dgm:spPr/>
    </dgm:pt>
  </dgm:ptLst>
  <dgm:cxnLst>
    <dgm:cxn modelId="{5311FE0C-055F-4A7A-8C43-7B268A83618D}" type="presOf" srcId="{A3116D18-DD1F-4930-9770-EF8886F03F3F}" destId="{9BC9C543-87C5-4E69-972C-E238A643D940}" srcOrd="0" destOrd="0" presId="urn:microsoft.com/office/officeart/2005/8/layout/vList2"/>
    <dgm:cxn modelId="{D0F9C60F-C955-4075-A166-196E83E82625}" srcId="{A79B3222-8C67-428E-8813-D8EAACD3F402}" destId="{6BF5859D-FA3F-415C-AE08-7F42694D45B9}" srcOrd="1" destOrd="0" parTransId="{DFEDBBFD-35EF-4555-939C-D391830D0FD4}" sibTransId="{AD8E7F8C-D6BE-4C16-9127-3E553693830F}"/>
    <dgm:cxn modelId="{4F935410-A78F-4A4D-B278-679FFB5000DB}" type="presOf" srcId="{9E821527-1E09-4D31-874E-9C83111A85B0}" destId="{9BC9C543-87C5-4E69-972C-E238A643D940}" srcOrd="0" destOrd="5" presId="urn:microsoft.com/office/officeart/2005/8/layout/vList2"/>
    <dgm:cxn modelId="{D762E71C-B544-42A2-8B4B-52CAE29BA479}" type="presOf" srcId="{A79B3222-8C67-428E-8813-D8EAACD3F402}" destId="{1801782F-4B90-45DA-A364-F40CF388D28F}" srcOrd="0" destOrd="0" presId="urn:microsoft.com/office/officeart/2005/8/layout/vList2"/>
    <dgm:cxn modelId="{D7706572-0BFC-4C1D-A546-221A4CB45B44}" srcId="{650ED788-0E6C-4B16-9922-3A6BBDBCD396}" destId="{6A706BC4-4155-489B-9C86-212DEB671D41}" srcOrd="0" destOrd="0" parTransId="{BE31E604-77BB-408B-B496-783376F38074}" sibTransId="{775088CB-5A8A-4C00-8905-8557688D4417}"/>
    <dgm:cxn modelId="{4FA4D87B-79C6-47D8-907C-D6B781E546DA}" type="presOf" srcId="{650ED788-0E6C-4B16-9922-3A6BBDBCD396}" destId="{9BC9C543-87C5-4E69-972C-E238A643D940}" srcOrd="0" destOrd="2" presId="urn:microsoft.com/office/officeart/2005/8/layout/vList2"/>
    <dgm:cxn modelId="{753FA583-9E0E-4853-808C-56F1472DCE0E}" srcId="{A79B3222-8C67-428E-8813-D8EAACD3F402}" destId="{650ED788-0E6C-4B16-9922-3A6BBDBCD396}" srcOrd="2" destOrd="0" parTransId="{7FEE12F1-8ADE-4836-81AE-B5C5E7BC1DE3}" sibTransId="{1874A359-9425-4F9E-94BA-612D9F5CA4BF}"/>
    <dgm:cxn modelId="{DBCE588B-73D9-4023-9CE7-A705F8376713}" srcId="{A79B3222-8C67-428E-8813-D8EAACD3F402}" destId="{A3116D18-DD1F-4930-9770-EF8886F03F3F}" srcOrd="0" destOrd="0" parTransId="{E2964713-37E2-47EA-A3B0-7AF9A54CF3BE}" sibTransId="{9A003EA6-5126-4AB9-A2B1-C54279BD28E5}"/>
    <dgm:cxn modelId="{2E17F495-19F0-4307-AD76-162543669959}" srcId="{650ED788-0E6C-4B16-9922-3A6BBDBCD396}" destId="{9E821527-1E09-4D31-874E-9C83111A85B0}" srcOrd="2" destOrd="0" parTransId="{AF1EFB50-9816-4EA3-AD46-FDE9FB047B6D}" sibTransId="{684ECA8C-1426-40C9-AB25-D8D2122972E8}"/>
    <dgm:cxn modelId="{8149EA98-FEDB-444A-9560-CDB950BAC10C}" srcId="{AE5262CD-3205-4EB3-9FA0-E9BE69CA6C14}" destId="{A79B3222-8C67-428E-8813-D8EAACD3F402}" srcOrd="0" destOrd="0" parTransId="{426462B5-365D-4025-9B78-81371B16D41C}" sibTransId="{3FD34458-E583-410E-B6A6-E1028143854C}"/>
    <dgm:cxn modelId="{D52BF6B2-B76B-4FFB-9344-12524AA0B20A}" type="presOf" srcId="{6A706BC4-4155-489B-9C86-212DEB671D41}" destId="{9BC9C543-87C5-4E69-972C-E238A643D940}" srcOrd="0" destOrd="3" presId="urn:microsoft.com/office/officeart/2005/8/layout/vList2"/>
    <dgm:cxn modelId="{3DB531D2-9976-4C1C-B161-4A385C43982D}" type="presOf" srcId="{23FD7222-661E-4C74-9F88-3D5C70F96E15}" destId="{9BC9C543-87C5-4E69-972C-E238A643D940}" srcOrd="0" destOrd="4" presId="urn:microsoft.com/office/officeart/2005/8/layout/vList2"/>
    <dgm:cxn modelId="{624C71D7-E85C-4104-941D-F788BB5B5217}" srcId="{650ED788-0E6C-4B16-9922-3A6BBDBCD396}" destId="{23FD7222-661E-4C74-9F88-3D5C70F96E15}" srcOrd="1" destOrd="0" parTransId="{368D4376-0751-4825-976E-4F30DB82472E}" sibTransId="{3251C2E1-5244-427D-BD63-C780297DDDF0}"/>
    <dgm:cxn modelId="{BB1B36F1-2F68-4D9F-917F-7DF2A20E5D55}" type="presOf" srcId="{AE5262CD-3205-4EB3-9FA0-E9BE69CA6C14}" destId="{C8CB5CB4-2CDF-4CF0-A19C-886F8C27870D}" srcOrd="0" destOrd="0" presId="urn:microsoft.com/office/officeart/2005/8/layout/vList2"/>
    <dgm:cxn modelId="{E31A22F7-AEEB-46ED-9FD7-2B43BD96A7E0}" type="presOf" srcId="{6BF5859D-FA3F-415C-AE08-7F42694D45B9}" destId="{9BC9C543-87C5-4E69-972C-E238A643D940}" srcOrd="0" destOrd="1" presId="urn:microsoft.com/office/officeart/2005/8/layout/vList2"/>
    <dgm:cxn modelId="{03FB9A4A-B43A-4709-8B48-BE629ED17CC5}" type="presParOf" srcId="{C8CB5CB4-2CDF-4CF0-A19C-886F8C27870D}" destId="{1801782F-4B90-45DA-A364-F40CF388D28F}" srcOrd="0" destOrd="0" presId="urn:microsoft.com/office/officeart/2005/8/layout/vList2"/>
    <dgm:cxn modelId="{59F76F07-0B30-49BF-9A6F-C3C3C2936895}" type="presParOf" srcId="{C8CB5CB4-2CDF-4CF0-A19C-886F8C27870D}" destId="{9BC9C543-87C5-4E69-972C-E238A643D940}"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2B06F50-7CC3-4340-A499-5544E750E3B8}" type="doc">
      <dgm:prSet loTypeId="urn:microsoft.com/office/officeart/2005/8/layout/process4" loCatId="process" qsTypeId="urn:microsoft.com/office/officeart/2005/8/quickstyle/3d1" qsCatId="3D" csTypeId="urn:microsoft.com/office/officeart/2005/8/colors/accent4_2" csCatId="accent4" phldr="1"/>
      <dgm:spPr/>
      <dgm:t>
        <a:bodyPr/>
        <a:lstStyle/>
        <a:p>
          <a:endParaRPr lang="en-US"/>
        </a:p>
      </dgm:t>
    </dgm:pt>
    <dgm:pt modelId="{CA8EABA0-EEFA-4A06-BAF1-42115F0F6B8A}">
      <dgm:prSet/>
      <dgm:spPr/>
      <dgm:t>
        <a:bodyPr/>
        <a:lstStyle/>
        <a:p>
          <a:pPr>
            <a:lnSpc>
              <a:spcPct val="100000"/>
            </a:lnSpc>
          </a:pPr>
          <a:r>
            <a:rPr lang="en-US" b="0" i="0" dirty="0">
              <a:latin typeface="Times New Roman" panose="02020603050405020304" pitchFamily="18" charset="0"/>
              <a:cs typeface="Times New Roman" panose="02020603050405020304" pitchFamily="18" charset="0"/>
            </a:rPr>
            <a:t>Allows children to decline item(s) at each meal</a:t>
          </a:r>
          <a:endParaRPr lang="en-US" dirty="0">
            <a:latin typeface="Times New Roman" panose="02020603050405020304" pitchFamily="18" charset="0"/>
            <a:cs typeface="Times New Roman" panose="02020603050405020304" pitchFamily="18" charset="0"/>
          </a:endParaRPr>
        </a:p>
      </dgm:t>
    </dgm:pt>
    <dgm:pt modelId="{5BE137FA-7D88-4490-9974-3D6E0A32A7FC}" type="parTrans" cxnId="{6D67EC3B-A704-401B-948A-AE19F5615EB2}">
      <dgm:prSet/>
      <dgm:spPr/>
      <dgm:t>
        <a:bodyPr/>
        <a:lstStyle/>
        <a:p>
          <a:endParaRPr lang="en-US">
            <a:latin typeface="Times New Roman" panose="02020603050405020304" pitchFamily="18" charset="0"/>
            <a:cs typeface="Times New Roman" panose="02020603050405020304" pitchFamily="18" charset="0"/>
          </a:endParaRPr>
        </a:p>
      </dgm:t>
    </dgm:pt>
    <dgm:pt modelId="{06E6B855-9310-4EA2-8801-38DA86EB8375}" type="sibTrans" cxnId="{6D67EC3B-A704-401B-948A-AE19F5615EB2}">
      <dgm:prSet/>
      <dgm:spPr/>
      <dgm:t>
        <a:bodyPr/>
        <a:lstStyle/>
        <a:p>
          <a:endParaRPr lang="en-US">
            <a:latin typeface="Times New Roman" panose="02020603050405020304" pitchFamily="18" charset="0"/>
            <a:cs typeface="Times New Roman" panose="02020603050405020304" pitchFamily="18" charset="0"/>
          </a:endParaRPr>
        </a:p>
      </dgm:t>
    </dgm:pt>
    <dgm:pt modelId="{D451EB24-3353-4E62-8021-6C71C6C833DD}">
      <dgm:prSet custT="1"/>
      <dgm:spPr/>
      <dgm:t>
        <a:bodyPr/>
        <a:lstStyle/>
        <a:p>
          <a:pPr>
            <a:lnSpc>
              <a:spcPct val="100000"/>
            </a:lnSpc>
          </a:pPr>
          <a:r>
            <a:rPr lang="en-US" sz="2400" b="0" i="0" dirty="0">
              <a:latin typeface="Times New Roman" panose="02020603050405020304" pitchFamily="18" charset="0"/>
              <a:cs typeface="Times New Roman" panose="02020603050405020304" pitchFamily="18" charset="0"/>
            </a:rPr>
            <a:t>1 item at breakfast and 2 items at lunch and supper</a:t>
          </a:r>
          <a:endParaRPr lang="en-US" sz="2400" dirty="0">
            <a:latin typeface="Times New Roman" panose="02020603050405020304" pitchFamily="18" charset="0"/>
            <a:cs typeface="Times New Roman" panose="02020603050405020304" pitchFamily="18" charset="0"/>
          </a:endParaRPr>
        </a:p>
      </dgm:t>
    </dgm:pt>
    <dgm:pt modelId="{2BD414DD-B5AF-43C7-A942-7296FB33230D}" type="parTrans" cxnId="{1B817620-4083-4D28-B140-BA96FE6D1EC0}">
      <dgm:prSet/>
      <dgm:spPr/>
      <dgm:t>
        <a:bodyPr/>
        <a:lstStyle/>
        <a:p>
          <a:endParaRPr lang="en-US">
            <a:latin typeface="Times New Roman" panose="02020603050405020304" pitchFamily="18" charset="0"/>
            <a:cs typeface="Times New Roman" panose="02020603050405020304" pitchFamily="18" charset="0"/>
          </a:endParaRPr>
        </a:p>
      </dgm:t>
    </dgm:pt>
    <dgm:pt modelId="{D9E57FBF-218A-41C9-B65F-E9B7983AA544}" type="sibTrans" cxnId="{1B817620-4083-4D28-B140-BA96FE6D1EC0}">
      <dgm:prSet/>
      <dgm:spPr/>
      <dgm:t>
        <a:bodyPr/>
        <a:lstStyle/>
        <a:p>
          <a:endParaRPr lang="en-US">
            <a:latin typeface="Times New Roman" panose="02020603050405020304" pitchFamily="18" charset="0"/>
            <a:cs typeface="Times New Roman" panose="02020603050405020304" pitchFamily="18" charset="0"/>
          </a:endParaRPr>
        </a:p>
      </dgm:t>
    </dgm:pt>
    <dgm:pt modelId="{F587B7AB-8725-46CD-B56D-18257F481938}">
      <dgm:prSet/>
      <dgm:spPr/>
      <dgm:t>
        <a:bodyPr/>
        <a:lstStyle/>
        <a:p>
          <a:pPr>
            <a:lnSpc>
              <a:spcPct val="100000"/>
            </a:lnSpc>
          </a:pPr>
          <a:r>
            <a:rPr lang="en-US" b="0" i="0">
              <a:latin typeface="Times New Roman" panose="02020603050405020304" pitchFamily="18" charset="0"/>
              <a:cs typeface="Times New Roman" panose="02020603050405020304" pitchFamily="18" charset="0"/>
            </a:rPr>
            <a:t>Offer vs. Serve</a:t>
          </a:r>
          <a:endParaRPr lang="en-US" dirty="0">
            <a:latin typeface="Times New Roman" panose="02020603050405020304" pitchFamily="18" charset="0"/>
            <a:cs typeface="Times New Roman" panose="02020603050405020304" pitchFamily="18" charset="0"/>
          </a:endParaRPr>
        </a:p>
      </dgm:t>
    </dgm:pt>
    <dgm:pt modelId="{EC56537A-ECEC-463E-A067-B089E6C6984E}" type="parTrans" cxnId="{374E6B60-BD0D-438A-A6F0-10F0D0CDF8CD}">
      <dgm:prSet/>
      <dgm:spPr/>
      <dgm:t>
        <a:bodyPr/>
        <a:lstStyle/>
        <a:p>
          <a:endParaRPr lang="en-US">
            <a:latin typeface="Times New Roman" panose="02020603050405020304" pitchFamily="18" charset="0"/>
            <a:cs typeface="Times New Roman" panose="02020603050405020304" pitchFamily="18" charset="0"/>
          </a:endParaRPr>
        </a:p>
      </dgm:t>
    </dgm:pt>
    <dgm:pt modelId="{A963C005-DC06-48F8-BD91-542927EA842C}" type="sibTrans" cxnId="{374E6B60-BD0D-438A-A6F0-10F0D0CDF8CD}">
      <dgm:prSet/>
      <dgm:spPr/>
      <dgm:t>
        <a:bodyPr/>
        <a:lstStyle/>
        <a:p>
          <a:endParaRPr lang="en-US">
            <a:latin typeface="Times New Roman" panose="02020603050405020304" pitchFamily="18" charset="0"/>
            <a:cs typeface="Times New Roman" panose="02020603050405020304" pitchFamily="18" charset="0"/>
          </a:endParaRPr>
        </a:p>
      </dgm:t>
    </dgm:pt>
    <dgm:pt modelId="{8A797E86-BCFF-4A39-8960-F0DFBBD1001B}">
      <dgm:prSet/>
      <dgm:spPr/>
      <dgm:t>
        <a:bodyPr/>
        <a:lstStyle/>
        <a:p>
          <a:pPr>
            <a:lnSpc>
              <a:spcPct val="100000"/>
            </a:lnSpc>
          </a:pPr>
          <a:r>
            <a:rPr lang="en-US" b="0" i="0">
              <a:latin typeface="Times New Roman" panose="02020603050405020304" pitchFamily="18" charset="0"/>
              <a:cs typeface="Times New Roman" panose="02020603050405020304" pitchFamily="18" charset="0"/>
            </a:rPr>
            <a:t>Offer 4 items at breakfast; child must select </a:t>
          </a:r>
          <a:r>
            <a:rPr lang="en-US" b="1" i="0">
              <a:latin typeface="Times New Roman" panose="02020603050405020304" pitchFamily="18" charset="0"/>
              <a:cs typeface="Times New Roman" panose="02020603050405020304" pitchFamily="18" charset="0"/>
            </a:rPr>
            <a:t>3</a:t>
          </a:r>
          <a:r>
            <a:rPr lang="en-US" b="0" i="0">
              <a:latin typeface="Times New Roman" panose="02020603050405020304" pitchFamily="18" charset="0"/>
              <a:cs typeface="Times New Roman" panose="02020603050405020304" pitchFamily="18" charset="0"/>
            </a:rPr>
            <a:t> items</a:t>
          </a:r>
          <a:endParaRPr lang="en-US" dirty="0">
            <a:latin typeface="Times New Roman" panose="02020603050405020304" pitchFamily="18" charset="0"/>
            <a:cs typeface="Times New Roman" panose="02020603050405020304" pitchFamily="18" charset="0"/>
          </a:endParaRPr>
        </a:p>
      </dgm:t>
    </dgm:pt>
    <dgm:pt modelId="{7D5C78C4-55BE-4C1A-A5B6-1860013AB693}" type="parTrans" cxnId="{8BD681B1-30C5-4743-A2FC-822C429BB3F6}">
      <dgm:prSet/>
      <dgm:spPr/>
      <dgm:t>
        <a:bodyPr/>
        <a:lstStyle/>
        <a:p>
          <a:endParaRPr lang="en-US">
            <a:latin typeface="Times New Roman" panose="02020603050405020304" pitchFamily="18" charset="0"/>
            <a:cs typeface="Times New Roman" panose="02020603050405020304" pitchFamily="18" charset="0"/>
          </a:endParaRPr>
        </a:p>
      </dgm:t>
    </dgm:pt>
    <dgm:pt modelId="{1E41E072-A692-4AC0-986C-7CCBE7830DB1}" type="sibTrans" cxnId="{8BD681B1-30C5-4743-A2FC-822C429BB3F6}">
      <dgm:prSet/>
      <dgm:spPr/>
      <dgm:t>
        <a:bodyPr/>
        <a:lstStyle/>
        <a:p>
          <a:endParaRPr lang="en-US">
            <a:latin typeface="Times New Roman" panose="02020603050405020304" pitchFamily="18" charset="0"/>
            <a:cs typeface="Times New Roman" panose="02020603050405020304" pitchFamily="18" charset="0"/>
          </a:endParaRPr>
        </a:p>
      </dgm:t>
    </dgm:pt>
    <dgm:pt modelId="{4B8F5924-437F-426C-9444-4851F0E48EFC}">
      <dgm:prSet/>
      <dgm:spPr/>
      <dgm:t>
        <a:bodyPr/>
        <a:lstStyle/>
        <a:p>
          <a:pPr>
            <a:lnSpc>
              <a:spcPct val="100000"/>
            </a:lnSpc>
          </a:pPr>
          <a:r>
            <a:rPr lang="en-US" b="0" i="0">
              <a:latin typeface="Times New Roman" panose="02020603050405020304" pitchFamily="18" charset="0"/>
              <a:cs typeface="Times New Roman" panose="02020603050405020304" pitchFamily="18" charset="0"/>
            </a:rPr>
            <a:t>Offer 5 items at lunch and supper; child must select </a:t>
          </a:r>
          <a:r>
            <a:rPr lang="en-US" b="1" i="0">
              <a:latin typeface="Times New Roman" panose="02020603050405020304" pitchFamily="18" charset="0"/>
              <a:cs typeface="Times New Roman" panose="02020603050405020304" pitchFamily="18" charset="0"/>
            </a:rPr>
            <a:t>3</a:t>
          </a:r>
          <a:r>
            <a:rPr lang="en-US" b="0" i="0">
              <a:latin typeface="Times New Roman" panose="02020603050405020304" pitchFamily="18" charset="0"/>
              <a:cs typeface="Times New Roman" panose="02020603050405020304" pitchFamily="18" charset="0"/>
            </a:rPr>
            <a:t> items</a:t>
          </a:r>
          <a:endParaRPr lang="en-US" dirty="0">
            <a:latin typeface="Times New Roman" panose="02020603050405020304" pitchFamily="18" charset="0"/>
            <a:cs typeface="Times New Roman" panose="02020603050405020304" pitchFamily="18" charset="0"/>
          </a:endParaRPr>
        </a:p>
      </dgm:t>
    </dgm:pt>
    <dgm:pt modelId="{8A2BBFE6-FEA3-48EA-98C2-BF3656461880}" type="parTrans" cxnId="{BD59D5D2-10CA-48C7-8D6B-3CD802BD3D7D}">
      <dgm:prSet/>
      <dgm:spPr/>
      <dgm:t>
        <a:bodyPr/>
        <a:lstStyle/>
        <a:p>
          <a:endParaRPr lang="en-US">
            <a:latin typeface="Times New Roman" panose="02020603050405020304" pitchFamily="18" charset="0"/>
            <a:cs typeface="Times New Roman" panose="02020603050405020304" pitchFamily="18" charset="0"/>
          </a:endParaRPr>
        </a:p>
      </dgm:t>
    </dgm:pt>
    <dgm:pt modelId="{B93B80CC-CFAC-465B-8266-FCA5A0B46FF8}" type="sibTrans" cxnId="{BD59D5D2-10CA-48C7-8D6B-3CD802BD3D7D}">
      <dgm:prSet/>
      <dgm:spPr/>
      <dgm:t>
        <a:bodyPr/>
        <a:lstStyle/>
        <a:p>
          <a:endParaRPr lang="en-US">
            <a:latin typeface="Times New Roman" panose="02020603050405020304" pitchFamily="18" charset="0"/>
            <a:cs typeface="Times New Roman" panose="02020603050405020304" pitchFamily="18" charset="0"/>
          </a:endParaRPr>
        </a:p>
      </dgm:t>
    </dgm:pt>
    <dgm:pt modelId="{11797D6C-DC54-4862-A236-B41B37C4B32B}" type="pres">
      <dgm:prSet presAssocID="{42B06F50-7CC3-4340-A499-5544E750E3B8}" presName="Name0" presStyleCnt="0">
        <dgm:presLayoutVars>
          <dgm:dir/>
          <dgm:animLvl val="lvl"/>
          <dgm:resizeHandles val="exact"/>
        </dgm:presLayoutVars>
      </dgm:prSet>
      <dgm:spPr/>
    </dgm:pt>
    <dgm:pt modelId="{E1FF5753-D38A-4793-957F-CF2161711E00}" type="pres">
      <dgm:prSet presAssocID="{F587B7AB-8725-46CD-B56D-18257F481938}" presName="boxAndChildren" presStyleCnt="0"/>
      <dgm:spPr/>
    </dgm:pt>
    <dgm:pt modelId="{10A4DED8-08E2-4B10-8F70-9C8F42610CC8}" type="pres">
      <dgm:prSet presAssocID="{F587B7AB-8725-46CD-B56D-18257F481938}" presName="parentTextBox" presStyleLbl="node1" presStyleIdx="0" presStyleCnt="2"/>
      <dgm:spPr/>
    </dgm:pt>
    <dgm:pt modelId="{30207EE0-D23D-4E69-B5FA-F001CE1B8F90}" type="pres">
      <dgm:prSet presAssocID="{F587B7AB-8725-46CD-B56D-18257F481938}" presName="entireBox" presStyleLbl="node1" presStyleIdx="0" presStyleCnt="2"/>
      <dgm:spPr/>
    </dgm:pt>
    <dgm:pt modelId="{47A28C47-E659-4F06-BC0A-BD37CF240A82}" type="pres">
      <dgm:prSet presAssocID="{F587B7AB-8725-46CD-B56D-18257F481938}" presName="descendantBox" presStyleCnt="0"/>
      <dgm:spPr/>
    </dgm:pt>
    <dgm:pt modelId="{1839721D-64B2-4D57-B4C7-0C15793FE2DF}" type="pres">
      <dgm:prSet presAssocID="{8A797E86-BCFF-4A39-8960-F0DFBBD1001B}" presName="childTextBox" presStyleLbl="fgAccFollowNode1" presStyleIdx="0" presStyleCnt="3">
        <dgm:presLayoutVars>
          <dgm:bulletEnabled val="1"/>
        </dgm:presLayoutVars>
      </dgm:prSet>
      <dgm:spPr/>
    </dgm:pt>
    <dgm:pt modelId="{0200D6EF-3D41-4324-93D5-DD6E743767F6}" type="pres">
      <dgm:prSet presAssocID="{4B8F5924-437F-426C-9444-4851F0E48EFC}" presName="childTextBox" presStyleLbl="fgAccFollowNode1" presStyleIdx="1" presStyleCnt="3">
        <dgm:presLayoutVars>
          <dgm:bulletEnabled val="1"/>
        </dgm:presLayoutVars>
      </dgm:prSet>
      <dgm:spPr/>
    </dgm:pt>
    <dgm:pt modelId="{90FA72BE-5369-4A2B-BDDB-F16D7F4D58A0}" type="pres">
      <dgm:prSet presAssocID="{06E6B855-9310-4EA2-8801-38DA86EB8375}" presName="sp" presStyleCnt="0"/>
      <dgm:spPr/>
    </dgm:pt>
    <dgm:pt modelId="{0184DC90-FF9A-49C0-AC54-2EC1F84DCBE0}" type="pres">
      <dgm:prSet presAssocID="{CA8EABA0-EEFA-4A06-BAF1-42115F0F6B8A}" presName="arrowAndChildren" presStyleCnt="0"/>
      <dgm:spPr/>
    </dgm:pt>
    <dgm:pt modelId="{0D4E3DC5-BFAA-4B59-8238-DA6D9B17756A}" type="pres">
      <dgm:prSet presAssocID="{CA8EABA0-EEFA-4A06-BAF1-42115F0F6B8A}" presName="parentTextArrow" presStyleLbl="node1" presStyleIdx="0" presStyleCnt="2"/>
      <dgm:spPr/>
    </dgm:pt>
    <dgm:pt modelId="{07A005F3-48E1-492B-BFA6-0457C17BF4AA}" type="pres">
      <dgm:prSet presAssocID="{CA8EABA0-EEFA-4A06-BAF1-42115F0F6B8A}" presName="arrow" presStyleLbl="node1" presStyleIdx="1" presStyleCnt="2"/>
      <dgm:spPr/>
    </dgm:pt>
    <dgm:pt modelId="{FA4150F3-6868-4957-A558-3A6530CBB0E6}" type="pres">
      <dgm:prSet presAssocID="{CA8EABA0-EEFA-4A06-BAF1-42115F0F6B8A}" presName="descendantArrow" presStyleCnt="0"/>
      <dgm:spPr/>
    </dgm:pt>
    <dgm:pt modelId="{F700D97D-3672-4E85-BD62-08BB27AE689F}" type="pres">
      <dgm:prSet presAssocID="{D451EB24-3353-4E62-8021-6C71C6C833DD}" presName="childTextArrow" presStyleLbl="fgAccFollowNode1" presStyleIdx="2" presStyleCnt="3">
        <dgm:presLayoutVars>
          <dgm:bulletEnabled val="1"/>
        </dgm:presLayoutVars>
      </dgm:prSet>
      <dgm:spPr/>
    </dgm:pt>
  </dgm:ptLst>
  <dgm:cxnLst>
    <dgm:cxn modelId="{D3B9811F-B4E4-4E2E-8794-976EFCDFDFA1}" type="presOf" srcId="{F587B7AB-8725-46CD-B56D-18257F481938}" destId="{30207EE0-D23D-4E69-B5FA-F001CE1B8F90}" srcOrd="1" destOrd="0" presId="urn:microsoft.com/office/officeart/2005/8/layout/process4"/>
    <dgm:cxn modelId="{1B817620-4083-4D28-B140-BA96FE6D1EC0}" srcId="{CA8EABA0-EEFA-4A06-BAF1-42115F0F6B8A}" destId="{D451EB24-3353-4E62-8021-6C71C6C833DD}" srcOrd="0" destOrd="0" parTransId="{2BD414DD-B5AF-43C7-A942-7296FB33230D}" sibTransId="{D9E57FBF-218A-41C9-B65F-E9B7983AA544}"/>
    <dgm:cxn modelId="{6D67EC3B-A704-401B-948A-AE19F5615EB2}" srcId="{42B06F50-7CC3-4340-A499-5544E750E3B8}" destId="{CA8EABA0-EEFA-4A06-BAF1-42115F0F6B8A}" srcOrd="0" destOrd="0" parTransId="{5BE137FA-7D88-4490-9974-3D6E0A32A7FC}" sibTransId="{06E6B855-9310-4EA2-8801-38DA86EB8375}"/>
    <dgm:cxn modelId="{ACE9B240-C7BC-4F52-AD19-4F2219B07B3A}" type="presOf" srcId="{42B06F50-7CC3-4340-A499-5544E750E3B8}" destId="{11797D6C-DC54-4862-A236-B41B37C4B32B}" srcOrd="0" destOrd="0" presId="urn:microsoft.com/office/officeart/2005/8/layout/process4"/>
    <dgm:cxn modelId="{374E6B60-BD0D-438A-A6F0-10F0D0CDF8CD}" srcId="{42B06F50-7CC3-4340-A499-5544E750E3B8}" destId="{F587B7AB-8725-46CD-B56D-18257F481938}" srcOrd="1" destOrd="0" parTransId="{EC56537A-ECEC-463E-A067-B089E6C6984E}" sibTransId="{A963C005-DC06-48F8-BD91-542927EA842C}"/>
    <dgm:cxn modelId="{80AC3243-4499-40E7-8E33-F62F6ADC9E88}" type="presOf" srcId="{CA8EABA0-EEFA-4A06-BAF1-42115F0F6B8A}" destId="{0D4E3DC5-BFAA-4B59-8238-DA6D9B17756A}" srcOrd="0" destOrd="0" presId="urn:microsoft.com/office/officeart/2005/8/layout/process4"/>
    <dgm:cxn modelId="{C2F8464F-D078-4E72-AAA0-76BA2CFF1554}" type="presOf" srcId="{CA8EABA0-EEFA-4A06-BAF1-42115F0F6B8A}" destId="{07A005F3-48E1-492B-BFA6-0457C17BF4AA}" srcOrd="1" destOrd="0" presId="urn:microsoft.com/office/officeart/2005/8/layout/process4"/>
    <dgm:cxn modelId="{28126E4F-BD86-4729-9D34-F1088590CB74}" type="presOf" srcId="{8A797E86-BCFF-4A39-8960-F0DFBBD1001B}" destId="{1839721D-64B2-4D57-B4C7-0C15793FE2DF}" srcOrd="0" destOrd="0" presId="urn:microsoft.com/office/officeart/2005/8/layout/process4"/>
    <dgm:cxn modelId="{8BD681B1-30C5-4743-A2FC-822C429BB3F6}" srcId="{F587B7AB-8725-46CD-B56D-18257F481938}" destId="{8A797E86-BCFF-4A39-8960-F0DFBBD1001B}" srcOrd="0" destOrd="0" parTransId="{7D5C78C4-55BE-4C1A-A5B6-1860013AB693}" sibTransId="{1E41E072-A692-4AC0-986C-7CCBE7830DB1}"/>
    <dgm:cxn modelId="{B48382BB-2075-4AEF-880A-EAF3D29AC64A}" type="presOf" srcId="{4B8F5924-437F-426C-9444-4851F0E48EFC}" destId="{0200D6EF-3D41-4324-93D5-DD6E743767F6}" srcOrd="0" destOrd="0" presId="urn:microsoft.com/office/officeart/2005/8/layout/process4"/>
    <dgm:cxn modelId="{DA8202BC-4239-437D-B295-6FE83C66E891}" type="presOf" srcId="{F587B7AB-8725-46CD-B56D-18257F481938}" destId="{10A4DED8-08E2-4B10-8F70-9C8F42610CC8}" srcOrd="0" destOrd="0" presId="urn:microsoft.com/office/officeart/2005/8/layout/process4"/>
    <dgm:cxn modelId="{BD59D5D2-10CA-48C7-8D6B-3CD802BD3D7D}" srcId="{F587B7AB-8725-46CD-B56D-18257F481938}" destId="{4B8F5924-437F-426C-9444-4851F0E48EFC}" srcOrd="1" destOrd="0" parTransId="{8A2BBFE6-FEA3-48EA-98C2-BF3656461880}" sibTransId="{B93B80CC-CFAC-465B-8266-FCA5A0B46FF8}"/>
    <dgm:cxn modelId="{1732FEEE-05A7-4B66-BB03-7A2DF09F7E4B}" type="presOf" srcId="{D451EB24-3353-4E62-8021-6C71C6C833DD}" destId="{F700D97D-3672-4E85-BD62-08BB27AE689F}" srcOrd="0" destOrd="0" presId="urn:microsoft.com/office/officeart/2005/8/layout/process4"/>
    <dgm:cxn modelId="{E069D462-0237-4141-B428-03A61D321972}" type="presParOf" srcId="{11797D6C-DC54-4862-A236-B41B37C4B32B}" destId="{E1FF5753-D38A-4793-957F-CF2161711E00}" srcOrd="0" destOrd="0" presId="urn:microsoft.com/office/officeart/2005/8/layout/process4"/>
    <dgm:cxn modelId="{03D20AC2-D5B1-4C1E-BE59-91A802D2F661}" type="presParOf" srcId="{E1FF5753-D38A-4793-957F-CF2161711E00}" destId="{10A4DED8-08E2-4B10-8F70-9C8F42610CC8}" srcOrd="0" destOrd="0" presId="urn:microsoft.com/office/officeart/2005/8/layout/process4"/>
    <dgm:cxn modelId="{E1B26F76-D735-4888-8A6B-7A4D529E6BEA}" type="presParOf" srcId="{E1FF5753-D38A-4793-957F-CF2161711E00}" destId="{30207EE0-D23D-4E69-B5FA-F001CE1B8F90}" srcOrd="1" destOrd="0" presId="urn:microsoft.com/office/officeart/2005/8/layout/process4"/>
    <dgm:cxn modelId="{6E31626C-429C-4C91-9F9A-01DF13E40C7B}" type="presParOf" srcId="{E1FF5753-D38A-4793-957F-CF2161711E00}" destId="{47A28C47-E659-4F06-BC0A-BD37CF240A82}" srcOrd="2" destOrd="0" presId="urn:microsoft.com/office/officeart/2005/8/layout/process4"/>
    <dgm:cxn modelId="{4FC4002D-5C3E-44AF-AD74-01F8B5F637DF}" type="presParOf" srcId="{47A28C47-E659-4F06-BC0A-BD37CF240A82}" destId="{1839721D-64B2-4D57-B4C7-0C15793FE2DF}" srcOrd="0" destOrd="0" presId="urn:microsoft.com/office/officeart/2005/8/layout/process4"/>
    <dgm:cxn modelId="{9D79E056-5FE8-471F-8989-90D5618F293D}" type="presParOf" srcId="{47A28C47-E659-4F06-BC0A-BD37CF240A82}" destId="{0200D6EF-3D41-4324-93D5-DD6E743767F6}" srcOrd="1" destOrd="0" presId="urn:microsoft.com/office/officeart/2005/8/layout/process4"/>
    <dgm:cxn modelId="{64D8BB5B-1C24-409C-B725-23C3F07C7C0A}" type="presParOf" srcId="{11797D6C-DC54-4862-A236-B41B37C4B32B}" destId="{90FA72BE-5369-4A2B-BDDB-F16D7F4D58A0}" srcOrd="1" destOrd="0" presId="urn:microsoft.com/office/officeart/2005/8/layout/process4"/>
    <dgm:cxn modelId="{B9264D6E-4A8C-4E4D-B1FC-A84FE7B77D2E}" type="presParOf" srcId="{11797D6C-DC54-4862-A236-B41B37C4B32B}" destId="{0184DC90-FF9A-49C0-AC54-2EC1F84DCBE0}" srcOrd="2" destOrd="0" presId="urn:microsoft.com/office/officeart/2005/8/layout/process4"/>
    <dgm:cxn modelId="{C51EB01C-D49F-468B-B70A-D0CB65F24A9D}" type="presParOf" srcId="{0184DC90-FF9A-49C0-AC54-2EC1F84DCBE0}" destId="{0D4E3DC5-BFAA-4B59-8238-DA6D9B17756A}" srcOrd="0" destOrd="0" presId="urn:microsoft.com/office/officeart/2005/8/layout/process4"/>
    <dgm:cxn modelId="{002DBDE3-07B7-4909-9190-7FA2F2EB4312}" type="presParOf" srcId="{0184DC90-FF9A-49C0-AC54-2EC1F84DCBE0}" destId="{07A005F3-48E1-492B-BFA6-0457C17BF4AA}" srcOrd="1" destOrd="0" presId="urn:microsoft.com/office/officeart/2005/8/layout/process4"/>
    <dgm:cxn modelId="{7AD80A49-D770-4F94-A1A1-B10736B3AB6F}" type="presParOf" srcId="{0184DC90-FF9A-49C0-AC54-2EC1F84DCBE0}" destId="{FA4150F3-6868-4957-A558-3A6530CBB0E6}" srcOrd="2" destOrd="0" presId="urn:microsoft.com/office/officeart/2005/8/layout/process4"/>
    <dgm:cxn modelId="{6C4C7097-C8D8-4FA8-96C7-380449D0105F}" type="presParOf" srcId="{FA4150F3-6868-4957-A558-3A6530CBB0E6}" destId="{F700D97D-3672-4E85-BD62-08BB27AE689F}"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AE71F-6252-4674-AFBD-1FEFE2443915}">
      <dsp:nvSpPr>
        <dsp:cNvPr id="0" name=""/>
        <dsp:cNvSpPr/>
      </dsp:nvSpPr>
      <dsp:spPr>
        <a:xfrm>
          <a:off x="0" y="927530"/>
          <a:ext cx="7910209" cy="550363"/>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latin typeface="+mj-lt"/>
              <a:cs typeface="Times New Roman" panose="02020603050405020304" pitchFamily="18" charset="0"/>
            </a:rPr>
            <a:t>Grains:</a:t>
          </a:r>
        </a:p>
      </dsp:txBody>
      <dsp:txXfrm>
        <a:off x="26867" y="954397"/>
        <a:ext cx="7856475" cy="496629"/>
      </dsp:txXfrm>
    </dsp:sp>
    <dsp:sp modelId="{BC483172-EB92-4725-A9C4-464D8C2F7350}">
      <dsp:nvSpPr>
        <dsp:cNvPr id="0" name=""/>
        <dsp:cNvSpPr/>
      </dsp:nvSpPr>
      <dsp:spPr>
        <a:xfrm>
          <a:off x="0" y="1597299"/>
          <a:ext cx="7910209" cy="674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149"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latin typeface="+mj-lt"/>
              <a:cs typeface="Times New Roman" panose="02020603050405020304" pitchFamily="18" charset="0"/>
            </a:rPr>
            <a:t>Required at breakfast and lunch/supper</a:t>
          </a:r>
        </a:p>
        <a:p>
          <a:pPr marL="285750" lvl="1" indent="-285750" algn="l" defTabSz="1244600">
            <a:lnSpc>
              <a:spcPct val="90000"/>
            </a:lnSpc>
            <a:spcBef>
              <a:spcPct val="0"/>
            </a:spcBef>
            <a:spcAft>
              <a:spcPct val="20000"/>
            </a:spcAft>
            <a:buChar char="•"/>
          </a:pPr>
          <a:r>
            <a:rPr lang="en-US" sz="2800" kern="1200" dirty="0">
              <a:latin typeface="+mj-lt"/>
              <a:cs typeface="Times New Roman" panose="02020603050405020304" pitchFamily="18" charset="0"/>
            </a:rPr>
            <a:t>May be one of the two components of snack</a:t>
          </a:r>
        </a:p>
      </dsp:txBody>
      <dsp:txXfrm>
        <a:off x="0" y="1597299"/>
        <a:ext cx="7910209" cy="6749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AE71F-6252-4674-AFBD-1FEFE2443915}">
      <dsp:nvSpPr>
        <dsp:cNvPr id="0" name=""/>
        <dsp:cNvSpPr/>
      </dsp:nvSpPr>
      <dsp:spPr>
        <a:xfrm>
          <a:off x="0" y="501949"/>
          <a:ext cx="7808573" cy="550901"/>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bg1"/>
              </a:solidFill>
              <a:latin typeface="+mj-lt"/>
              <a:cs typeface="Times New Roman" panose="02020603050405020304" pitchFamily="18" charset="0"/>
            </a:rPr>
            <a:t>Meat/Meat Alternatives:</a:t>
          </a:r>
        </a:p>
      </dsp:txBody>
      <dsp:txXfrm>
        <a:off x="26893" y="528842"/>
        <a:ext cx="7754787" cy="497115"/>
      </dsp:txXfrm>
    </dsp:sp>
    <dsp:sp modelId="{BC483172-EB92-4725-A9C4-464D8C2F7350}">
      <dsp:nvSpPr>
        <dsp:cNvPr id="0" name=""/>
        <dsp:cNvSpPr/>
      </dsp:nvSpPr>
      <dsp:spPr>
        <a:xfrm>
          <a:off x="0" y="1143716"/>
          <a:ext cx="7808573" cy="1424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922"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latin typeface="+mj-lt"/>
              <a:cs typeface="Times New Roman" panose="02020603050405020304" pitchFamily="18" charset="0"/>
            </a:rPr>
            <a:t>Optional for Breakfast</a:t>
          </a:r>
        </a:p>
        <a:p>
          <a:pPr marL="285750" lvl="1" indent="-285750" algn="l" defTabSz="1244600">
            <a:lnSpc>
              <a:spcPct val="90000"/>
            </a:lnSpc>
            <a:spcBef>
              <a:spcPct val="0"/>
            </a:spcBef>
            <a:spcAft>
              <a:spcPct val="20000"/>
            </a:spcAft>
            <a:buChar char="•"/>
          </a:pPr>
          <a:r>
            <a:rPr lang="en-US" sz="2800" kern="1200" dirty="0">
              <a:latin typeface="+mj-lt"/>
              <a:cs typeface="Times New Roman" panose="02020603050405020304" pitchFamily="18" charset="0"/>
            </a:rPr>
            <a:t>Required at Lunch/Supper</a:t>
          </a:r>
        </a:p>
        <a:p>
          <a:pPr marL="285750" lvl="1" indent="-285750" algn="l" defTabSz="1244600">
            <a:lnSpc>
              <a:spcPct val="90000"/>
            </a:lnSpc>
            <a:spcBef>
              <a:spcPct val="0"/>
            </a:spcBef>
            <a:spcAft>
              <a:spcPct val="20000"/>
            </a:spcAft>
            <a:buChar char="•"/>
          </a:pPr>
          <a:r>
            <a:rPr lang="en-US" sz="2800" kern="1200" dirty="0">
              <a:latin typeface="+mj-lt"/>
              <a:cs typeface="Times New Roman" panose="02020603050405020304" pitchFamily="18" charset="0"/>
            </a:rPr>
            <a:t>May be one of the two components of snack</a:t>
          </a:r>
          <a:endParaRPr lang="en-US" sz="2400" kern="1200" dirty="0">
            <a:latin typeface="+mj-lt"/>
            <a:cs typeface="Times New Roman" panose="02020603050405020304" pitchFamily="18" charset="0"/>
          </a:endParaRPr>
        </a:p>
      </dsp:txBody>
      <dsp:txXfrm>
        <a:off x="0" y="1143716"/>
        <a:ext cx="7808573" cy="14241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85E934-D63E-4666-B18B-BCB3EE90CA53}">
      <dsp:nvSpPr>
        <dsp:cNvPr id="0" name=""/>
        <dsp:cNvSpPr/>
      </dsp:nvSpPr>
      <dsp:spPr>
        <a:xfrm>
          <a:off x="0" y="0"/>
          <a:ext cx="7437827" cy="884519"/>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latin typeface="+mj-lt"/>
              <a:cs typeface="Times New Roman" panose="02020603050405020304" pitchFamily="18" charset="0"/>
            </a:rPr>
            <a:t>Vegetables/Fruit:</a:t>
          </a:r>
        </a:p>
      </dsp:txBody>
      <dsp:txXfrm>
        <a:off x="43179" y="43179"/>
        <a:ext cx="7351469" cy="798161"/>
      </dsp:txXfrm>
    </dsp:sp>
    <dsp:sp modelId="{4DA96258-F78F-49F9-8601-C4FC580782C5}">
      <dsp:nvSpPr>
        <dsp:cNvPr id="0" name=""/>
        <dsp:cNvSpPr/>
      </dsp:nvSpPr>
      <dsp:spPr>
        <a:xfrm>
          <a:off x="0" y="915751"/>
          <a:ext cx="7437827" cy="4694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151" tIns="53340" rIns="298704" bIns="53340" numCol="1" spcCol="1270" anchor="t" anchorCtr="0">
          <a:noAutofit/>
        </a:bodyPr>
        <a:lstStyle/>
        <a:p>
          <a:pPr marL="285750" lvl="1" indent="-285750" algn="l" defTabSz="1466850">
            <a:lnSpc>
              <a:spcPct val="90000"/>
            </a:lnSpc>
            <a:spcBef>
              <a:spcPct val="0"/>
            </a:spcBef>
            <a:spcAft>
              <a:spcPct val="20000"/>
            </a:spcAft>
            <a:buChar char="•"/>
          </a:pPr>
          <a:r>
            <a:rPr lang="en-US" sz="3300" b="1" kern="1200">
              <a:latin typeface="+mj-lt"/>
              <a:cs typeface="Times New Roman" panose="02020603050405020304" pitchFamily="18" charset="0"/>
            </a:rPr>
            <a:t>REQUIRED</a:t>
          </a:r>
          <a:r>
            <a:rPr lang="en-US" sz="3300" kern="1200">
              <a:latin typeface="+mj-lt"/>
              <a:cs typeface="Times New Roman" panose="02020603050405020304" pitchFamily="18" charset="0"/>
            </a:rPr>
            <a:t> at breakfast and lunch/supper</a:t>
          </a:r>
        </a:p>
        <a:p>
          <a:pPr marL="285750" lvl="1" indent="-285750" algn="l" defTabSz="1466850">
            <a:lnSpc>
              <a:spcPct val="90000"/>
            </a:lnSpc>
            <a:spcBef>
              <a:spcPct val="0"/>
            </a:spcBef>
            <a:spcAft>
              <a:spcPct val="20000"/>
            </a:spcAft>
            <a:buChar char="•"/>
          </a:pPr>
          <a:r>
            <a:rPr lang="en-US" sz="3300" kern="1200" dirty="0">
              <a:latin typeface="+mj-lt"/>
              <a:cs typeface="Times New Roman" panose="02020603050405020304" pitchFamily="18" charset="0"/>
            </a:rPr>
            <a:t>Must be two items at lunch/supper = total ¾ cup</a:t>
          </a:r>
        </a:p>
        <a:p>
          <a:pPr marL="285750" lvl="1" indent="-285750" algn="l" defTabSz="1466850">
            <a:lnSpc>
              <a:spcPct val="90000"/>
            </a:lnSpc>
            <a:spcBef>
              <a:spcPct val="0"/>
            </a:spcBef>
            <a:spcAft>
              <a:spcPct val="20000"/>
            </a:spcAft>
            <a:buChar char="•"/>
          </a:pPr>
          <a:r>
            <a:rPr lang="en-US" sz="3300" kern="1200" dirty="0">
              <a:latin typeface="+mj-lt"/>
              <a:cs typeface="Times New Roman" panose="02020603050405020304" pitchFamily="18" charset="0"/>
            </a:rPr>
            <a:t>May be one of the two components at snack</a:t>
          </a:r>
        </a:p>
        <a:p>
          <a:pPr marL="285750" lvl="1" indent="-285750" algn="l" defTabSz="1466850">
            <a:lnSpc>
              <a:spcPct val="90000"/>
            </a:lnSpc>
            <a:spcBef>
              <a:spcPct val="0"/>
            </a:spcBef>
            <a:spcAft>
              <a:spcPct val="20000"/>
            </a:spcAft>
            <a:buChar char="•"/>
          </a:pPr>
          <a:r>
            <a:rPr lang="en-US" sz="3300" kern="1200" dirty="0">
              <a:latin typeface="+mj-lt"/>
              <a:cs typeface="Times New Roman" panose="02020603050405020304" pitchFamily="18" charset="0"/>
            </a:rPr>
            <a:t>Minimum creditable serving = 1/8 cup</a:t>
          </a:r>
        </a:p>
        <a:p>
          <a:pPr marL="285750" lvl="1" indent="-285750" algn="l" defTabSz="1466850">
            <a:lnSpc>
              <a:spcPct val="90000"/>
            </a:lnSpc>
            <a:spcBef>
              <a:spcPct val="0"/>
            </a:spcBef>
            <a:spcAft>
              <a:spcPct val="20000"/>
            </a:spcAft>
            <a:buChar char="•"/>
          </a:pPr>
          <a:r>
            <a:rPr lang="en-US" sz="3300" kern="1200" dirty="0">
              <a:latin typeface="+mj-lt"/>
              <a:cs typeface="Times New Roman" panose="02020603050405020304" pitchFamily="18" charset="0"/>
            </a:rPr>
            <a:t>If serving juice, 100% fruit/vegetable juice is required</a:t>
          </a:r>
        </a:p>
      </dsp:txBody>
      <dsp:txXfrm>
        <a:off x="0" y="915751"/>
        <a:ext cx="7437827" cy="46947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1782F-4B90-45DA-A364-F40CF388D28F}">
      <dsp:nvSpPr>
        <dsp:cNvPr id="0" name=""/>
        <dsp:cNvSpPr/>
      </dsp:nvSpPr>
      <dsp:spPr>
        <a:xfrm>
          <a:off x="0" y="12691"/>
          <a:ext cx="6273883" cy="1216800"/>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latin typeface="+mj-lt"/>
              <a:cs typeface="Times New Roman" panose="02020603050405020304" pitchFamily="18" charset="0"/>
            </a:rPr>
            <a:t>Milk:</a:t>
          </a:r>
        </a:p>
      </dsp:txBody>
      <dsp:txXfrm>
        <a:off x="59399" y="72090"/>
        <a:ext cx="6155085" cy="1098002"/>
      </dsp:txXfrm>
    </dsp:sp>
    <dsp:sp modelId="{9BC9C543-87C5-4E69-972C-E238A643D940}">
      <dsp:nvSpPr>
        <dsp:cNvPr id="0" name=""/>
        <dsp:cNvSpPr/>
      </dsp:nvSpPr>
      <dsp:spPr>
        <a:xfrm>
          <a:off x="0" y="1229491"/>
          <a:ext cx="6273883" cy="470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96" tIns="40640" rIns="227584" bIns="40640" numCol="1" spcCol="1270" anchor="t" anchorCtr="0">
          <a:noAutofit/>
        </a:bodyPr>
        <a:lstStyle/>
        <a:p>
          <a:pPr marL="285750" lvl="1" indent="-285750" algn="l" defTabSz="1422400">
            <a:lnSpc>
              <a:spcPct val="90000"/>
            </a:lnSpc>
            <a:spcBef>
              <a:spcPct val="0"/>
            </a:spcBef>
            <a:spcAft>
              <a:spcPct val="20000"/>
            </a:spcAft>
            <a:buChar char="•"/>
          </a:pPr>
          <a:r>
            <a:rPr lang="en-US" sz="3200" kern="1200" dirty="0">
              <a:latin typeface="+mj-lt"/>
              <a:cs typeface="Times New Roman" panose="02020603050405020304" pitchFamily="18" charset="0"/>
            </a:rPr>
            <a:t>8oz serving required at breakfast, lunch and supper</a:t>
          </a:r>
        </a:p>
        <a:p>
          <a:pPr marL="285750" lvl="1" indent="-285750" algn="l" defTabSz="1422400">
            <a:lnSpc>
              <a:spcPct val="90000"/>
            </a:lnSpc>
            <a:spcBef>
              <a:spcPct val="0"/>
            </a:spcBef>
            <a:spcAft>
              <a:spcPct val="20000"/>
            </a:spcAft>
            <a:buChar char="•"/>
          </a:pPr>
          <a:r>
            <a:rPr lang="en-US" sz="3200" kern="1200" dirty="0">
              <a:latin typeface="+mj-lt"/>
              <a:cs typeface="Times New Roman" panose="02020603050405020304" pitchFamily="18" charset="0"/>
            </a:rPr>
            <a:t>May be one of the two components chosen for snack</a:t>
          </a:r>
        </a:p>
        <a:p>
          <a:pPr marL="285750" lvl="1" indent="-285750" algn="l" defTabSz="1422400">
            <a:lnSpc>
              <a:spcPct val="90000"/>
            </a:lnSpc>
            <a:spcBef>
              <a:spcPct val="0"/>
            </a:spcBef>
            <a:spcAft>
              <a:spcPct val="20000"/>
            </a:spcAft>
            <a:buChar char="•"/>
          </a:pPr>
          <a:r>
            <a:rPr lang="en-US" sz="3200" kern="1200" dirty="0">
              <a:latin typeface="+mj-lt"/>
              <a:cs typeface="Times New Roman" panose="02020603050405020304" pitchFamily="18" charset="0"/>
            </a:rPr>
            <a:t>Allowable milk options:</a:t>
          </a:r>
        </a:p>
        <a:p>
          <a:pPr marL="571500" lvl="2" indent="-285750" algn="l" defTabSz="1422400">
            <a:lnSpc>
              <a:spcPct val="90000"/>
            </a:lnSpc>
            <a:spcBef>
              <a:spcPct val="0"/>
            </a:spcBef>
            <a:spcAft>
              <a:spcPct val="20000"/>
            </a:spcAft>
            <a:buFont typeface="Wingdings" panose="05000000000000000000" pitchFamily="2" charset="2"/>
            <a:buChar char="Ø"/>
          </a:pPr>
          <a:r>
            <a:rPr lang="en-US" sz="3200" kern="1200" dirty="0">
              <a:latin typeface="+mj-lt"/>
              <a:cs typeface="Times New Roman" panose="02020603050405020304" pitchFamily="18" charset="0"/>
            </a:rPr>
            <a:t>Unflavored or flavored</a:t>
          </a:r>
        </a:p>
        <a:p>
          <a:pPr marL="571500" lvl="2" indent="-285750" algn="l" defTabSz="1422400">
            <a:lnSpc>
              <a:spcPct val="90000"/>
            </a:lnSpc>
            <a:spcBef>
              <a:spcPct val="0"/>
            </a:spcBef>
            <a:spcAft>
              <a:spcPct val="20000"/>
            </a:spcAft>
            <a:buFont typeface="Wingdings" panose="05000000000000000000" pitchFamily="2" charset="2"/>
            <a:buChar char="Ø"/>
          </a:pPr>
          <a:r>
            <a:rPr lang="en-US" sz="3200" kern="1200" dirty="0">
              <a:latin typeface="+mj-lt"/>
              <a:cs typeface="Times New Roman" panose="02020603050405020304" pitchFamily="18" charset="0"/>
            </a:rPr>
            <a:t>Fat free, low-fat, reduced fat, whole</a:t>
          </a:r>
        </a:p>
        <a:p>
          <a:pPr marL="571500" lvl="2" indent="-285750" algn="l" defTabSz="1422400">
            <a:lnSpc>
              <a:spcPct val="90000"/>
            </a:lnSpc>
            <a:spcBef>
              <a:spcPct val="0"/>
            </a:spcBef>
            <a:spcAft>
              <a:spcPct val="20000"/>
            </a:spcAft>
            <a:buFont typeface="Wingdings" panose="05000000000000000000" pitchFamily="2" charset="2"/>
            <a:buChar char="Ø"/>
          </a:pPr>
          <a:r>
            <a:rPr lang="en-US" sz="3200" kern="1200" dirty="0">
              <a:latin typeface="+mj-lt"/>
              <a:cs typeface="Times New Roman" panose="02020603050405020304" pitchFamily="18" charset="0"/>
            </a:rPr>
            <a:t>Lactose-reduced, lactose free</a:t>
          </a:r>
        </a:p>
      </dsp:txBody>
      <dsp:txXfrm>
        <a:off x="0" y="1229491"/>
        <a:ext cx="6273883" cy="47092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207EE0-D23D-4E69-B5FA-F001CE1B8F90}">
      <dsp:nvSpPr>
        <dsp:cNvPr id="0" name=""/>
        <dsp:cNvSpPr/>
      </dsp:nvSpPr>
      <dsp:spPr>
        <a:xfrm>
          <a:off x="0" y="2575510"/>
          <a:ext cx="10126585" cy="1689813"/>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100000"/>
            </a:lnSpc>
            <a:spcBef>
              <a:spcPct val="0"/>
            </a:spcBef>
            <a:spcAft>
              <a:spcPct val="35000"/>
            </a:spcAft>
            <a:buNone/>
          </a:pPr>
          <a:r>
            <a:rPr lang="en-US" sz="3100" b="0" i="0" kern="1200">
              <a:latin typeface="Times New Roman" panose="02020603050405020304" pitchFamily="18" charset="0"/>
              <a:cs typeface="Times New Roman" panose="02020603050405020304" pitchFamily="18" charset="0"/>
            </a:rPr>
            <a:t>Offer vs. Serve</a:t>
          </a:r>
          <a:endParaRPr lang="en-US" sz="3100" kern="1200" dirty="0">
            <a:latin typeface="Times New Roman" panose="02020603050405020304" pitchFamily="18" charset="0"/>
            <a:cs typeface="Times New Roman" panose="02020603050405020304" pitchFamily="18" charset="0"/>
          </a:endParaRPr>
        </a:p>
      </dsp:txBody>
      <dsp:txXfrm>
        <a:off x="0" y="2575510"/>
        <a:ext cx="10126585" cy="912499"/>
      </dsp:txXfrm>
    </dsp:sp>
    <dsp:sp modelId="{1839721D-64B2-4D57-B4C7-0C15793FE2DF}">
      <dsp:nvSpPr>
        <dsp:cNvPr id="0" name=""/>
        <dsp:cNvSpPr/>
      </dsp:nvSpPr>
      <dsp:spPr>
        <a:xfrm>
          <a:off x="0" y="3454214"/>
          <a:ext cx="5063292" cy="777314"/>
        </a:xfrm>
        <a:prstGeom prst="rect">
          <a:avLst/>
        </a:prstGeom>
        <a:solidFill>
          <a:schemeClr val="accent4">
            <a:alpha val="90000"/>
            <a:tint val="40000"/>
            <a:hueOff val="0"/>
            <a:satOff val="0"/>
            <a:lumOff val="0"/>
            <a:alphaOff val="0"/>
          </a:schemeClr>
        </a:solidFill>
        <a:ln w="9525" cap="flat" cmpd="sng" algn="ctr">
          <a:solidFill>
            <a:schemeClr val="accent4">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100000"/>
            </a:lnSpc>
            <a:spcBef>
              <a:spcPct val="0"/>
            </a:spcBef>
            <a:spcAft>
              <a:spcPct val="35000"/>
            </a:spcAft>
            <a:buNone/>
          </a:pPr>
          <a:r>
            <a:rPr lang="en-US" sz="2400" b="0" i="0" kern="1200">
              <a:latin typeface="Times New Roman" panose="02020603050405020304" pitchFamily="18" charset="0"/>
              <a:cs typeface="Times New Roman" panose="02020603050405020304" pitchFamily="18" charset="0"/>
            </a:rPr>
            <a:t>Offer 4 items at breakfast; child must select </a:t>
          </a:r>
          <a:r>
            <a:rPr lang="en-US" sz="2400" b="1" i="0" kern="1200">
              <a:latin typeface="Times New Roman" panose="02020603050405020304" pitchFamily="18" charset="0"/>
              <a:cs typeface="Times New Roman" panose="02020603050405020304" pitchFamily="18" charset="0"/>
            </a:rPr>
            <a:t>3</a:t>
          </a:r>
          <a:r>
            <a:rPr lang="en-US" sz="2400" b="0" i="0" kern="1200">
              <a:latin typeface="Times New Roman" panose="02020603050405020304" pitchFamily="18" charset="0"/>
              <a:cs typeface="Times New Roman" panose="02020603050405020304" pitchFamily="18" charset="0"/>
            </a:rPr>
            <a:t> items</a:t>
          </a:r>
          <a:endParaRPr lang="en-US" sz="2400" kern="1200" dirty="0">
            <a:latin typeface="Times New Roman" panose="02020603050405020304" pitchFamily="18" charset="0"/>
            <a:cs typeface="Times New Roman" panose="02020603050405020304" pitchFamily="18" charset="0"/>
          </a:endParaRPr>
        </a:p>
      </dsp:txBody>
      <dsp:txXfrm>
        <a:off x="0" y="3454214"/>
        <a:ext cx="5063292" cy="777314"/>
      </dsp:txXfrm>
    </dsp:sp>
    <dsp:sp modelId="{0200D6EF-3D41-4324-93D5-DD6E743767F6}">
      <dsp:nvSpPr>
        <dsp:cNvPr id="0" name=""/>
        <dsp:cNvSpPr/>
      </dsp:nvSpPr>
      <dsp:spPr>
        <a:xfrm>
          <a:off x="5063292" y="3454214"/>
          <a:ext cx="5063292" cy="777314"/>
        </a:xfrm>
        <a:prstGeom prst="rect">
          <a:avLst/>
        </a:prstGeom>
        <a:solidFill>
          <a:schemeClr val="accent4">
            <a:alpha val="90000"/>
            <a:tint val="40000"/>
            <a:hueOff val="0"/>
            <a:satOff val="0"/>
            <a:lumOff val="0"/>
            <a:alphaOff val="0"/>
          </a:schemeClr>
        </a:solidFill>
        <a:ln w="9525" cap="flat" cmpd="sng" algn="ctr">
          <a:solidFill>
            <a:schemeClr val="accent4">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100000"/>
            </a:lnSpc>
            <a:spcBef>
              <a:spcPct val="0"/>
            </a:spcBef>
            <a:spcAft>
              <a:spcPct val="35000"/>
            </a:spcAft>
            <a:buNone/>
          </a:pPr>
          <a:r>
            <a:rPr lang="en-US" sz="2400" b="0" i="0" kern="1200">
              <a:latin typeface="Times New Roman" panose="02020603050405020304" pitchFamily="18" charset="0"/>
              <a:cs typeface="Times New Roman" panose="02020603050405020304" pitchFamily="18" charset="0"/>
            </a:rPr>
            <a:t>Offer 5 items at lunch and supper; child must select </a:t>
          </a:r>
          <a:r>
            <a:rPr lang="en-US" sz="2400" b="1" i="0" kern="1200">
              <a:latin typeface="Times New Roman" panose="02020603050405020304" pitchFamily="18" charset="0"/>
              <a:cs typeface="Times New Roman" panose="02020603050405020304" pitchFamily="18" charset="0"/>
            </a:rPr>
            <a:t>3</a:t>
          </a:r>
          <a:r>
            <a:rPr lang="en-US" sz="2400" b="0" i="0" kern="1200">
              <a:latin typeface="Times New Roman" panose="02020603050405020304" pitchFamily="18" charset="0"/>
              <a:cs typeface="Times New Roman" panose="02020603050405020304" pitchFamily="18" charset="0"/>
            </a:rPr>
            <a:t> items</a:t>
          </a:r>
          <a:endParaRPr lang="en-US" sz="2400" kern="1200" dirty="0">
            <a:latin typeface="Times New Roman" panose="02020603050405020304" pitchFamily="18" charset="0"/>
            <a:cs typeface="Times New Roman" panose="02020603050405020304" pitchFamily="18" charset="0"/>
          </a:endParaRPr>
        </a:p>
      </dsp:txBody>
      <dsp:txXfrm>
        <a:off x="5063292" y="3454214"/>
        <a:ext cx="5063292" cy="777314"/>
      </dsp:txXfrm>
    </dsp:sp>
    <dsp:sp modelId="{07A005F3-48E1-492B-BFA6-0457C17BF4AA}">
      <dsp:nvSpPr>
        <dsp:cNvPr id="0" name=""/>
        <dsp:cNvSpPr/>
      </dsp:nvSpPr>
      <dsp:spPr>
        <a:xfrm rot="10800000">
          <a:off x="0" y="1924"/>
          <a:ext cx="10126585" cy="2598933"/>
        </a:xfrm>
        <a:prstGeom prst="upArrowCallou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100000"/>
            </a:lnSpc>
            <a:spcBef>
              <a:spcPct val="0"/>
            </a:spcBef>
            <a:spcAft>
              <a:spcPct val="35000"/>
            </a:spcAft>
            <a:buNone/>
          </a:pPr>
          <a:r>
            <a:rPr lang="en-US" sz="3100" b="0" i="0" kern="1200" dirty="0">
              <a:latin typeface="Times New Roman" panose="02020603050405020304" pitchFamily="18" charset="0"/>
              <a:cs typeface="Times New Roman" panose="02020603050405020304" pitchFamily="18" charset="0"/>
            </a:rPr>
            <a:t>Allows children to decline item(s) at each meal</a:t>
          </a:r>
          <a:endParaRPr lang="en-US" sz="3100" kern="1200" dirty="0">
            <a:latin typeface="Times New Roman" panose="02020603050405020304" pitchFamily="18" charset="0"/>
            <a:cs typeface="Times New Roman" panose="02020603050405020304" pitchFamily="18" charset="0"/>
          </a:endParaRPr>
        </a:p>
      </dsp:txBody>
      <dsp:txXfrm rot="-10800000">
        <a:off x="0" y="1924"/>
        <a:ext cx="10126585" cy="912225"/>
      </dsp:txXfrm>
    </dsp:sp>
    <dsp:sp modelId="{F700D97D-3672-4E85-BD62-08BB27AE689F}">
      <dsp:nvSpPr>
        <dsp:cNvPr id="0" name=""/>
        <dsp:cNvSpPr/>
      </dsp:nvSpPr>
      <dsp:spPr>
        <a:xfrm>
          <a:off x="0" y="914149"/>
          <a:ext cx="10126585" cy="777081"/>
        </a:xfrm>
        <a:prstGeom prst="rect">
          <a:avLst/>
        </a:prstGeom>
        <a:solidFill>
          <a:schemeClr val="accent4">
            <a:alpha val="90000"/>
            <a:tint val="40000"/>
            <a:hueOff val="0"/>
            <a:satOff val="0"/>
            <a:lumOff val="0"/>
            <a:alphaOff val="0"/>
          </a:schemeClr>
        </a:solidFill>
        <a:ln w="9525" cap="flat" cmpd="sng" algn="ctr">
          <a:solidFill>
            <a:schemeClr val="accent4">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100000"/>
            </a:lnSpc>
            <a:spcBef>
              <a:spcPct val="0"/>
            </a:spcBef>
            <a:spcAft>
              <a:spcPct val="35000"/>
            </a:spcAft>
            <a:buNone/>
          </a:pPr>
          <a:r>
            <a:rPr lang="en-US" sz="2400" b="0" i="0" kern="1200" dirty="0">
              <a:latin typeface="Times New Roman" panose="02020603050405020304" pitchFamily="18" charset="0"/>
              <a:cs typeface="Times New Roman" panose="02020603050405020304" pitchFamily="18" charset="0"/>
            </a:rPr>
            <a:t>1 item at breakfast and 2 items at lunch and supper</a:t>
          </a:r>
          <a:endParaRPr lang="en-US" sz="2400" kern="1200" dirty="0">
            <a:latin typeface="Times New Roman" panose="02020603050405020304" pitchFamily="18" charset="0"/>
            <a:cs typeface="Times New Roman" panose="02020603050405020304" pitchFamily="18" charset="0"/>
          </a:endParaRPr>
        </a:p>
      </dsp:txBody>
      <dsp:txXfrm>
        <a:off x="0" y="914149"/>
        <a:ext cx="10126585" cy="77708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3F6BBE98-7B87-47DE-BD4D-7043C265E129}" type="datetimeFigureOut">
              <a:rPr lang="en-US" smtClean="0"/>
              <a:t>5/17/2023</a:t>
            </a:fld>
            <a:endParaRPr lang="en-US"/>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394D6BBC-BF39-4B51-9E27-9933F4C56735}" type="slidenum">
              <a:rPr lang="en-US" smtClean="0"/>
              <a:t>‹#›</a:t>
            </a:fld>
            <a:endParaRPr lang="en-US"/>
          </a:p>
        </p:txBody>
      </p:sp>
    </p:spTree>
    <p:extLst>
      <p:ext uri="{BB962C8B-B14F-4D97-AF65-F5344CB8AC3E}">
        <p14:creationId xmlns:p14="http://schemas.microsoft.com/office/powerpoint/2010/main" val="3062353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Summer Food Service Program meal pattern which can be found in the Nutrition Guide Manual. </a:t>
            </a:r>
          </a:p>
          <a:p>
            <a:endParaRPr lang="en-US" baseline="0" dirty="0"/>
          </a:p>
          <a:p>
            <a:r>
              <a:rPr lang="en-US" baseline="0" dirty="0"/>
              <a:t>Notice milk, fruit/veg, and grains are required for breakfast, lunch, and supper.  Lunch and supper must contain a meat/meat alternative.</a:t>
            </a:r>
          </a:p>
          <a:p>
            <a:endParaRPr lang="en-US" baseline="0" dirty="0"/>
          </a:p>
          <a:p>
            <a:r>
              <a:rPr lang="en-US" baseline="0" dirty="0"/>
              <a:t>Snack can be any two components, as long as they are not the same.  Example:  Can not have an orange and orange juice.</a:t>
            </a:r>
            <a:endParaRPr lang="en-US" dirty="0"/>
          </a:p>
          <a:p>
            <a:endParaRPr lang="en-US" dirty="0"/>
          </a:p>
        </p:txBody>
      </p:sp>
      <p:sp>
        <p:nvSpPr>
          <p:cNvPr id="4" name="Slide Number Placeholder 3"/>
          <p:cNvSpPr>
            <a:spLocks noGrp="1"/>
          </p:cNvSpPr>
          <p:nvPr>
            <p:ph type="sldNum" sz="quarter" idx="5"/>
          </p:nvPr>
        </p:nvSpPr>
        <p:spPr/>
        <p:txBody>
          <a:bodyPr/>
          <a:lstStyle/>
          <a:p>
            <a:fld id="{394D6BBC-BF39-4B51-9E27-9933F4C56735}" type="slidenum">
              <a:rPr lang="en-US" smtClean="0"/>
              <a:t>2</a:t>
            </a:fld>
            <a:endParaRPr lang="en-US"/>
          </a:p>
        </p:txBody>
      </p:sp>
    </p:spTree>
    <p:extLst>
      <p:ext uri="{BB962C8B-B14F-4D97-AF65-F5344CB8AC3E}">
        <p14:creationId xmlns:p14="http://schemas.microsoft.com/office/powerpoint/2010/main" val="1418106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Serving meals family style can help children develop good eating habits through the personal example provided by supervising adults.</a:t>
            </a:r>
          </a:p>
          <a:p>
            <a:endParaRPr lang="en-US" dirty="0"/>
          </a:p>
          <a:p>
            <a:r>
              <a:rPr lang="en-US" dirty="0"/>
              <a:t>Camp and closed enrolled sites offer the best setting for implementing family style meals, provided that adults are available to assist children during the meal and staff and children are together for an extended period of time to provide a relaxed, stable environment conducive for teaching good eating habits. Family style meal service cannot be used at open sites. </a:t>
            </a:r>
            <a:endParaRPr lang="en-US" dirty="0">
              <a:cs typeface="Calibri"/>
            </a:endParaRPr>
          </a:p>
          <a:p>
            <a:endParaRPr lang="en-US" dirty="0"/>
          </a:p>
          <a:p>
            <a:r>
              <a:rPr lang="en-US" dirty="0"/>
              <a:t>A sufficient amount of food must be placed on each table to provide the required portions of each of the food components, as outlined in 7 CFR 225.16, for all children at the table and to accommodate Program adults supervising the meal service, if they eat with the children. • Children should initially be offered the full required portion of each food component. • When a child does not initially accept the full required portion of a meal component, it is the responsibility of the supervising adults to actively encourage each child to accept the service of the full required portion for each food component of the meal pattern. For example, if a child initially refuses a food component, or initially does not take the full required portion of a meal component, the supervising adult should offer the food component to the child again.</a:t>
            </a:r>
            <a:endParaRPr lang="en-US" dirty="0">
              <a:cs typeface="Calibri"/>
            </a:endParaRPr>
          </a:p>
          <a:p>
            <a:endParaRPr lang="en-US" dirty="0">
              <a:cs typeface="Calibri"/>
            </a:endParaRPr>
          </a:p>
          <a:p>
            <a:r>
              <a:rPr lang="en-US" dirty="0"/>
              <a:t>Cup or glass size must be large enough to hold the full minimum portion. Clear cups are recommended as they assist the supervising adult in seeing the fluid milk portion.</a:t>
            </a:r>
            <a:endParaRPr lang="en-US" dirty="0">
              <a:cs typeface="Calibri" panose="020F0502020204030204"/>
            </a:endParaRPr>
          </a:p>
          <a:p>
            <a:endParaRPr lang="en-US" dirty="0"/>
          </a:p>
          <a:p>
            <a:r>
              <a:rPr lang="en-US" dirty="0"/>
              <a:t>The point-of-service meal count should be taken at the time participants are seated at the table with all required components placed on the table. </a:t>
            </a:r>
            <a:endParaRPr lang="en-US" dirty="0">
              <a:cs typeface="Calibri" panose="020F0502020204030204"/>
            </a:endParaRPr>
          </a:p>
          <a:p>
            <a:endParaRPr lang="en-US" dirty="0">
              <a:cs typeface="Calibri" panose="020F0502020204030204"/>
            </a:endParaRPr>
          </a:p>
          <a:p>
            <a:r>
              <a:rPr lang="en-US" dirty="0"/>
              <a:t>Remember, only one meal for each child may be claimed for reimbursement, even if seconds are eaten. You cannot claim reimbursement for second servings of meals.</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394D6BBC-BF39-4B51-9E27-9933F4C56735}" type="slidenum">
              <a:rPr lang="en-US" smtClean="0"/>
              <a:t>11</a:t>
            </a:fld>
            <a:endParaRPr lang="en-US"/>
          </a:p>
        </p:txBody>
      </p:sp>
    </p:spTree>
    <p:extLst>
      <p:ext uri="{BB962C8B-B14F-4D97-AF65-F5344CB8AC3E}">
        <p14:creationId xmlns:p14="http://schemas.microsoft.com/office/powerpoint/2010/main" val="1283466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Provided SED’s waiver request is approved by the National office, OVS can be an option chosen by all sponsors at the time of renewal</a:t>
            </a:r>
          </a:p>
          <a:p>
            <a:r>
              <a:rPr lang="en-US" dirty="0"/>
              <a:t>All components must be offered</a:t>
            </a:r>
            <a:r>
              <a:rPr lang="en-US" baseline="0" dirty="0"/>
              <a:t> in the full serving size and those taken must meet required minimum portion size.</a:t>
            </a:r>
          </a:p>
          <a:p>
            <a:endParaRPr lang="en-US" baseline="0" dirty="0"/>
          </a:p>
          <a:p>
            <a:r>
              <a:rPr lang="en-US" baseline="0" dirty="0"/>
              <a:t>May be implemented at breakfast, lunch, and supper. Not snack.</a:t>
            </a:r>
          </a:p>
          <a:p>
            <a:endParaRPr lang="en-US" baseline="0" dirty="0"/>
          </a:p>
          <a:p>
            <a:r>
              <a:rPr lang="en-US" baseline="0" dirty="0"/>
              <a:t>Children get to choose which component(s) to decline.  Helps decrease food cost and waste.</a:t>
            </a:r>
          </a:p>
          <a:p>
            <a:endParaRPr lang="en-US" baseline="0" dirty="0"/>
          </a:p>
          <a:p>
            <a:r>
              <a:rPr lang="en-US" baseline="0" dirty="0"/>
              <a:t>Refer to Admin Guidance Manual for more info</a:t>
            </a:r>
            <a:endParaRPr lang="en-US" dirty="0"/>
          </a:p>
          <a:p>
            <a:endParaRPr lang="en-US" dirty="0"/>
          </a:p>
        </p:txBody>
      </p:sp>
      <p:sp>
        <p:nvSpPr>
          <p:cNvPr id="4" name="Slide Number Placeholder 3"/>
          <p:cNvSpPr>
            <a:spLocks noGrp="1"/>
          </p:cNvSpPr>
          <p:nvPr>
            <p:ph type="sldNum" sz="quarter" idx="5"/>
          </p:nvPr>
        </p:nvSpPr>
        <p:spPr/>
        <p:txBody>
          <a:bodyPr/>
          <a:lstStyle/>
          <a:p>
            <a:fld id="{394D6BBC-BF39-4B51-9E27-9933F4C56735}" type="slidenum">
              <a:rPr lang="en-US" smtClean="0"/>
              <a:t>12</a:t>
            </a:fld>
            <a:endParaRPr lang="en-US"/>
          </a:p>
        </p:txBody>
      </p:sp>
    </p:spTree>
    <p:extLst>
      <p:ext uri="{BB962C8B-B14F-4D97-AF65-F5344CB8AC3E}">
        <p14:creationId xmlns:p14="http://schemas.microsoft.com/office/powerpoint/2010/main" val="2900066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4D6BBC-BF39-4B51-9E27-9933F4C56735}" type="slidenum">
              <a:rPr lang="en-US" smtClean="0"/>
              <a:t>16</a:t>
            </a:fld>
            <a:endParaRPr lang="en-US"/>
          </a:p>
        </p:txBody>
      </p:sp>
    </p:spTree>
    <p:extLst>
      <p:ext uri="{BB962C8B-B14F-4D97-AF65-F5344CB8AC3E}">
        <p14:creationId xmlns:p14="http://schemas.microsoft.com/office/powerpoint/2010/main" val="2871061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 reimbursable breakfast under OVS, a child may select: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Muffin, Cereal, and Apple; or </a:t>
            </a:r>
          </a:p>
          <a:p>
            <a:pPr marL="171450" lvl="0" indent="-171450">
              <a:buFont typeface="Arial" panose="020B0604020202020204" pitchFamily="34" charset="0"/>
              <a:buChar char="•"/>
            </a:pPr>
            <a:r>
              <a:rPr lang="en-US" dirty="0"/>
              <a:t>Muffin, Apple, and Milk; or </a:t>
            </a:r>
          </a:p>
          <a:p>
            <a:pPr marL="171450" indent="-171450">
              <a:buFont typeface="Arial" panose="020B0604020202020204" pitchFamily="34" charset="0"/>
              <a:buChar char="•"/>
            </a:pPr>
            <a:r>
              <a:rPr lang="en-US" dirty="0"/>
              <a:t>Cereal, Apple, and Milk; or </a:t>
            </a:r>
          </a:p>
          <a:p>
            <a:pPr marL="171450" indent="-171450">
              <a:buFont typeface="Arial" panose="020B0604020202020204" pitchFamily="34" charset="0"/>
              <a:buChar char="•"/>
            </a:pPr>
            <a:r>
              <a:rPr lang="en-US" dirty="0"/>
              <a:t>Muffin, Cereal, and Milk. </a:t>
            </a:r>
          </a:p>
        </p:txBody>
      </p:sp>
      <p:sp>
        <p:nvSpPr>
          <p:cNvPr id="4" name="Slide Number Placeholder 3"/>
          <p:cNvSpPr>
            <a:spLocks noGrp="1"/>
          </p:cNvSpPr>
          <p:nvPr>
            <p:ph type="sldNum" sz="quarter" idx="5"/>
          </p:nvPr>
        </p:nvSpPr>
        <p:spPr/>
        <p:txBody>
          <a:bodyPr/>
          <a:lstStyle/>
          <a:p>
            <a:fld id="{394D6BBC-BF39-4B51-9E27-9933F4C56735}" type="slidenum">
              <a:rPr lang="en-US" smtClean="0"/>
              <a:t>17</a:t>
            </a:fld>
            <a:endParaRPr lang="en-US"/>
          </a:p>
        </p:txBody>
      </p:sp>
    </p:spTree>
    <p:extLst>
      <p:ext uri="{BB962C8B-B14F-4D97-AF65-F5344CB8AC3E}">
        <p14:creationId xmlns:p14="http://schemas.microsoft.com/office/powerpoint/2010/main" val="1399027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4D6BBC-BF39-4B51-9E27-9933F4C56735}" type="slidenum">
              <a:rPr lang="en-US" smtClean="0"/>
              <a:t>18</a:t>
            </a:fld>
            <a:endParaRPr lang="en-US"/>
          </a:p>
        </p:txBody>
      </p:sp>
    </p:spTree>
    <p:extLst>
      <p:ext uri="{BB962C8B-B14F-4D97-AF65-F5344CB8AC3E}">
        <p14:creationId xmlns:p14="http://schemas.microsoft.com/office/powerpoint/2010/main" val="4196044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4D6BBC-BF39-4B51-9E27-9933F4C56735}" type="slidenum">
              <a:rPr lang="en-US" smtClean="0"/>
              <a:t>19</a:t>
            </a:fld>
            <a:endParaRPr lang="en-US"/>
          </a:p>
        </p:txBody>
      </p:sp>
    </p:spTree>
    <p:extLst>
      <p:ext uri="{BB962C8B-B14F-4D97-AF65-F5344CB8AC3E}">
        <p14:creationId xmlns:p14="http://schemas.microsoft.com/office/powerpoint/2010/main" val="2078988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4D6BBC-BF39-4B51-9E27-9933F4C56735}" type="slidenum">
              <a:rPr lang="en-US" smtClean="0"/>
              <a:t>20</a:t>
            </a:fld>
            <a:endParaRPr lang="en-US"/>
          </a:p>
        </p:txBody>
      </p:sp>
    </p:spTree>
    <p:extLst>
      <p:ext uri="{BB962C8B-B14F-4D97-AF65-F5344CB8AC3E}">
        <p14:creationId xmlns:p14="http://schemas.microsoft.com/office/powerpoint/2010/main" val="2112164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4D6BBC-BF39-4B51-9E27-9933F4C56735}" type="slidenum">
              <a:rPr lang="en-US" smtClean="0"/>
              <a:t>21</a:t>
            </a:fld>
            <a:endParaRPr lang="en-US"/>
          </a:p>
        </p:txBody>
      </p:sp>
    </p:spTree>
    <p:extLst>
      <p:ext uri="{BB962C8B-B14F-4D97-AF65-F5344CB8AC3E}">
        <p14:creationId xmlns:p14="http://schemas.microsoft.com/office/powerpoint/2010/main" val="2616409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4D6BBC-BF39-4B51-9E27-9933F4C56735}" type="slidenum">
              <a:rPr lang="en-US" smtClean="0"/>
              <a:t>24</a:t>
            </a:fld>
            <a:endParaRPr lang="en-US"/>
          </a:p>
        </p:txBody>
      </p:sp>
    </p:spTree>
    <p:extLst>
      <p:ext uri="{BB962C8B-B14F-4D97-AF65-F5344CB8AC3E}">
        <p14:creationId xmlns:p14="http://schemas.microsoft.com/office/powerpoint/2010/main" val="4102268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4D6BBC-BF39-4B51-9E27-9933F4C56735}" type="slidenum">
              <a:rPr lang="en-US" smtClean="0"/>
              <a:t>25</a:t>
            </a:fld>
            <a:endParaRPr lang="en-US"/>
          </a:p>
        </p:txBody>
      </p:sp>
    </p:spTree>
    <p:extLst>
      <p:ext uri="{BB962C8B-B14F-4D97-AF65-F5344CB8AC3E}">
        <p14:creationId xmlns:p14="http://schemas.microsoft.com/office/powerpoint/2010/main" val="4176027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Whole grain products</a:t>
            </a:r>
            <a:r>
              <a:rPr lang="en-US" baseline="0" dirty="0"/>
              <a:t> are not required on the SFSP meal pattern but the goal is to serve nutritious meals and be consistent with what the kids are receiving at school. Grains offered must be whole grain or enriched. </a:t>
            </a:r>
          </a:p>
          <a:p>
            <a:endParaRPr lang="en-US" dirty="0"/>
          </a:p>
        </p:txBody>
      </p:sp>
      <p:sp>
        <p:nvSpPr>
          <p:cNvPr id="4" name="Slide Number Placeholder 3"/>
          <p:cNvSpPr>
            <a:spLocks noGrp="1"/>
          </p:cNvSpPr>
          <p:nvPr>
            <p:ph type="sldNum" sz="quarter" idx="5"/>
          </p:nvPr>
        </p:nvSpPr>
        <p:spPr/>
        <p:txBody>
          <a:bodyPr/>
          <a:lstStyle/>
          <a:p>
            <a:fld id="{394D6BBC-BF39-4B51-9E27-9933F4C56735}" type="slidenum">
              <a:rPr lang="en-US" smtClean="0"/>
              <a:t>3</a:t>
            </a:fld>
            <a:endParaRPr lang="en-US"/>
          </a:p>
        </p:txBody>
      </p:sp>
    </p:spTree>
    <p:extLst>
      <p:ext uri="{BB962C8B-B14F-4D97-AF65-F5344CB8AC3E}">
        <p14:creationId xmlns:p14="http://schemas.microsoft.com/office/powerpoint/2010/main" val="2870579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4D6BBC-BF39-4B51-9E27-9933F4C56735}" type="slidenum">
              <a:rPr lang="en-US" smtClean="0"/>
              <a:t>26</a:t>
            </a:fld>
            <a:endParaRPr lang="en-US"/>
          </a:p>
        </p:txBody>
      </p:sp>
    </p:spTree>
    <p:extLst>
      <p:ext uri="{BB962C8B-B14F-4D97-AF65-F5344CB8AC3E}">
        <p14:creationId xmlns:p14="http://schemas.microsoft.com/office/powerpoint/2010/main" val="3812150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4D6BBC-BF39-4B51-9E27-9933F4C56735}" type="slidenum">
              <a:rPr lang="en-US" smtClean="0"/>
              <a:t>27</a:t>
            </a:fld>
            <a:endParaRPr lang="en-US"/>
          </a:p>
        </p:txBody>
      </p:sp>
    </p:spTree>
    <p:extLst>
      <p:ext uri="{BB962C8B-B14F-4D97-AF65-F5344CB8AC3E}">
        <p14:creationId xmlns:p14="http://schemas.microsoft.com/office/powerpoint/2010/main" val="3885824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4D6BBC-BF39-4B51-9E27-9933F4C56735}" type="slidenum">
              <a:rPr lang="en-US" smtClean="0"/>
              <a:t>28</a:t>
            </a:fld>
            <a:endParaRPr lang="en-US"/>
          </a:p>
        </p:txBody>
      </p:sp>
    </p:spTree>
    <p:extLst>
      <p:ext uri="{BB962C8B-B14F-4D97-AF65-F5344CB8AC3E}">
        <p14:creationId xmlns:p14="http://schemas.microsoft.com/office/powerpoint/2010/main" val="1874561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4D6BBC-BF39-4B51-9E27-9933F4C56735}" type="slidenum">
              <a:rPr lang="en-US" smtClean="0"/>
              <a:t>29</a:t>
            </a:fld>
            <a:endParaRPr lang="en-US"/>
          </a:p>
        </p:txBody>
      </p:sp>
    </p:spTree>
    <p:extLst>
      <p:ext uri="{BB962C8B-B14F-4D97-AF65-F5344CB8AC3E}">
        <p14:creationId xmlns:p14="http://schemas.microsoft.com/office/powerpoint/2010/main" val="3110345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4D6BBC-BF39-4B51-9E27-9933F4C56735}" type="slidenum">
              <a:rPr lang="en-US" smtClean="0"/>
              <a:t>30</a:t>
            </a:fld>
            <a:endParaRPr lang="en-US"/>
          </a:p>
        </p:txBody>
      </p:sp>
    </p:spTree>
    <p:extLst>
      <p:ext uri="{BB962C8B-B14F-4D97-AF65-F5344CB8AC3E}">
        <p14:creationId xmlns:p14="http://schemas.microsoft.com/office/powerpoint/2010/main" val="34383013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other reimbursable options are:</a:t>
            </a:r>
          </a:p>
          <a:p>
            <a:r>
              <a:rPr lang="en-US" dirty="0"/>
              <a:t>Chicken fingers, Rice, and Broccoli; or </a:t>
            </a:r>
          </a:p>
          <a:p>
            <a:r>
              <a:rPr lang="en-US" dirty="0"/>
              <a:t>Chicken fingers, Apple Slices, and milk; or  </a:t>
            </a:r>
          </a:p>
          <a:p>
            <a:r>
              <a:rPr lang="en-US" dirty="0"/>
              <a:t>Chicken fingers, Broccoli, and Milk; or</a:t>
            </a:r>
          </a:p>
          <a:p>
            <a:r>
              <a:rPr lang="en-US" dirty="0"/>
              <a:t>Milk, Rice, and Broccoli. </a:t>
            </a:r>
          </a:p>
          <a:p>
            <a:endParaRPr lang="en-US" dirty="0"/>
          </a:p>
        </p:txBody>
      </p:sp>
      <p:sp>
        <p:nvSpPr>
          <p:cNvPr id="4" name="Slide Number Placeholder 3"/>
          <p:cNvSpPr>
            <a:spLocks noGrp="1"/>
          </p:cNvSpPr>
          <p:nvPr>
            <p:ph type="sldNum" sz="quarter" idx="5"/>
          </p:nvPr>
        </p:nvSpPr>
        <p:spPr/>
        <p:txBody>
          <a:bodyPr/>
          <a:lstStyle/>
          <a:p>
            <a:fld id="{394D6BBC-BF39-4B51-9E27-9933F4C56735}" type="slidenum">
              <a:rPr lang="en-US" smtClean="0"/>
              <a:t>31</a:t>
            </a:fld>
            <a:endParaRPr lang="en-US"/>
          </a:p>
        </p:txBody>
      </p:sp>
    </p:spTree>
    <p:extLst>
      <p:ext uri="{BB962C8B-B14F-4D97-AF65-F5344CB8AC3E}">
        <p14:creationId xmlns:p14="http://schemas.microsoft.com/office/powerpoint/2010/main" val="16500422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4D6BBC-BF39-4B51-9E27-9933F4C56735}" type="slidenum">
              <a:rPr lang="en-US" smtClean="0"/>
              <a:t>32</a:t>
            </a:fld>
            <a:endParaRPr lang="en-US"/>
          </a:p>
        </p:txBody>
      </p:sp>
    </p:spTree>
    <p:extLst>
      <p:ext uri="{BB962C8B-B14F-4D97-AF65-F5344CB8AC3E}">
        <p14:creationId xmlns:p14="http://schemas.microsoft.com/office/powerpoint/2010/main" val="3629061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4D6BBC-BF39-4B51-9E27-9933F4C56735}" type="slidenum">
              <a:rPr lang="en-US" smtClean="0"/>
              <a:t>33</a:t>
            </a:fld>
            <a:endParaRPr lang="en-US"/>
          </a:p>
        </p:txBody>
      </p:sp>
    </p:spTree>
    <p:extLst>
      <p:ext uri="{BB962C8B-B14F-4D97-AF65-F5344CB8AC3E}">
        <p14:creationId xmlns:p14="http://schemas.microsoft.com/office/powerpoint/2010/main" val="1362760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that meat/meat alternate is not required at breakfast but, if served, must be at least 1 oz equivalent of meat/meat alternate.</a:t>
            </a:r>
          </a:p>
          <a:p>
            <a:endParaRPr lang="en-US" baseline="0" dirty="0"/>
          </a:p>
          <a:p>
            <a:r>
              <a:rPr lang="en-US" baseline="0" dirty="0"/>
              <a:t>Meat/meat alternate is required at lunch and supper in a 2 oz serving.</a:t>
            </a:r>
          </a:p>
          <a:p>
            <a:endParaRPr lang="en-US" baseline="0" dirty="0"/>
          </a:p>
          <a:p>
            <a:r>
              <a:rPr lang="en-US" baseline="0" dirty="0"/>
              <a:t>It can be one of the 2 components of snack but is not required.</a:t>
            </a:r>
          </a:p>
          <a:p>
            <a:endParaRPr lang="en-US" baseline="0" dirty="0"/>
          </a:p>
          <a:p>
            <a:r>
              <a:rPr lang="en-US" baseline="0" dirty="0"/>
              <a:t>If serving meat alternates, make sure you are providing a large enough serving size to meet meal pattern requirements.</a:t>
            </a:r>
          </a:p>
          <a:p>
            <a:endParaRPr lang="en-US" baseline="0" dirty="0"/>
          </a:p>
          <a:p>
            <a:r>
              <a:rPr lang="en-US" baseline="0" dirty="0"/>
              <a:t>Example:  If a peanut butter sandwich is served at lunch or dinner you would need to have 4 tablespoons of peanut butter to equal 2oz of meat alternate equivalent if that is the only meat/meat alternate you are offering.</a:t>
            </a:r>
            <a:endParaRPr lang="en-US" dirty="0"/>
          </a:p>
          <a:p>
            <a:endParaRPr lang="en-US" dirty="0"/>
          </a:p>
        </p:txBody>
      </p:sp>
      <p:sp>
        <p:nvSpPr>
          <p:cNvPr id="4" name="Slide Number Placeholder 3"/>
          <p:cNvSpPr>
            <a:spLocks noGrp="1"/>
          </p:cNvSpPr>
          <p:nvPr>
            <p:ph type="sldNum" sz="quarter" idx="5"/>
          </p:nvPr>
        </p:nvSpPr>
        <p:spPr/>
        <p:txBody>
          <a:bodyPr/>
          <a:lstStyle/>
          <a:p>
            <a:fld id="{394D6BBC-BF39-4B51-9E27-9933F4C56735}" type="slidenum">
              <a:rPr lang="en-US" smtClean="0"/>
              <a:t>4</a:t>
            </a:fld>
            <a:endParaRPr lang="en-US"/>
          </a:p>
        </p:txBody>
      </p:sp>
    </p:spTree>
    <p:extLst>
      <p:ext uri="{BB962C8B-B14F-4D97-AF65-F5344CB8AC3E}">
        <p14:creationId xmlns:p14="http://schemas.microsoft.com/office/powerpoint/2010/main" val="1593823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fruit &amp; veg. component</a:t>
            </a:r>
            <a:r>
              <a:rPr lang="en-US" baseline="0" dirty="0"/>
              <a:t> is required at breakfast, lunch, and supper.</a:t>
            </a:r>
          </a:p>
          <a:p>
            <a:endParaRPr lang="en-US" baseline="0" dirty="0"/>
          </a:p>
          <a:p>
            <a:r>
              <a:rPr lang="en-US" baseline="0" dirty="0"/>
              <a:t>Must be two items at lunch/supper totaling ¾ cup.</a:t>
            </a:r>
          </a:p>
          <a:p>
            <a:endParaRPr lang="en-US" baseline="0" dirty="0"/>
          </a:p>
          <a:p>
            <a:r>
              <a:rPr lang="en-US" baseline="0" dirty="0"/>
              <a:t>Could be ½ cup strawberries and ¼ cup cucumbers.  Doesn’t have to be one fruit and one veg. it can be any combo.</a:t>
            </a:r>
          </a:p>
          <a:p>
            <a:endParaRPr lang="en-US" baseline="0" dirty="0"/>
          </a:p>
          <a:p>
            <a:r>
              <a:rPr lang="en-US" baseline="0" dirty="0"/>
              <a:t>It must be at least 1/8 cup to count as creditable.</a:t>
            </a:r>
          </a:p>
          <a:p>
            <a:endParaRPr lang="en-US" baseline="0" dirty="0"/>
          </a:p>
          <a:p>
            <a:r>
              <a:rPr lang="en-US" baseline="0" dirty="0"/>
              <a:t>If Juice is being served, it must be 100% fruit juice.</a:t>
            </a:r>
          </a:p>
          <a:p>
            <a:endParaRPr lang="en-US" baseline="0" dirty="0"/>
          </a:p>
          <a:p>
            <a:r>
              <a:rPr lang="en-US" baseline="0" dirty="0"/>
              <a:t>Serve fruits and vegetables that are fresh and in season whenever possible.</a:t>
            </a:r>
            <a:endParaRPr lang="en-US" dirty="0"/>
          </a:p>
        </p:txBody>
      </p:sp>
      <p:sp>
        <p:nvSpPr>
          <p:cNvPr id="4" name="Slide Number Placeholder 3"/>
          <p:cNvSpPr>
            <a:spLocks noGrp="1"/>
          </p:cNvSpPr>
          <p:nvPr>
            <p:ph type="sldNum" sz="quarter" idx="5"/>
          </p:nvPr>
        </p:nvSpPr>
        <p:spPr/>
        <p:txBody>
          <a:bodyPr/>
          <a:lstStyle/>
          <a:p>
            <a:fld id="{394D6BBC-BF39-4B51-9E27-9933F4C56735}" type="slidenum">
              <a:rPr lang="en-US" smtClean="0"/>
              <a:t>5</a:t>
            </a:fld>
            <a:endParaRPr lang="en-US"/>
          </a:p>
        </p:txBody>
      </p:sp>
    </p:spTree>
    <p:extLst>
      <p:ext uri="{BB962C8B-B14F-4D97-AF65-F5344CB8AC3E}">
        <p14:creationId xmlns:p14="http://schemas.microsoft.com/office/powerpoint/2010/main" val="3246340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8 oz serving of milk must be served with each meal.</a:t>
            </a:r>
          </a:p>
          <a:p>
            <a:endParaRPr lang="en-US" dirty="0"/>
          </a:p>
        </p:txBody>
      </p:sp>
      <p:sp>
        <p:nvSpPr>
          <p:cNvPr id="4" name="Slide Number Placeholder 3"/>
          <p:cNvSpPr>
            <a:spLocks noGrp="1"/>
          </p:cNvSpPr>
          <p:nvPr>
            <p:ph type="sldNum" sz="quarter" idx="5"/>
          </p:nvPr>
        </p:nvSpPr>
        <p:spPr/>
        <p:txBody>
          <a:bodyPr/>
          <a:lstStyle/>
          <a:p>
            <a:fld id="{394D6BBC-BF39-4B51-9E27-9933F4C56735}" type="slidenum">
              <a:rPr lang="en-US" smtClean="0"/>
              <a:t>6</a:t>
            </a:fld>
            <a:endParaRPr lang="en-US"/>
          </a:p>
        </p:txBody>
      </p:sp>
    </p:spTree>
    <p:extLst>
      <p:ext uri="{BB962C8B-B14F-4D97-AF65-F5344CB8AC3E}">
        <p14:creationId xmlns:p14="http://schemas.microsoft.com/office/powerpoint/2010/main" val="1662780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snack, the menu needs to offer at least </a:t>
            </a:r>
            <a:r>
              <a:rPr lang="en-US" baseline="0" dirty="0"/>
              <a:t>2 different components.  Remember the vegetable, fruit, or juice is all considered to be one component.</a:t>
            </a:r>
          </a:p>
          <a:p>
            <a:endParaRPr lang="en-US" baseline="0" dirty="0"/>
          </a:p>
          <a:p>
            <a:r>
              <a:rPr lang="en-US" baseline="0" dirty="0"/>
              <a:t>Two components can not be apple juice and apple, or carrots and apples, or orange juice and oranges.  </a:t>
            </a:r>
          </a:p>
          <a:p>
            <a:endParaRPr lang="en-US" baseline="0" dirty="0"/>
          </a:p>
          <a:p>
            <a:r>
              <a:rPr lang="en-US" baseline="0" dirty="0"/>
              <a:t>Milk and apple would be considered a reimbursable snack.</a:t>
            </a:r>
            <a:endParaRPr lang="en-US" dirty="0"/>
          </a:p>
          <a:p>
            <a:endParaRPr lang="en-US" dirty="0"/>
          </a:p>
        </p:txBody>
      </p:sp>
      <p:sp>
        <p:nvSpPr>
          <p:cNvPr id="4" name="Slide Number Placeholder 3"/>
          <p:cNvSpPr>
            <a:spLocks noGrp="1"/>
          </p:cNvSpPr>
          <p:nvPr>
            <p:ph type="sldNum" sz="quarter" idx="5"/>
          </p:nvPr>
        </p:nvSpPr>
        <p:spPr/>
        <p:txBody>
          <a:bodyPr/>
          <a:lstStyle/>
          <a:p>
            <a:fld id="{394D6BBC-BF39-4B51-9E27-9933F4C56735}" type="slidenum">
              <a:rPr lang="en-US" smtClean="0"/>
              <a:t>7</a:t>
            </a:fld>
            <a:endParaRPr lang="en-US"/>
          </a:p>
        </p:txBody>
      </p:sp>
    </p:spTree>
    <p:extLst>
      <p:ext uri="{BB962C8B-B14F-4D97-AF65-F5344CB8AC3E}">
        <p14:creationId xmlns:p14="http://schemas.microsoft.com/office/powerpoint/2010/main" val="705418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4D6BBC-BF39-4B51-9E27-9933F4C56735}" type="slidenum">
              <a:rPr lang="en-US" smtClean="0"/>
              <a:t>8</a:t>
            </a:fld>
            <a:endParaRPr lang="en-US"/>
          </a:p>
        </p:txBody>
      </p:sp>
    </p:spTree>
    <p:extLst>
      <p:ext uri="{BB962C8B-B14F-4D97-AF65-F5344CB8AC3E}">
        <p14:creationId xmlns:p14="http://schemas.microsoft.com/office/powerpoint/2010/main" val="256543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cs typeface="Sabon Next LT"/>
              </a:rPr>
              <a:t>Regardless of which meal service style you choose to implement, there are requirements that apply to all types of meal service styles in the SFSP:</a:t>
            </a:r>
          </a:p>
          <a:p>
            <a:pPr marL="285750" indent="-285750">
              <a:buChar char="•"/>
            </a:pPr>
            <a:r>
              <a:rPr lang="en-US" dirty="0">
                <a:cs typeface="Sabon Next LT"/>
              </a:rPr>
              <a:t>All components must be prepared and served at the approved meal service time.</a:t>
            </a:r>
          </a:p>
          <a:p>
            <a:pPr marL="285750" indent="-285750">
              <a:buChar char="•"/>
            </a:pPr>
            <a:r>
              <a:rPr lang="en-US" dirty="0">
                <a:cs typeface="Sabon Next LT"/>
              </a:rPr>
              <a:t>All components must be served at the same time.</a:t>
            </a:r>
          </a:p>
          <a:p>
            <a:pPr marL="285750" indent="-285750">
              <a:buChar char="•"/>
            </a:pPr>
            <a:r>
              <a:rPr lang="en-US" dirty="0">
                <a:cs typeface="Sabon Next LT"/>
              </a:rPr>
              <a:t>Children must be present and prepared to eat at the approved meal service time.</a:t>
            </a:r>
          </a:p>
          <a:p>
            <a:pPr marL="285750" indent="-285750">
              <a:buChar char="•"/>
            </a:pPr>
            <a:r>
              <a:rPr lang="en-US" dirty="0">
                <a:cs typeface="Sabon Next LT"/>
              </a:rPr>
              <a:t>Children consume the meals on-site in a congregate setting.</a:t>
            </a:r>
          </a:p>
          <a:p>
            <a:pPr marL="285750" indent="-285750">
              <a:buChar char="•"/>
            </a:pPr>
            <a:r>
              <a:rPr lang="en-US" dirty="0">
                <a:cs typeface="Sabon Next LT"/>
              </a:rPr>
              <a:t>Trained site supervisor must be on site for the entire meal service.</a:t>
            </a:r>
          </a:p>
          <a:p>
            <a:pPr marL="285750" indent="-285750">
              <a:buChar char="•"/>
            </a:pPr>
            <a:r>
              <a:rPr lang="en-US" dirty="0">
                <a:cs typeface="Sabon Next LT"/>
              </a:rPr>
              <a:t>Trained staff member takes a point of service meal count once all children have been provided all required meal components.</a:t>
            </a:r>
          </a:p>
          <a:p>
            <a:pPr marL="285750" indent="-285750">
              <a:buChar char="•"/>
            </a:pPr>
            <a:r>
              <a:rPr lang="en-US" dirty="0">
                <a:cs typeface="Sabon Next LT"/>
              </a:rPr>
              <a:t>Meal count records are maintained on-site and available for SED review at any time.</a:t>
            </a:r>
          </a:p>
          <a:p>
            <a:endParaRPr lang="en-US" dirty="0"/>
          </a:p>
        </p:txBody>
      </p:sp>
      <p:sp>
        <p:nvSpPr>
          <p:cNvPr id="4" name="Slide Number Placeholder 3"/>
          <p:cNvSpPr>
            <a:spLocks noGrp="1"/>
          </p:cNvSpPr>
          <p:nvPr>
            <p:ph type="sldNum" sz="quarter" idx="5"/>
          </p:nvPr>
        </p:nvSpPr>
        <p:spPr/>
        <p:txBody>
          <a:bodyPr/>
          <a:lstStyle/>
          <a:p>
            <a:fld id="{394D6BBC-BF39-4B51-9E27-9933F4C56735}" type="slidenum">
              <a:rPr lang="en-US" smtClean="0"/>
              <a:t>9</a:t>
            </a:fld>
            <a:endParaRPr lang="en-US"/>
          </a:p>
        </p:txBody>
      </p:sp>
    </p:spTree>
    <p:extLst>
      <p:ext uri="{BB962C8B-B14F-4D97-AF65-F5344CB8AC3E}">
        <p14:creationId xmlns:p14="http://schemas.microsoft.com/office/powerpoint/2010/main" val="2387307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defRPr/>
            </a:pPr>
            <a:r>
              <a:rPr lang="en-US" altLang="en-US" u="sng" dirty="0"/>
              <a:t>There are 4 approved styles to serve meals to children in the SFSP:</a:t>
            </a:r>
          </a:p>
          <a:p>
            <a:pPr marL="231775" indent="-231775" eaLnBrk="1" hangingPunct="1">
              <a:buFontTx/>
              <a:buAutoNum type="arabicPeriod"/>
              <a:defRPr/>
            </a:pPr>
            <a:endParaRPr lang="en-US" altLang="en-US" u="sng" dirty="0"/>
          </a:p>
          <a:p>
            <a:pPr marL="231775" indent="-231775">
              <a:buFontTx/>
              <a:buAutoNum type="arabicPeriod"/>
              <a:defRPr/>
            </a:pPr>
            <a:r>
              <a:rPr lang="en-US" altLang="en-US" u="sng" dirty="0"/>
              <a:t>Tray line</a:t>
            </a:r>
            <a:r>
              <a:rPr lang="en-US" altLang="en-US" dirty="0"/>
              <a:t>  - children go through the line and receive all required meal components by the time they reach the end of the line. </a:t>
            </a:r>
            <a:endParaRPr lang="en-US" altLang="en-US" dirty="0">
              <a:cs typeface="Calibri"/>
            </a:endParaRPr>
          </a:p>
          <a:p>
            <a:pPr marL="231775" indent="-231775" eaLnBrk="1" hangingPunct="1">
              <a:buFontTx/>
              <a:buAutoNum type="arabicPeriod"/>
              <a:defRPr/>
            </a:pPr>
            <a:endParaRPr lang="en-US" altLang="en-US" dirty="0"/>
          </a:p>
          <a:p>
            <a:pPr marL="231775" indent="-231775">
              <a:buFontTx/>
              <a:buAutoNum type="arabicPeriod"/>
              <a:defRPr/>
            </a:pPr>
            <a:r>
              <a:rPr lang="en-US" altLang="en-US" u="sng" dirty="0"/>
              <a:t>Pre set-table setting</a:t>
            </a:r>
            <a:r>
              <a:rPr lang="en-US" altLang="en-US" dirty="0"/>
              <a:t> -  all components on a plate at each place setting at the start of your approved meal svc</a:t>
            </a:r>
            <a:endParaRPr lang="en-US" altLang="en-US" dirty="0">
              <a:cs typeface="Calibri"/>
            </a:endParaRPr>
          </a:p>
          <a:p>
            <a:pPr marL="231775" indent="-231775" eaLnBrk="1" hangingPunct="1">
              <a:buFontTx/>
              <a:buAutoNum type="arabicPeriod"/>
              <a:defRPr/>
            </a:pPr>
            <a:endParaRPr lang="en-US" altLang="en-US" dirty="0"/>
          </a:p>
          <a:p>
            <a:pPr marL="231775" indent="-231775">
              <a:buAutoNum type="arabicPeriod" startAt="3"/>
              <a:defRPr/>
            </a:pPr>
            <a:r>
              <a:rPr lang="en-US" altLang="en-US" u="sng" dirty="0"/>
              <a:t>Pre plating</a:t>
            </a:r>
            <a:r>
              <a:rPr lang="en-US" altLang="en-US" dirty="0"/>
              <a:t> means the required components are on plates which are then served to the children. </a:t>
            </a:r>
            <a:endParaRPr lang="en-US" altLang="en-US" dirty="0">
              <a:cs typeface="Calibri"/>
            </a:endParaRPr>
          </a:p>
          <a:p>
            <a:pPr marL="231775" indent="-231775" eaLnBrk="1" hangingPunct="1">
              <a:buAutoNum type="arabicPeriod" startAt="3"/>
              <a:defRPr/>
            </a:pPr>
            <a:endParaRPr lang="en-US" altLang="en-US" dirty="0"/>
          </a:p>
          <a:p>
            <a:pPr marL="231775" indent="-231775">
              <a:buFontTx/>
              <a:buAutoNum type="arabicPeriod" startAt="4"/>
              <a:defRPr/>
            </a:pPr>
            <a:r>
              <a:rPr lang="en-US" altLang="en-US" u="sng" dirty="0"/>
              <a:t>Family Style</a:t>
            </a:r>
            <a:r>
              <a:rPr lang="en-US" altLang="en-US" dirty="0"/>
              <a:t> is when you are having the children eat like they would at home.  Enough food is placed on the table for all children to have the required portion size of each component</a:t>
            </a:r>
            <a:r>
              <a:rPr lang="en-US" altLang="en-US" sz="800" dirty="0"/>
              <a:t>.</a:t>
            </a:r>
            <a:endParaRPr lang="en-US" altLang="en-US" dirty="0"/>
          </a:p>
          <a:p>
            <a:pPr marL="231775" indent="-231775">
              <a:buAutoNum type="arabicPeriod" startAt="4"/>
            </a:pPr>
            <a:endParaRPr lang="en-US" altLang="en-US" sz="800" dirty="0">
              <a:ea typeface="Calibri"/>
              <a:cs typeface="Calibri"/>
            </a:endParaRPr>
          </a:p>
          <a:p>
            <a:r>
              <a:rPr lang="en-US" dirty="0"/>
              <a:t>As a reminder, all meal components must be served at the same time no matter what meal service style is determined the best fit for your site.</a:t>
            </a:r>
            <a:endParaRPr lang="en-US" dirty="0">
              <a:cs typeface="Calibri"/>
            </a:endParaRPr>
          </a:p>
          <a:p>
            <a:endParaRPr lang="en-US" dirty="0">
              <a:ea typeface="Calibri" panose="020F0502020204030204"/>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394D6BBC-BF39-4B51-9E27-9933F4C56735}" type="slidenum">
              <a:rPr lang="en-US" smtClean="0"/>
              <a:t>10</a:t>
            </a:fld>
            <a:endParaRPr lang="en-US"/>
          </a:p>
        </p:txBody>
      </p:sp>
    </p:spTree>
    <p:extLst>
      <p:ext uri="{BB962C8B-B14F-4D97-AF65-F5344CB8AC3E}">
        <p14:creationId xmlns:p14="http://schemas.microsoft.com/office/powerpoint/2010/main" val="3472541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rgbClr val="FFF9E7"/>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30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8288000" cy="10287000"/>
          </a:xfrm>
          <a:custGeom>
            <a:avLst/>
            <a:gdLst/>
            <a:ahLst/>
            <a:cxnLst/>
            <a:rect l="l" t="t" r="r" b="b"/>
            <a:pathLst>
              <a:path w="18288000" h="10287000">
                <a:moveTo>
                  <a:pt x="0" y="0"/>
                </a:moveTo>
                <a:lnTo>
                  <a:pt x="18287999" y="0"/>
                </a:lnTo>
                <a:lnTo>
                  <a:pt x="18287999" y="10286999"/>
                </a:lnTo>
                <a:lnTo>
                  <a:pt x="0" y="10286999"/>
                </a:lnTo>
                <a:lnTo>
                  <a:pt x="0" y="0"/>
                </a:lnTo>
                <a:close/>
              </a:path>
            </a:pathLst>
          </a:custGeom>
          <a:solidFill>
            <a:srgbClr val="FFF9E7"/>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000" b="1" i="0">
                <a:solidFill>
                  <a:srgbClr val="FFF9E7"/>
                </a:solidFill>
                <a:latin typeface="Calibri"/>
                <a:cs typeface="Calibri"/>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5/17/2023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rgbClr val="FFF9E7"/>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5/17/2023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8288000" cy="10287000"/>
          </a:xfrm>
          <a:custGeom>
            <a:avLst/>
            <a:gdLst/>
            <a:ahLst/>
            <a:cxnLst/>
            <a:rect l="l" t="t" r="r" b="b"/>
            <a:pathLst>
              <a:path w="18288000" h="10287000">
                <a:moveTo>
                  <a:pt x="0" y="0"/>
                </a:moveTo>
                <a:lnTo>
                  <a:pt x="18287999" y="0"/>
                </a:lnTo>
                <a:lnTo>
                  <a:pt x="18287999" y="10286999"/>
                </a:lnTo>
                <a:lnTo>
                  <a:pt x="0" y="10286999"/>
                </a:lnTo>
                <a:lnTo>
                  <a:pt x="0" y="0"/>
                </a:lnTo>
                <a:close/>
              </a:path>
            </a:pathLst>
          </a:custGeom>
          <a:solidFill>
            <a:srgbClr val="FFF9E7"/>
          </a:solidFill>
        </p:spPr>
        <p:txBody>
          <a:bodyPr wrap="square" lIns="0" tIns="0" rIns="0" bIns="0" rtlCol="0"/>
          <a:lstStyle/>
          <a:p>
            <a:endParaRPr/>
          </a:p>
        </p:txBody>
      </p:sp>
      <p:sp>
        <p:nvSpPr>
          <p:cNvPr id="17" name="bk object 17"/>
          <p:cNvSpPr/>
          <p:nvPr/>
        </p:nvSpPr>
        <p:spPr>
          <a:xfrm>
            <a:off x="3017688" y="4405739"/>
            <a:ext cx="12250420" cy="4838700"/>
          </a:xfrm>
          <a:custGeom>
            <a:avLst/>
            <a:gdLst/>
            <a:ahLst/>
            <a:cxnLst/>
            <a:rect l="l" t="t" r="r" b="b"/>
            <a:pathLst>
              <a:path w="12250419" h="4838700">
                <a:moveTo>
                  <a:pt x="11778801" y="12699"/>
                </a:moveTo>
                <a:lnTo>
                  <a:pt x="471327" y="12699"/>
                </a:lnTo>
                <a:lnTo>
                  <a:pt x="485824" y="0"/>
                </a:lnTo>
                <a:lnTo>
                  <a:pt x="11764303" y="0"/>
                </a:lnTo>
                <a:lnTo>
                  <a:pt x="11778801" y="12699"/>
                </a:lnTo>
                <a:close/>
              </a:path>
              <a:path w="12250419" h="4838700">
                <a:moveTo>
                  <a:pt x="11821761" y="25399"/>
                </a:moveTo>
                <a:lnTo>
                  <a:pt x="428367" y="25399"/>
                </a:lnTo>
                <a:lnTo>
                  <a:pt x="442599" y="12699"/>
                </a:lnTo>
                <a:lnTo>
                  <a:pt x="11807530" y="12699"/>
                </a:lnTo>
                <a:lnTo>
                  <a:pt x="11821761" y="25399"/>
                </a:lnTo>
                <a:close/>
              </a:path>
              <a:path w="12250419" h="4838700">
                <a:moveTo>
                  <a:pt x="11863772" y="38099"/>
                </a:moveTo>
                <a:lnTo>
                  <a:pt x="386356" y="38099"/>
                </a:lnTo>
                <a:lnTo>
                  <a:pt x="400237" y="25399"/>
                </a:lnTo>
                <a:lnTo>
                  <a:pt x="11849891" y="25399"/>
                </a:lnTo>
                <a:lnTo>
                  <a:pt x="11863772" y="38099"/>
                </a:lnTo>
                <a:close/>
              </a:path>
              <a:path w="12250419" h="4838700">
                <a:moveTo>
                  <a:pt x="11891150" y="50799"/>
                </a:moveTo>
                <a:lnTo>
                  <a:pt x="358978" y="50799"/>
                </a:lnTo>
                <a:lnTo>
                  <a:pt x="372597" y="38099"/>
                </a:lnTo>
                <a:lnTo>
                  <a:pt x="11877530" y="38099"/>
                </a:lnTo>
                <a:lnTo>
                  <a:pt x="11891150" y="50799"/>
                </a:lnTo>
                <a:close/>
              </a:path>
              <a:path w="12250419" h="4838700">
                <a:moveTo>
                  <a:pt x="11917924" y="63499"/>
                </a:moveTo>
                <a:lnTo>
                  <a:pt x="332205" y="63499"/>
                </a:lnTo>
                <a:lnTo>
                  <a:pt x="345514" y="50799"/>
                </a:lnTo>
                <a:lnTo>
                  <a:pt x="11904615" y="50799"/>
                </a:lnTo>
                <a:lnTo>
                  <a:pt x="11917924" y="63499"/>
                </a:lnTo>
                <a:close/>
              </a:path>
              <a:path w="12250419" h="4838700">
                <a:moveTo>
                  <a:pt x="11944059" y="76199"/>
                </a:moveTo>
                <a:lnTo>
                  <a:pt x="306070" y="76199"/>
                </a:lnTo>
                <a:lnTo>
                  <a:pt x="319052" y="63499"/>
                </a:lnTo>
                <a:lnTo>
                  <a:pt x="11931077" y="63499"/>
                </a:lnTo>
                <a:lnTo>
                  <a:pt x="11944059" y="76199"/>
                </a:lnTo>
                <a:close/>
              </a:path>
              <a:path w="12250419" h="4838700">
                <a:moveTo>
                  <a:pt x="11981883" y="101599"/>
                </a:moveTo>
                <a:lnTo>
                  <a:pt x="268247" y="101599"/>
                </a:lnTo>
                <a:lnTo>
                  <a:pt x="280668" y="88899"/>
                </a:lnTo>
                <a:lnTo>
                  <a:pt x="293275" y="76199"/>
                </a:lnTo>
                <a:lnTo>
                  <a:pt x="11956854" y="76199"/>
                </a:lnTo>
                <a:lnTo>
                  <a:pt x="11969462" y="88899"/>
                </a:lnTo>
                <a:lnTo>
                  <a:pt x="11981883" y="101599"/>
                </a:lnTo>
                <a:close/>
              </a:path>
              <a:path w="12250419" h="4838700">
                <a:moveTo>
                  <a:pt x="12017890" y="126999"/>
                </a:moveTo>
                <a:lnTo>
                  <a:pt x="232240" y="126999"/>
                </a:lnTo>
                <a:lnTo>
                  <a:pt x="244025" y="114299"/>
                </a:lnTo>
                <a:lnTo>
                  <a:pt x="256028" y="101599"/>
                </a:lnTo>
                <a:lnTo>
                  <a:pt x="11994102" y="101599"/>
                </a:lnTo>
                <a:lnTo>
                  <a:pt x="12006105" y="114299"/>
                </a:lnTo>
                <a:lnTo>
                  <a:pt x="12017890" y="126999"/>
                </a:lnTo>
                <a:close/>
              </a:path>
              <a:path w="12250419" h="4838700">
                <a:moveTo>
                  <a:pt x="12062741" y="165099"/>
                </a:moveTo>
                <a:lnTo>
                  <a:pt x="187388" y="165099"/>
                </a:lnTo>
                <a:lnTo>
                  <a:pt x="198238" y="152399"/>
                </a:lnTo>
                <a:lnTo>
                  <a:pt x="209332" y="139699"/>
                </a:lnTo>
                <a:lnTo>
                  <a:pt x="220671" y="126999"/>
                </a:lnTo>
                <a:lnTo>
                  <a:pt x="12029459" y="126999"/>
                </a:lnTo>
                <a:lnTo>
                  <a:pt x="12040797" y="139699"/>
                </a:lnTo>
                <a:lnTo>
                  <a:pt x="12051891" y="152399"/>
                </a:lnTo>
                <a:lnTo>
                  <a:pt x="12062741" y="165099"/>
                </a:lnTo>
                <a:close/>
              </a:path>
              <a:path w="12250419" h="4838700">
                <a:moveTo>
                  <a:pt x="12083694" y="4660899"/>
                </a:moveTo>
                <a:lnTo>
                  <a:pt x="166434" y="4660899"/>
                </a:lnTo>
                <a:lnTo>
                  <a:pt x="156355" y="4648199"/>
                </a:lnTo>
                <a:lnTo>
                  <a:pt x="127746" y="4610099"/>
                </a:lnTo>
                <a:lnTo>
                  <a:pt x="101721" y="4571999"/>
                </a:lnTo>
                <a:lnTo>
                  <a:pt x="78414" y="4533899"/>
                </a:lnTo>
                <a:lnTo>
                  <a:pt x="57949" y="4495799"/>
                </a:lnTo>
                <a:lnTo>
                  <a:pt x="40442" y="4457699"/>
                </a:lnTo>
                <a:lnTo>
                  <a:pt x="25989" y="4419599"/>
                </a:lnTo>
                <a:lnTo>
                  <a:pt x="21862" y="4394199"/>
                </a:lnTo>
                <a:lnTo>
                  <a:pt x="18088" y="4381499"/>
                </a:lnTo>
                <a:lnTo>
                  <a:pt x="8885" y="4343399"/>
                </a:lnTo>
                <a:lnTo>
                  <a:pt x="2906" y="4292599"/>
                </a:lnTo>
                <a:lnTo>
                  <a:pt x="1634" y="4279899"/>
                </a:lnTo>
                <a:lnTo>
                  <a:pt x="726" y="4267199"/>
                </a:lnTo>
                <a:lnTo>
                  <a:pt x="181" y="4254499"/>
                </a:lnTo>
                <a:lnTo>
                  <a:pt x="0" y="4241799"/>
                </a:lnTo>
                <a:lnTo>
                  <a:pt x="0" y="596899"/>
                </a:lnTo>
                <a:lnTo>
                  <a:pt x="181" y="584199"/>
                </a:lnTo>
                <a:lnTo>
                  <a:pt x="726" y="571499"/>
                </a:lnTo>
                <a:lnTo>
                  <a:pt x="1634" y="558799"/>
                </a:lnTo>
                <a:lnTo>
                  <a:pt x="2906" y="533399"/>
                </a:lnTo>
                <a:lnTo>
                  <a:pt x="8884" y="495299"/>
                </a:lnTo>
                <a:lnTo>
                  <a:pt x="14666" y="469899"/>
                </a:lnTo>
                <a:lnTo>
                  <a:pt x="18087" y="444499"/>
                </a:lnTo>
                <a:lnTo>
                  <a:pt x="30464" y="406399"/>
                </a:lnTo>
                <a:lnTo>
                  <a:pt x="45944" y="368299"/>
                </a:lnTo>
                <a:lnTo>
                  <a:pt x="64444" y="330199"/>
                </a:lnTo>
                <a:lnTo>
                  <a:pt x="85870" y="292099"/>
                </a:lnTo>
                <a:lnTo>
                  <a:pt x="110103" y="253999"/>
                </a:lnTo>
                <a:lnTo>
                  <a:pt x="137005" y="215899"/>
                </a:lnTo>
                <a:lnTo>
                  <a:pt x="166434" y="177799"/>
                </a:lnTo>
                <a:lnTo>
                  <a:pt x="176783" y="165099"/>
                </a:lnTo>
                <a:lnTo>
                  <a:pt x="12073346" y="165099"/>
                </a:lnTo>
                <a:lnTo>
                  <a:pt x="12103584" y="203199"/>
                </a:lnTo>
                <a:lnTo>
                  <a:pt x="12131352" y="241299"/>
                </a:lnTo>
                <a:lnTo>
                  <a:pt x="12156491" y="279399"/>
                </a:lnTo>
                <a:lnTo>
                  <a:pt x="12178862" y="317499"/>
                </a:lnTo>
                <a:lnTo>
                  <a:pt x="12198348" y="355599"/>
                </a:lnTo>
                <a:lnTo>
                  <a:pt x="12214849" y="393699"/>
                </a:lnTo>
                <a:lnTo>
                  <a:pt x="12228269" y="431799"/>
                </a:lnTo>
                <a:lnTo>
                  <a:pt x="12235464" y="469899"/>
                </a:lnTo>
                <a:lnTo>
                  <a:pt x="12238533" y="482599"/>
                </a:lnTo>
                <a:lnTo>
                  <a:pt x="12245591" y="520699"/>
                </a:lnTo>
                <a:lnTo>
                  <a:pt x="12248495" y="558799"/>
                </a:lnTo>
                <a:lnTo>
                  <a:pt x="12249403" y="571499"/>
                </a:lnTo>
                <a:lnTo>
                  <a:pt x="12249948" y="584199"/>
                </a:lnTo>
                <a:lnTo>
                  <a:pt x="12250129" y="596899"/>
                </a:lnTo>
                <a:lnTo>
                  <a:pt x="12250129" y="4241799"/>
                </a:lnTo>
                <a:lnTo>
                  <a:pt x="12249947" y="4254499"/>
                </a:lnTo>
                <a:lnTo>
                  <a:pt x="12249402" y="4267199"/>
                </a:lnTo>
                <a:lnTo>
                  <a:pt x="12248494" y="4279899"/>
                </a:lnTo>
                <a:lnTo>
                  <a:pt x="12247223" y="4292599"/>
                </a:lnTo>
                <a:lnTo>
                  <a:pt x="12245589" y="4317999"/>
                </a:lnTo>
                <a:lnTo>
                  <a:pt x="12238530" y="4356099"/>
                </a:lnTo>
                <a:lnTo>
                  <a:pt x="12228266" y="4394199"/>
                </a:lnTo>
                <a:lnTo>
                  <a:pt x="12224139" y="4419599"/>
                </a:lnTo>
                <a:lnTo>
                  <a:pt x="12209687" y="4457699"/>
                </a:lnTo>
                <a:lnTo>
                  <a:pt x="12192179" y="4495799"/>
                </a:lnTo>
                <a:lnTo>
                  <a:pt x="12171714" y="4533899"/>
                </a:lnTo>
                <a:lnTo>
                  <a:pt x="12148407" y="4571999"/>
                </a:lnTo>
                <a:lnTo>
                  <a:pt x="12122382" y="4610099"/>
                </a:lnTo>
                <a:lnTo>
                  <a:pt x="12093773" y="4648199"/>
                </a:lnTo>
                <a:lnTo>
                  <a:pt x="12083694" y="4660899"/>
                </a:lnTo>
                <a:close/>
              </a:path>
              <a:path w="12250419" h="4838700">
                <a:moveTo>
                  <a:pt x="12029457" y="4711699"/>
                </a:moveTo>
                <a:lnTo>
                  <a:pt x="220671" y="4711699"/>
                </a:lnTo>
                <a:lnTo>
                  <a:pt x="209333" y="4698999"/>
                </a:lnTo>
                <a:lnTo>
                  <a:pt x="198239" y="4686299"/>
                </a:lnTo>
                <a:lnTo>
                  <a:pt x="187389" y="4673599"/>
                </a:lnTo>
                <a:lnTo>
                  <a:pt x="176783" y="4660899"/>
                </a:lnTo>
                <a:lnTo>
                  <a:pt x="12073345" y="4660899"/>
                </a:lnTo>
                <a:lnTo>
                  <a:pt x="12062740" y="4673599"/>
                </a:lnTo>
                <a:lnTo>
                  <a:pt x="12051890" y="4686299"/>
                </a:lnTo>
                <a:lnTo>
                  <a:pt x="12040796" y="4698999"/>
                </a:lnTo>
                <a:lnTo>
                  <a:pt x="12029457" y="4711699"/>
                </a:lnTo>
                <a:close/>
              </a:path>
              <a:path w="12250419" h="4838700">
                <a:moveTo>
                  <a:pt x="11994100" y="4737099"/>
                </a:moveTo>
                <a:lnTo>
                  <a:pt x="256028" y="4737099"/>
                </a:lnTo>
                <a:lnTo>
                  <a:pt x="244026" y="4724399"/>
                </a:lnTo>
                <a:lnTo>
                  <a:pt x="232240" y="4711699"/>
                </a:lnTo>
                <a:lnTo>
                  <a:pt x="12017888" y="4711699"/>
                </a:lnTo>
                <a:lnTo>
                  <a:pt x="12006102" y="4724399"/>
                </a:lnTo>
                <a:lnTo>
                  <a:pt x="11994100" y="4737099"/>
                </a:lnTo>
                <a:close/>
              </a:path>
              <a:path w="12250419" h="4838700">
                <a:moveTo>
                  <a:pt x="11956852" y="4762499"/>
                </a:moveTo>
                <a:lnTo>
                  <a:pt x="293276" y="4762499"/>
                </a:lnTo>
                <a:lnTo>
                  <a:pt x="280668" y="4749799"/>
                </a:lnTo>
                <a:lnTo>
                  <a:pt x="268247" y="4737099"/>
                </a:lnTo>
                <a:lnTo>
                  <a:pt x="11981881" y="4737099"/>
                </a:lnTo>
                <a:lnTo>
                  <a:pt x="11969460" y="4749799"/>
                </a:lnTo>
                <a:lnTo>
                  <a:pt x="11956852" y="4762499"/>
                </a:lnTo>
                <a:close/>
              </a:path>
              <a:path w="12250419" h="4838700">
                <a:moveTo>
                  <a:pt x="11931076" y="4775199"/>
                </a:moveTo>
                <a:lnTo>
                  <a:pt x="319052" y="4775199"/>
                </a:lnTo>
                <a:lnTo>
                  <a:pt x="306071" y="4762499"/>
                </a:lnTo>
                <a:lnTo>
                  <a:pt x="11944058" y="4762499"/>
                </a:lnTo>
                <a:lnTo>
                  <a:pt x="11931076" y="4775199"/>
                </a:lnTo>
                <a:close/>
              </a:path>
              <a:path w="12250419" h="4838700">
                <a:moveTo>
                  <a:pt x="11904613" y="4787899"/>
                </a:moveTo>
                <a:lnTo>
                  <a:pt x="345514" y="4787899"/>
                </a:lnTo>
                <a:lnTo>
                  <a:pt x="332205" y="4775199"/>
                </a:lnTo>
                <a:lnTo>
                  <a:pt x="11917922" y="4775199"/>
                </a:lnTo>
                <a:lnTo>
                  <a:pt x="11904613" y="4787899"/>
                </a:lnTo>
                <a:close/>
              </a:path>
              <a:path w="12250419" h="4838700">
                <a:moveTo>
                  <a:pt x="11877529" y="4800599"/>
                </a:moveTo>
                <a:lnTo>
                  <a:pt x="372598" y="4800599"/>
                </a:lnTo>
                <a:lnTo>
                  <a:pt x="358978" y="4787899"/>
                </a:lnTo>
                <a:lnTo>
                  <a:pt x="11891149" y="4787899"/>
                </a:lnTo>
                <a:lnTo>
                  <a:pt x="11877529" y="4800599"/>
                </a:lnTo>
                <a:close/>
              </a:path>
              <a:path w="12250419" h="4838700">
                <a:moveTo>
                  <a:pt x="11849890" y="4813299"/>
                </a:moveTo>
                <a:lnTo>
                  <a:pt x="400237" y="4813299"/>
                </a:lnTo>
                <a:lnTo>
                  <a:pt x="386356" y="4800599"/>
                </a:lnTo>
                <a:lnTo>
                  <a:pt x="11863771" y="4800599"/>
                </a:lnTo>
                <a:lnTo>
                  <a:pt x="11849890" y="4813299"/>
                </a:lnTo>
                <a:close/>
              </a:path>
              <a:path w="12250419" h="4838700">
                <a:moveTo>
                  <a:pt x="11807528" y="4825999"/>
                </a:moveTo>
                <a:lnTo>
                  <a:pt x="442599" y="4825999"/>
                </a:lnTo>
                <a:lnTo>
                  <a:pt x="428367" y="4813299"/>
                </a:lnTo>
                <a:lnTo>
                  <a:pt x="11821760" y="4813299"/>
                </a:lnTo>
                <a:lnTo>
                  <a:pt x="11807528" y="4825999"/>
                </a:lnTo>
                <a:close/>
              </a:path>
              <a:path w="12250419" h="4838700">
                <a:moveTo>
                  <a:pt x="11749734" y="4838699"/>
                </a:moveTo>
                <a:lnTo>
                  <a:pt x="500392" y="4838699"/>
                </a:lnTo>
                <a:lnTo>
                  <a:pt x="485824" y="4825999"/>
                </a:lnTo>
                <a:lnTo>
                  <a:pt x="11764301" y="4825999"/>
                </a:lnTo>
                <a:lnTo>
                  <a:pt x="11749734" y="4838699"/>
                </a:lnTo>
                <a:close/>
              </a:path>
            </a:pathLst>
          </a:custGeom>
          <a:solidFill>
            <a:srgbClr val="FFD558"/>
          </a:solidFill>
        </p:spPr>
        <p:txBody>
          <a:bodyPr wrap="square" lIns="0" tIns="0" rIns="0" bIns="0" rtlCol="0"/>
          <a:lstStyle/>
          <a:p>
            <a:endParaRPr/>
          </a:p>
        </p:txBody>
      </p:sp>
      <p:sp>
        <p:nvSpPr>
          <p:cNvPr id="18" name="bk object 18"/>
          <p:cNvSpPr/>
          <p:nvPr/>
        </p:nvSpPr>
        <p:spPr>
          <a:xfrm>
            <a:off x="3017689" y="6464177"/>
            <a:ext cx="12250420" cy="0"/>
          </a:xfrm>
          <a:custGeom>
            <a:avLst/>
            <a:gdLst/>
            <a:ahLst/>
            <a:cxnLst/>
            <a:rect l="l" t="t" r="r" b="b"/>
            <a:pathLst>
              <a:path w="12250419">
                <a:moveTo>
                  <a:pt x="0" y="0"/>
                </a:moveTo>
                <a:lnTo>
                  <a:pt x="12250132" y="0"/>
                </a:lnTo>
              </a:path>
            </a:pathLst>
          </a:custGeom>
          <a:ln w="41730">
            <a:solidFill>
              <a:srgbClr val="FFF9E7"/>
            </a:solidFill>
          </a:ln>
        </p:spPr>
        <p:txBody>
          <a:bodyPr wrap="square" lIns="0" tIns="0" rIns="0" bIns="0" rtlCol="0"/>
          <a:lstStyle/>
          <a:p>
            <a:endParaRPr/>
          </a:p>
        </p:txBody>
      </p:sp>
      <p:sp>
        <p:nvSpPr>
          <p:cNvPr id="19" name="bk object 19"/>
          <p:cNvSpPr/>
          <p:nvPr/>
        </p:nvSpPr>
        <p:spPr>
          <a:xfrm>
            <a:off x="3017689" y="5745257"/>
            <a:ext cx="12250420" cy="0"/>
          </a:xfrm>
          <a:custGeom>
            <a:avLst/>
            <a:gdLst/>
            <a:ahLst/>
            <a:cxnLst/>
            <a:rect l="l" t="t" r="r" b="b"/>
            <a:pathLst>
              <a:path w="12250419">
                <a:moveTo>
                  <a:pt x="0" y="0"/>
                </a:moveTo>
                <a:lnTo>
                  <a:pt x="12250132" y="0"/>
                </a:lnTo>
              </a:path>
            </a:pathLst>
          </a:custGeom>
          <a:ln w="41729">
            <a:solidFill>
              <a:srgbClr val="FFF9E7"/>
            </a:solidFill>
          </a:ln>
        </p:spPr>
        <p:txBody>
          <a:bodyPr wrap="square" lIns="0" tIns="0" rIns="0" bIns="0" rtlCol="0"/>
          <a:lstStyle/>
          <a:p>
            <a:endParaRPr/>
          </a:p>
        </p:txBody>
      </p:sp>
      <p:sp>
        <p:nvSpPr>
          <p:cNvPr id="20" name="bk object 20"/>
          <p:cNvSpPr/>
          <p:nvPr/>
        </p:nvSpPr>
        <p:spPr>
          <a:xfrm>
            <a:off x="3017689" y="5026338"/>
            <a:ext cx="12250420" cy="0"/>
          </a:xfrm>
          <a:custGeom>
            <a:avLst/>
            <a:gdLst/>
            <a:ahLst/>
            <a:cxnLst/>
            <a:rect l="l" t="t" r="r" b="b"/>
            <a:pathLst>
              <a:path w="12250419">
                <a:moveTo>
                  <a:pt x="0" y="0"/>
                </a:moveTo>
                <a:lnTo>
                  <a:pt x="12250132" y="0"/>
                </a:lnTo>
              </a:path>
            </a:pathLst>
          </a:custGeom>
          <a:ln w="41731">
            <a:solidFill>
              <a:srgbClr val="FFF9E7"/>
            </a:solidFill>
          </a:ln>
        </p:spPr>
        <p:txBody>
          <a:bodyPr wrap="square" lIns="0" tIns="0" rIns="0" bIns="0" rtlCol="0"/>
          <a:lstStyle/>
          <a:p>
            <a:endParaRPr/>
          </a:p>
        </p:txBody>
      </p:sp>
      <p:sp>
        <p:nvSpPr>
          <p:cNvPr id="21" name="bk object 21"/>
          <p:cNvSpPr/>
          <p:nvPr/>
        </p:nvSpPr>
        <p:spPr>
          <a:xfrm>
            <a:off x="3017689" y="7183097"/>
            <a:ext cx="12250420" cy="0"/>
          </a:xfrm>
          <a:custGeom>
            <a:avLst/>
            <a:gdLst/>
            <a:ahLst/>
            <a:cxnLst/>
            <a:rect l="l" t="t" r="r" b="b"/>
            <a:pathLst>
              <a:path w="12250419">
                <a:moveTo>
                  <a:pt x="0" y="0"/>
                </a:moveTo>
                <a:lnTo>
                  <a:pt x="12250132" y="0"/>
                </a:lnTo>
              </a:path>
            </a:pathLst>
          </a:custGeom>
          <a:ln w="41728">
            <a:solidFill>
              <a:srgbClr val="FFF9E7"/>
            </a:solidFill>
          </a:ln>
        </p:spPr>
        <p:txBody>
          <a:bodyPr wrap="square" lIns="0" tIns="0" rIns="0" bIns="0" rtlCol="0"/>
          <a:lstStyle/>
          <a:p>
            <a:endParaRPr/>
          </a:p>
        </p:txBody>
      </p:sp>
      <p:sp>
        <p:nvSpPr>
          <p:cNvPr id="22" name="bk object 22"/>
          <p:cNvSpPr/>
          <p:nvPr/>
        </p:nvSpPr>
        <p:spPr>
          <a:xfrm>
            <a:off x="3017689" y="7902016"/>
            <a:ext cx="12250420" cy="0"/>
          </a:xfrm>
          <a:custGeom>
            <a:avLst/>
            <a:gdLst/>
            <a:ahLst/>
            <a:cxnLst/>
            <a:rect l="l" t="t" r="r" b="b"/>
            <a:pathLst>
              <a:path w="12250419">
                <a:moveTo>
                  <a:pt x="0" y="0"/>
                </a:moveTo>
                <a:lnTo>
                  <a:pt x="12250132" y="0"/>
                </a:lnTo>
              </a:path>
            </a:pathLst>
          </a:custGeom>
          <a:ln w="41732">
            <a:solidFill>
              <a:srgbClr val="FFF9E7"/>
            </a:solidFill>
          </a:ln>
        </p:spPr>
        <p:txBody>
          <a:bodyPr wrap="square" lIns="0" tIns="0" rIns="0" bIns="0" rtlCol="0"/>
          <a:lstStyle/>
          <a:p>
            <a:endParaRPr/>
          </a:p>
        </p:txBody>
      </p:sp>
      <p:sp>
        <p:nvSpPr>
          <p:cNvPr id="23" name="bk object 23"/>
          <p:cNvSpPr/>
          <p:nvPr/>
        </p:nvSpPr>
        <p:spPr>
          <a:xfrm>
            <a:off x="3017689" y="8620936"/>
            <a:ext cx="12250420" cy="0"/>
          </a:xfrm>
          <a:custGeom>
            <a:avLst/>
            <a:gdLst/>
            <a:ahLst/>
            <a:cxnLst/>
            <a:rect l="l" t="t" r="r" b="b"/>
            <a:pathLst>
              <a:path w="12250419">
                <a:moveTo>
                  <a:pt x="0" y="0"/>
                </a:moveTo>
                <a:lnTo>
                  <a:pt x="12250132" y="0"/>
                </a:lnTo>
              </a:path>
            </a:pathLst>
          </a:custGeom>
          <a:ln w="41729">
            <a:solidFill>
              <a:srgbClr val="FFF9E7"/>
            </a:solidFill>
          </a:ln>
        </p:spPr>
        <p:txBody>
          <a:bodyPr wrap="square" lIns="0" tIns="0" rIns="0" bIns="0" rtlCol="0"/>
          <a:lstStyle/>
          <a:p>
            <a:endParaRPr/>
          </a:p>
        </p:txBody>
      </p:sp>
      <p:sp>
        <p:nvSpPr>
          <p:cNvPr id="24" name="bk object 24"/>
          <p:cNvSpPr/>
          <p:nvPr/>
        </p:nvSpPr>
        <p:spPr>
          <a:xfrm>
            <a:off x="13774247" y="8422529"/>
            <a:ext cx="4513751" cy="1864470"/>
          </a:xfrm>
          <a:prstGeom prst="rect">
            <a:avLst/>
          </a:prstGeom>
          <a:blipFill>
            <a:blip r:embed="rId2" cstate="print"/>
            <a:stretch>
              <a:fillRect/>
            </a:stretch>
          </a:blipFill>
        </p:spPr>
        <p:txBody>
          <a:bodyPr wrap="square" lIns="0" tIns="0" rIns="0" bIns="0" rtlCol="0"/>
          <a:lstStyle/>
          <a:p>
            <a:endParaRPr/>
          </a:p>
        </p:txBody>
      </p:sp>
      <p:sp>
        <p:nvSpPr>
          <p:cNvPr id="25" name="bk object 25"/>
          <p:cNvSpPr/>
          <p:nvPr/>
        </p:nvSpPr>
        <p:spPr>
          <a:xfrm>
            <a:off x="945068" y="0"/>
            <a:ext cx="1322705" cy="2327275"/>
          </a:xfrm>
          <a:custGeom>
            <a:avLst/>
            <a:gdLst/>
            <a:ahLst/>
            <a:cxnLst/>
            <a:rect l="l" t="t" r="r" b="b"/>
            <a:pathLst>
              <a:path w="1322705" h="2327275">
                <a:moveTo>
                  <a:pt x="1133921" y="1119596"/>
                </a:moveTo>
                <a:lnTo>
                  <a:pt x="1082299" y="1120465"/>
                </a:lnTo>
                <a:lnTo>
                  <a:pt x="1028332" y="1112514"/>
                </a:lnTo>
                <a:lnTo>
                  <a:pt x="974665" y="1101083"/>
                </a:lnTo>
                <a:lnTo>
                  <a:pt x="933458" y="1082732"/>
                </a:lnTo>
                <a:lnTo>
                  <a:pt x="909851" y="1045612"/>
                </a:lnTo>
                <a:lnTo>
                  <a:pt x="896536" y="995480"/>
                </a:lnTo>
                <a:lnTo>
                  <a:pt x="883495" y="947093"/>
                </a:lnTo>
                <a:lnTo>
                  <a:pt x="870533" y="897761"/>
                </a:lnTo>
                <a:lnTo>
                  <a:pt x="858400" y="848287"/>
                </a:lnTo>
                <a:lnTo>
                  <a:pt x="847607" y="798600"/>
                </a:lnTo>
                <a:lnTo>
                  <a:pt x="838667" y="748628"/>
                </a:lnTo>
                <a:lnTo>
                  <a:pt x="831374" y="695348"/>
                </a:lnTo>
                <a:lnTo>
                  <a:pt x="825807" y="641789"/>
                </a:lnTo>
                <a:lnTo>
                  <a:pt x="821509" y="588033"/>
                </a:lnTo>
                <a:lnTo>
                  <a:pt x="818026" y="534162"/>
                </a:lnTo>
                <a:lnTo>
                  <a:pt x="814900" y="480258"/>
                </a:lnTo>
                <a:lnTo>
                  <a:pt x="811618" y="425474"/>
                </a:lnTo>
                <a:lnTo>
                  <a:pt x="808663" y="377733"/>
                </a:lnTo>
                <a:lnTo>
                  <a:pt x="805890" y="329036"/>
                </a:lnTo>
                <a:lnTo>
                  <a:pt x="803461" y="280321"/>
                </a:lnTo>
                <a:lnTo>
                  <a:pt x="801483" y="231594"/>
                </a:lnTo>
                <a:lnTo>
                  <a:pt x="800060" y="182861"/>
                </a:lnTo>
                <a:lnTo>
                  <a:pt x="799298" y="134129"/>
                </a:lnTo>
                <a:lnTo>
                  <a:pt x="800689" y="104284"/>
                </a:lnTo>
                <a:lnTo>
                  <a:pt x="804943" y="74331"/>
                </a:lnTo>
                <a:lnTo>
                  <a:pt x="811457" y="44653"/>
                </a:lnTo>
                <a:lnTo>
                  <a:pt x="819628" y="15629"/>
                </a:lnTo>
                <a:lnTo>
                  <a:pt x="827243" y="0"/>
                </a:lnTo>
                <a:lnTo>
                  <a:pt x="1023566" y="0"/>
                </a:lnTo>
                <a:lnTo>
                  <a:pt x="1026146" y="2296"/>
                </a:lnTo>
                <a:lnTo>
                  <a:pt x="913596" y="20711"/>
                </a:lnTo>
                <a:lnTo>
                  <a:pt x="899400" y="23628"/>
                </a:lnTo>
                <a:lnTo>
                  <a:pt x="888665" y="33062"/>
                </a:lnTo>
                <a:lnTo>
                  <a:pt x="882540" y="50104"/>
                </a:lnTo>
                <a:lnTo>
                  <a:pt x="878141" y="74233"/>
                </a:lnTo>
                <a:lnTo>
                  <a:pt x="873582" y="98396"/>
                </a:lnTo>
                <a:lnTo>
                  <a:pt x="870103" y="122555"/>
                </a:lnTo>
                <a:lnTo>
                  <a:pt x="868941" y="146671"/>
                </a:lnTo>
                <a:lnTo>
                  <a:pt x="870176" y="195864"/>
                </a:lnTo>
                <a:lnTo>
                  <a:pt x="872100" y="245048"/>
                </a:lnTo>
                <a:lnTo>
                  <a:pt x="874548" y="294220"/>
                </a:lnTo>
                <a:lnTo>
                  <a:pt x="877356" y="343377"/>
                </a:lnTo>
                <a:lnTo>
                  <a:pt x="880360" y="392517"/>
                </a:lnTo>
                <a:lnTo>
                  <a:pt x="883614" y="448802"/>
                </a:lnTo>
                <a:lnTo>
                  <a:pt x="887064" y="505101"/>
                </a:lnTo>
                <a:lnTo>
                  <a:pt x="891696" y="561243"/>
                </a:lnTo>
                <a:lnTo>
                  <a:pt x="898501" y="617058"/>
                </a:lnTo>
                <a:lnTo>
                  <a:pt x="906261" y="665841"/>
                </a:lnTo>
                <a:lnTo>
                  <a:pt x="914925" y="714492"/>
                </a:lnTo>
                <a:lnTo>
                  <a:pt x="924240" y="763046"/>
                </a:lnTo>
                <a:lnTo>
                  <a:pt x="933955" y="811538"/>
                </a:lnTo>
                <a:lnTo>
                  <a:pt x="943817" y="860004"/>
                </a:lnTo>
                <a:lnTo>
                  <a:pt x="953576" y="908478"/>
                </a:lnTo>
                <a:lnTo>
                  <a:pt x="958420" y="930267"/>
                </a:lnTo>
                <a:lnTo>
                  <a:pt x="963951" y="951918"/>
                </a:lnTo>
                <a:lnTo>
                  <a:pt x="969696" y="973530"/>
                </a:lnTo>
                <a:lnTo>
                  <a:pt x="975181" y="995201"/>
                </a:lnTo>
                <a:lnTo>
                  <a:pt x="1010046" y="1027364"/>
                </a:lnTo>
                <a:lnTo>
                  <a:pt x="1043469" y="1032888"/>
                </a:lnTo>
                <a:lnTo>
                  <a:pt x="1076900" y="1038732"/>
                </a:lnTo>
                <a:lnTo>
                  <a:pt x="1110231" y="1040133"/>
                </a:lnTo>
                <a:lnTo>
                  <a:pt x="1273121" y="1013482"/>
                </a:lnTo>
                <a:lnTo>
                  <a:pt x="1254180" y="1050151"/>
                </a:lnTo>
                <a:lnTo>
                  <a:pt x="1220710" y="1085751"/>
                </a:lnTo>
                <a:lnTo>
                  <a:pt x="1180341" y="1108462"/>
                </a:lnTo>
                <a:lnTo>
                  <a:pt x="1133921" y="1119596"/>
                </a:lnTo>
                <a:close/>
              </a:path>
              <a:path w="1322705" h="2327275">
                <a:moveTo>
                  <a:pt x="1078205" y="389910"/>
                </a:moveTo>
                <a:lnTo>
                  <a:pt x="1041387" y="373241"/>
                </a:lnTo>
                <a:lnTo>
                  <a:pt x="1032411" y="327546"/>
                </a:lnTo>
                <a:lnTo>
                  <a:pt x="1025105" y="264541"/>
                </a:lnTo>
                <a:lnTo>
                  <a:pt x="1020818" y="233135"/>
                </a:lnTo>
                <a:lnTo>
                  <a:pt x="1014667" y="194793"/>
                </a:lnTo>
                <a:lnTo>
                  <a:pt x="1008075" y="156515"/>
                </a:lnTo>
                <a:lnTo>
                  <a:pt x="1001031" y="118320"/>
                </a:lnTo>
                <a:lnTo>
                  <a:pt x="993522" y="80222"/>
                </a:lnTo>
                <a:lnTo>
                  <a:pt x="970431" y="42280"/>
                </a:lnTo>
                <a:lnTo>
                  <a:pt x="930104" y="23221"/>
                </a:lnTo>
                <a:lnTo>
                  <a:pt x="913596" y="20711"/>
                </a:lnTo>
                <a:lnTo>
                  <a:pt x="1026146" y="2296"/>
                </a:lnTo>
                <a:lnTo>
                  <a:pt x="1058312" y="49803"/>
                </a:lnTo>
                <a:lnTo>
                  <a:pt x="1074792" y="102464"/>
                </a:lnTo>
                <a:lnTo>
                  <a:pt x="1082326" y="144367"/>
                </a:lnTo>
                <a:lnTo>
                  <a:pt x="1090254" y="193312"/>
                </a:lnTo>
                <a:lnTo>
                  <a:pt x="1097050" y="238915"/>
                </a:lnTo>
                <a:lnTo>
                  <a:pt x="1103659" y="284553"/>
                </a:lnTo>
                <a:lnTo>
                  <a:pt x="1110151" y="328405"/>
                </a:lnTo>
                <a:lnTo>
                  <a:pt x="1111422" y="336808"/>
                </a:lnTo>
                <a:lnTo>
                  <a:pt x="1110850" y="343690"/>
                </a:lnTo>
                <a:lnTo>
                  <a:pt x="1111090" y="350460"/>
                </a:lnTo>
                <a:lnTo>
                  <a:pt x="1109544" y="365913"/>
                </a:lnTo>
                <a:lnTo>
                  <a:pt x="1103617" y="377699"/>
                </a:lnTo>
                <a:lnTo>
                  <a:pt x="1093205" y="385729"/>
                </a:lnTo>
                <a:lnTo>
                  <a:pt x="1078205" y="389910"/>
                </a:lnTo>
                <a:close/>
              </a:path>
              <a:path w="1322705" h="2327275">
                <a:moveTo>
                  <a:pt x="1273121" y="1013482"/>
                </a:moveTo>
                <a:lnTo>
                  <a:pt x="1110231" y="1040133"/>
                </a:lnTo>
                <a:lnTo>
                  <a:pt x="1143355" y="1032324"/>
                </a:lnTo>
                <a:lnTo>
                  <a:pt x="1158499" y="1024636"/>
                </a:lnTo>
                <a:lnTo>
                  <a:pt x="1192540" y="989280"/>
                </a:lnTo>
                <a:lnTo>
                  <a:pt x="1204765" y="945049"/>
                </a:lnTo>
                <a:lnTo>
                  <a:pt x="1215227" y="900269"/>
                </a:lnTo>
                <a:lnTo>
                  <a:pt x="1224233" y="855127"/>
                </a:lnTo>
                <a:lnTo>
                  <a:pt x="1232088" y="809813"/>
                </a:lnTo>
                <a:lnTo>
                  <a:pt x="1236869" y="756636"/>
                </a:lnTo>
                <a:lnTo>
                  <a:pt x="1236838" y="729829"/>
                </a:lnTo>
                <a:lnTo>
                  <a:pt x="1231692" y="650209"/>
                </a:lnTo>
                <a:lnTo>
                  <a:pt x="1227674" y="597286"/>
                </a:lnTo>
                <a:lnTo>
                  <a:pt x="1223523" y="544373"/>
                </a:lnTo>
                <a:lnTo>
                  <a:pt x="1219289" y="491466"/>
                </a:lnTo>
                <a:lnTo>
                  <a:pt x="1210776" y="385655"/>
                </a:lnTo>
                <a:lnTo>
                  <a:pt x="1206598" y="332743"/>
                </a:lnTo>
                <a:lnTo>
                  <a:pt x="1202539" y="279822"/>
                </a:lnTo>
                <a:lnTo>
                  <a:pt x="1197884" y="230129"/>
                </a:lnTo>
                <a:lnTo>
                  <a:pt x="1191546" y="180765"/>
                </a:lnTo>
                <a:lnTo>
                  <a:pt x="1182996" y="127896"/>
                </a:lnTo>
                <a:lnTo>
                  <a:pt x="1174554" y="82877"/>
                </a:lnTo>
                <a:lnTo>
                  <a:pt x="1164265" y="34279"/>
                </a:lnTo>
                <a:lnTo>
                  <a:pt x="1156308" y="0"/>
                </a:lnTo>
                <a:lnTo>
                  <a:pt x="1241258" y="0"/>
                </a:lnTo>
                <a:lnTo>
                  <a:pt x="1258754" y="76152"/>
                </a:lnTo>
                <a:lnTo>
                  <a:pt x="1266361" y="118170"/>
                </a:lnTo>
                <a:lnTo>
                  <a:pt x="1274186" y="167244"/>
                </a:lnTo>
                <a:lnTo>
                  <a:pt x="1282644" y="228854"/>
                </a:lnTo>
                <a:lnTo>
                  <a:pt x="1288648" y="280013"/>
                </a:lnTo>
                <a:lnTo>
                  <a:pt x="1294128" y="331889"/>
                </a:lnTo>
                <a:lnTo>
                  <a:pt x="1299128" y="382539"/>
                </a:lnTo>
                <a:lnTo>
                  <a:pt x="1304063" y="433789"/>
                </a:lnTo>
                <a:lnTo>
                  <a:pt x="1308834" y="485144"/>
                </a:lnTo>
                <a:lnTo>
                  <a:pt x="1313131" y="536575"/>
                </a:lnTo>
                <a:lnTo>
                  <a:pt x="1316806" y="588059"/>
                </a:lnTo>
                <a:lnTo>
                  <a:pt x="1319707" y="639574"/>
                </a:lnTo>
                <a:lnTo>
                  <a:pt x="1321685" y="691099"/>
                </a:lnTo>
                <a:lnTo>
                  <a:pt x="1322588" y="742644"/>
                </a:lnTo>
                <a:lnTo>
                  <a:pt x="1321375" y="794931"/>
                </a:lnTo>
                <a:lnTo>
                  <a:pt x="1316851" y="846995"/>
                </a:lnTo>
                <a:lnTo>
                  <a:pt x="1308666" y="898672"/>
                </a:lnTo>
                <a:lnTo>
                  <a:pt x="1296468" y="949833"/>
                </a:lnTo>
                <a:lnTo>
                  <a:pt x="1279904" y="1000350"/>
                </a:lnTo>
                <a:lnTo>
                  <a:pt x="1273121" y="1013482"/>
                </a:lnTo>
                <a:close/>
              </a:path>
              <a:path w="1322705" h="2327275">
                <a:moveTo>
                  <a:pt x="705640" y="671829"/>
                </a:moveTo>
                <a:lnTo>
                  <a:pt x="668035" y="651145"/>
                </a:lnTo>
                <a:lnTo>
                  <a:pt x="659181" y="601180"/>
                </a:lnTo>
                <a:lnTo>
                  <a:pt x="654684" y="567616"/>
                </a:lnTo>
                <a:lnTo>
                  <a:pt x="650116" y="534064"/>
                </a:lnTo>
                <a:lnTo>
                  <a:pt x="645256" y="500555"/>
                </a:lnTo>
                <a:lnTo>
                  <a:pt x="637603" y="448736"/>
                </a:lnTo>
                <a:lnTo>
                  <a:pt x="630447" y="396868"/>
                </a:lnTo>
                <a:lnTo>
                  <a:pt x="623912" y="344944"/>
                </a:lnTo>
                <a:lnTo>
                  <a:pt x="618122" y="292957"/>
                </a:lnTo>
                <a:lnTo>
                  <a:pt x="613202" y="240899"/>
                </a:lnTo>
                <a:lnTo>
                  <a:pt x="609276" y="188764"/>
                </a:lnTo>
                <a:lnTo>
                  <a:pt x="606468" y="136544"/>
                </a:lnTo>
                <a:lnTo>
                  <a:pt x="604904" y="84232"/>
                </a:lnTo>
                <a:lnTo>
                  <a:pt x="604708" y="31821"/>
                </a:lnTo>
                <a:lnTo>
                  <a:pt x="605865" y="0"/>
                </a:lnTo>
                <a:lnTo>
                  <a:pt x="681242" y="0"/>
                </a:lnTo>
                <a:lnTo>
                  <a:pt x="680408" y="9404"/>
                </a:lnTo>
                <a:lnTo>
                  <a:pt x="678603" y="58605"/>
                </a:lnTo>
                <a:lnTo>
                  <a:pt x="679047" y="107977"/>
                </a:lnTo>
                <a:lnTo>
                  <a:pt x="681238" y="157365"/>
                </a:lnTo>
                <a:lnTo>
                  <a:pt x="684676" y="206616"/>
                </a:lnTo>
                <a:lnTo>
                  <a:pt x="689996" y="261773"/>
                </a:lnTo>
                <a:lnTo>
                  <a:pt x="696687" y="316822"/>
                </a:lnTo>
                <a:lnTo>
                  <a:pt x="703976" y="371823"/>
                </a:lnTo>
                <a:lnTo>
                  <a:pt x="711089" y="426839"/>
                </a:lnTo>
                <a:lnTo>
                  <a:pt x="723214" y="525566"/>
                </a:lnTo>
                <a:lnTo>
                  <a:pt x="729245" y="574934"/>
                </a:lnTo>
                <a:lnTo>
                  <a:pt x="735233" y="624306"/>
                </a:lnTo>
                <a:lnTo>
                  <a:pt x="735629" y="641179"/>
                </a:lnTo>
                <a:lnTo>
                  <a:pt x="731680" y="655512"/>
                </a:lnTo>
                <a:lnTo>
                  <a:pt x="722109" y="666123"/>
                </a:lnTo>
                <a:lnTo>
                  <a:pt x="705640" y="671829"/>
                </a:lnTo>
                <a:close/>
              </a:path>
              <a:path w="1322705" h="2327275">
                <a:moveTo>
                  <a:pt x="289320" y="1931288"/>
                </a:moveTo>
                <a:lnTo>
                  <a:pt x="282776" y="1926823"/>
                </a:lnTo>
                <a:lnTo>
                  <a:pt x="275902" y="1922487"/>
                </a:lnTo>
                <a:lnTo>
                  <a:pt x="269920" y="1917799"/>
                </a:lnTo>
                <a:lnTo>
                  <a:pt x="246928" y="1863717"/>
                </a:lnTo>
                <a:lnTo>
                  <a:pt x="227820" y="1814900"/>
                </a:lnTo>
                <a:lnTo>
                  <a:pt x="208976" y="1766484"/>
                </a:lnTo>
                <a:lnTo>
                  <a:pt x="190139" y="1717813"/>
                </a:lnTo>
                <a:lnTo>
                  <a:pt x="171392" y="1669107"/>
                </a:lnTo>
                <a:lnTo>
                  <a:pt x="151952" y="1618324"/>
                </a:lnTo>
                <a:lnTo>
                  <a:pt x="115690" y="1523036"/>
                </a:lnTo>
                <a:lnTo>
                  <a:pt x="97583" y="1474696"/>
                </a:lnTo>
                <a:lnTo>
                  <a:pt x="80071" y="1425975"/>
                </a:lnTo>
                <a:lnTo>
                  <a:pt x="63493" y="1376467"/>
                </a:lnTo>
                <a:lnTo>
                  <a:pt x="46866" y="1323353"/>
                </a:lnTo>
                <a:lnTo>
                  <a:pt x="30996" y="1269488"/>
                </a:lnTo>
                <a:lnTo>
                  <a:pt x="16403" y="1215297"/>
                </a:lnTo>
                <a:lnTo>
                  <a:pt x="3466" y="1160756"/>
                </a:lnTo>
                <a:lnTo>
                  <a:pt x="0" y="1109586"/>
                </a:lnTo>
                <a:lnTo>
                  <a:pt x="2074" y="1083361"/>
                </a:lnTo>
                <a:lnTo>
                  <a:pt x="19306" y="1013067"/>
                </a:lnTo>
                <a:lnTo>
                  <a:pt x="45986" y="979913"/>
                </a:lnTo>
                <a:lnTo>
                  <a:pt x="81381" y="955244"/>
                </a:lnTo>
                <a:lnTo>
                  <a:pt x="121631" y="936318"/>
                </a:lnTo>
                <a:lnTo>
                  <a:pt x="190803" y="912900"/>
                </a:lnTo>
                <a:lnTo>
                  <a:pt x="261809" y="894641"/>
                </a:lnTo>
                <a:lnTo>
                  <a:pt x="319468" y="882398"/>
                </a:lnTo>
                <a:lnTo>
                  <a:pt x="377819" y="874827"/>
                </a:lnTo>
                <a:lnTo>
                  <a:pt x="427449" y="876824"/>
                </a:lnTo>
                <a:lnTo>
                  <a:pt x="471052" y="890223"/>
                </a:lnTo>
                <a:lnTo>
                  <a:pt x="508530" y="913839"/>
                </a:lnTo>
                <a:lnTo>
                  <a:pt x="519860" y="925672"/>
                </a:lnTo>
                <a:lnTo>
                  <a:pt x="299330" y="961754"/>
                </a:lnTo>
                <a:lnTo>
                  <a:pt x="256995" y="970142"/>
                </a:lnTo>
                <a:lnTo>
                  <a:pt x="215368" y="981657"/>
                </a:lnTo>
                <a:lnTo>
                  <a:pt x="175453" y="995010"/>
                </a:lnTo>
                <a:lnTo>
                  <a:pt x="138256" y="1008911"/>
                </a:lnTo>
                <a:lnTo>
                  <a:pt x="90241" y="1043069"/>
                </a:lnTo>
                <a:lnTo>
                  <a:pt x="71821" y="1102715"/>
                </a:lnTo>
                <a:lnTo>
                  <a:pt x="73719" y="1147417"/>
                </a:lnTo>
                <a:lnTo>
                  <a:pt x="81935" y="1190039"/>
                </a:lnTo>
                <a:lnTo>
                  <a:pt x="94133" y="1231559"/>
                </a:lnTo>
                <a:lnTo>
                  <a:pt x="107977" y="1272956"/>
                </a:lnTo>
                <a:lnTo>
                  <a:pt x="124678" y="1325756"/>
                </a:lnTo>
                <a:lnTo>
                  <a:pt x="140441" y="1378871"/>
                </a:lnTo>
                <a:lnTo>
                  <a:pt x="156291" y="1431953"/>
                </a:lnTo>
                <a:lnTo>
                  <a:pt x="173415" y="1485118"/>
                </a:lnTo>
                <a:lnTo>
                  <a:pt x="190144" y="1533062"/>
                </a:lnTo>
                <a:lnTo>
                  <a:pt x="207549" y="1581293"/>
                </a:lnTo>
                <a:lnTo>
                  <a:pt x="242798" y="1677603"/>
                </a:lnTo>
                <a:lnTo>
                  <a:pt x="260204" y="1726206"/>
                </a:lnTo>
                <a:lnTo>
                  <a:pt x="276789" y="1774337"/>
                </a:lnTo>
                <a:lnTo>
                  <a:pt x="293085" y="1837107"/>
                </a:lnTo>
                <a:lnTo>
                  <a:pt x="304403" y="1901267"/>
                </a:lnTo>
                <a:lnTo>
                  <a:pt x="303423" y="1908310"/>
                </a:lnTo>
                <a:lnTo>
                  <a:pt x="299425" y="1915853"/>
                </a:lnTo>
                <a:lnTo>
                  <a:pt x="294145" y="1923608"/>
                </a:lnTo>
                <a:lnTo>
                  <a:pt x="289320" y="1931288"/>
                </a:lnTo>
                <a:close/>
              </a:path>
              <a:path w="1322705" h="2327275">
                <a:moveTo>
                  <a:pt x="888361" y="2216021"/>
                </a:moveTo>
                <a:lnTo>
                  <a:pt x="703539" y="2246261"/>
                </a:lnTo>
                <a:lnTo>
                  <a:pt x="749060" y="2229033"/>
                </a:lnTo>
                <a:lnTo>
                  <a:pt x="788068" y="2199854"/>
                </a:lnTo>
                <a:lnTo>
                  <a:pt x="817065" y="2166052"/>
                </a:lnTo>
                <a:lnTo>
                  <a:pt x="836218" y="2127379"/>
                </a:lnTo>
                <a:lnTo>
                  <a:pt x="845693" y="2083587"/>
                </a:lnTo>
                <a:lnTo>
                  <a:pt x="845656" y="2034430"/>
                </a:lnTo>
                <a:lnTo>
                  <a:pt x="837821" y="1983587"/>
                </a:lnTo>
                <a:lnTo>
                  <a:pt x="825038" y="1934391"/>
                </a:lnTo>
                <a:lnTo>
                  <a:pt x="809183" y="1886155"/>
                </a:lnTo>
                <a:lnTo>
                  <a:pt x="791076" y="1835197"/>
                </a:lnTo>
                <a:lnTo>
                  <a:pt x="774077" y="1787046"/>
                </a:lnTo>
                <a:lnTo>
                  <a:pt x="738122" y="1684692"/>
                </a:lnTo>
                <a:lnTo>
                  <a:pt x="720118" y="1633525"/>
                </a:lnTo>
                <a:lnTo>
                  <a:pt x="701991" y="1582294"/>
                </a:lnTo>
                <a:lnTo>
                  <a:pt x="683792" y="1531307"/>
                </a:lnTo>
                <a:lnTo>
                  <a:pt x="665299" y="1480111"/>
                </a:lnTo>
                <a:lnTo>
                  <a:pt x="648765" y="1432634"/>
                </a:lnTo>
                <a:lnTo>
                  <a:pt x="632900" y="1383751"/>
                </a:lnTo>
                <a:lnTo>
                  <a:pt x="618120" y="1336409"/>
                </a:lnTo>
                <a:lnTo>
                  <a:pt x="603153" y="1288171"/>
                </a:lnTo>
                <a:lnTo>
                  <a:pt x="587806" y="1240066"/>
                </a:lnTo>
                <a:lnTo>
                  <a:pt x="571621" y="1192257"/>
                </a:lnTo>
                <a:lnTo>
                  <a:pt x="554135" y="1144907"/>
                </a:lnTo>
                <a:lnTo>
                  <a:pt x="534887" y="1098179"/>
                </a:lnTo>
                <a:lnTo>
                  <a:pt x="513416" y="1052235"/>
                </a:lnTo>
                <a:lnTo>
                  <a:pt x="482248" y="1007312"/>
                </a:lnTo>
                <a:lnTo>
                  <a:pt x="443460" y="978106"/>
                </a:lnTo>
                <a:lnTo>
                  <a:pt x="398847" y="962313"/>
                </a:lnTo>
                <a:lnTo>
                  <a:pt x="350205" y="957631"/>
                </a:lnTo>
                <a:lnTo>
                  <a:pt x="299330" y="961754"/>
                </a:lnTo>
                <a:lnTo>
                  <a:pt x="519860" y="925672"/>
                </a:lnTo>
                <a:lnTo>
                  <a:pt x="564715" y="986970"/>
                </a:lnTo>
                <a:lnTo>
                  <a:pt x="585549" y="1031084"/>
                </a:lnTo>
                <a:lnTo>
                  <a:pt x="605059" y="1075869"/>
                </a:lnTo>
                <a:lnTo>
                  <a:pt x="623544" y="1121158"/>
                </a:lnTo>
                <a:lnTo>
                  <a:pt x="641300" y="1166785"/>
                </a:lnTo>
                <a:lnTo>
                  <a:pt x="658626" y="1212584"/>
                </a:lnTo>
                <a:lnTo>
                  <a:pt x="675821" y="1258390"/>
                </a:lnTo>
                <a:lnTo>
                  <a:pt x="693047" y="1305984"/>
                </a:lnTo>
                <a:lnTo>
                  <a:pt x="709395" y="1353909"/>
                </a:lnTo>
                <a:lnTo>
                  <a:pt x="725371" y="1401975"/>
                </a:lnTo>
                <a:lnTo>
                  <a:pt x="741484" y="1449994"/>
                </a:lnTo>
                <a:lnTo>
                  <a:pt x="758239" y="1497777"/>
                </a:lnTo>
                <a:lnTo>
                  <a:pt x="775130" y="1544027"/>
                </a:lnTo>
                <a:lnTo>
                  <a:pt x="792212" y="1590209"/>
                </a:lnTo>
                <a:lnTo>
                  <a:pt x="809413" y="1636347"/>
                </a:lnTo>
                <a:lnTo>
                  <a:pt x="843888" y="1728597"/>
                </a:lnTo>
                <a:lnTo>
                  <a:pt x="861019" y="1774758"/>
                </a:lnTo>
                <a:lnTo>
                  <a:pt x="878058" y="1821180"/>
                </a:lnTo>
                <a:lnTo>
                  <a:pt x="894713" y="1867280"/>
                </a:lnTo>
                <a:lnTo>
                  <a:pt x="911134" y="1913691"/>
                </a:lnTo>
                <a:lnTo>
                  <a:pt x="926185" y="1966362"/>
                </a:lnTo>
                <a:lnTo>
                  <a:pt x="934365" y="2020003"/>
                </a:lnTo>
                <a:lnTo>
                  <a:pt x="934894" y="2074518"/>
                </a:lnTo>
                <a:lnTo>
                  <a:pt x="926995" y="2129806"/>
                </a:lnTo>
                <a:lnTo>
                  <a:pt x="909121" y="2182472"/>
                </a:lnTo>
                <a:lnTo>
                  <a:pt x="888361" y="2216021"/>
                </a:lnTo>
                <a:close/>
              </a:path>
              <a:path w="1322705" h="2327275">
                <a:moveTo>
                  <a:pt x="717693" y="2327160"/>
                </a:moveTo>
                <a:lnTo>
                  <a:pt x="667591" y="2325766"/>
                </a:lnTo>
                <a:lnTo>
                  <a:pt x="615578" y="2312834"/>
                </a:lnTo>
                <a:lnTo>
                  <a:pt x="570232" y="2287511"/>
                </a:lnTo>
                <a:lnTo>
                  <a:pt x="540130" y="2248941"/>
                </a:lnTo>
                <a:lnTo>
                  <a:pt x="523262" y="2213820"/>
                </a:lnTo>
                <a:lnTo>
                  <a:pt x="504703" y="2179425"/>
                </a:lnTo>
                <a:lnTo>
                  <a:pt x="486265" y="2144991"/>
                </a:lnTo>
                <a:lnTo>
                  <a:pt x="469758" y="2109748"/>
                </a:lnTo>
                <a:lnTo>
                  <a:pt x="451663" y="2066076"/>
                </a:lnTo>
                <a:lnTo>
                  <a:pt x="433743" y="2022317"/>
                </a:lnTo>
                <a:lnTo>
                  <a:pt x="416078" y="1978451"/>
                </a:lnTo>
                <a:lnTo>
                  <a:pt x="398634" y="1934154"/>
                </a:lnTo>
                <a:lnTo>
                  <a:pt x="381838" y="1890307"/>
                </a:lnTo>
                <a:lnTo>
                  <a:pt x="365426" y="1845985"/>
                </a:lnTo>
                <a:lnTo>
                  <a:pt x="349593" y="1801469"/>
                </a:lnTo>
                <a:lnTo>
                  <a:pt x="334478" y="1755985"/>
                </a:lnTo>
                <a:lnTo>
                  <a:pt x="320382" y="1710148"/>
                </a:lnTo>
                <a:lnTo>
                  <a:pt x="306955" y="1664077"/>
                </a:lnTo>
                <a:lnTo>
                  <a:pt x="280716" y="1571713"/>
                </a:lnTo>
                <a:lnTo>
                  <a:pt x="267207" y="1525659"/>
                </a:lnTo>
                <a:lnTo>
                  <a:pt x="259067" y="1499577"/>
                </a:lnTo>
                <a:lnTo>
                  <a:pt x="249953" y="1472106"/>
                </a:lnTo>
                <a:lnTo>
                  <a:pt x="241588" y="1447776"/>
                </a:lnTo>
                <a:lnTo>
                  <a:pt x="232553" y="1421977"/>
                </a:lnTo>
                <a:lnTo>
                  <a:pt x="219526" y="1367531"/>
                </a:lnTo>
                <a:lnTo>
                  <a:pt x="217495" y="1313361"/>
                </a:lnTo>
                <a:lnTo>
                  <a:pt x="224575" y="1259542"/>
                </a:lnTo>
                <a:lnTo>
                  <a:pt x="238797" y="1206464"/>
                </a:lnTo>
                <a:lnTo>
                  <a:pt x="274585" y="1150842"/>
                </a:lnTo>
                <a:lnTo>
                  <a:pt x="335569" y="1125533"/>
                </a:lnTo>
                <a:lnTo>
                  <a:pt x="372508" y="1128243"/>
                </a:lnTo>
                <a:lnTo>
                  <a:pt x="404013" y="1142183"/>
                </a:lnTo>
                <a:lnTo>
                  <a:pt x="429661" y="1165437"/>
                </a:lnTo>
                <a:lnTo>
                  <a:pt x="442757" y="1186172"/>
                </a:lnTo>
                <a:lnTo>
                  <a:pt x="342412" y="1202590"/>
                </a:lnTo>
                <a:lnTo>
                  <a:pt x="324116" y="1209298"/>
                </a:lnTo>
                <a:lnTo>
                  <a:pt x="312884" y="1223693"/>
                </a:lnTo>
                <a:lnTo>
                  <a:pt x="306351" y="1242528"/>
                </a:lnTo>
                <a:lnTo>
                  <a:pt x="302153" y="1262558"/>
                </a:lnTo>
                <a:lnTo>
                  <a:pt x="297194" y="1314100"/>
                </a:lnTo>
                <a:lnTo>
                  <a:pt x="301363" y="1364357"/>
                </a:lnTo>
                <a:lnTo>
                  <a:pt x="312546" y="1413789"/>
                </a:lnTo>
                <a:lnTo>
                  <a:pt x="328630" y="1462855"/>
                </a:lnTo>
                <a:lnTo>
                  <a:pt x="347327" y="1516472"/>
                </a:lnTo>
                <a:lnTo>
                  <a:pt x="364886" y="1570507"/>
                </a:lnTo>
                <a:lnTo>
                  <a:pt x="381708" y="1624799"/>
                </a:lnTo>
                <a:lnTo>
                  <a:pt x="398194" y="1679183"/>
                </a:lnTo>
                <a:lnTo>
                  <a:pt x="413134" y="1727971"/>
                </a:lnTo>
                <a:lnTo>
                  <a:pt x="428467" y="1776607"/>
                </a:lnTo>
                <a:lnTo>
                  <a:pt x="444304" y="1825048"/>
                </a:lnTo>
                <a:lnTo>
                  <a:pt x="460759" y="1873252"/>
                </a:lnTo>
                <a:lnTo>
                  <a:pt x="478057" y="1921479"/>
                </a:lnTo>
                <a:lnTo>
                  <a:pt x="495968" y="1968782"/>
                </a:lnTo>
                <a:lnTo>
                  <a:pt x="514948" y="2016024"/>
                </a:lnTo>
                <a:lnTo>
                  <a:pt x="534994" y="2062861"/>
                </a:lnTo>
                <a:lnTo>
                  <a:pt x="556218" y="2109252"/>
                </a:lnTo>
                <a:lnTo>
                  <a:pt x="578734" y="2155154"/>
                </a:lnTo>
                <a:lnTo>
                  <a:pt x="582319" y="2162242"/>
                </a:lnTo>
                <a:lnTo>
                  <a:pt x="585863" y="2169352"/>
                </a:lnTo>
                <a:lnTo>
                  <a:pt x="589343" y="2176493"/>
                </a:lnTo>
                <a:lnTo>
                  <a:pt x="592734" y="2183674"/>
                </a:lnTo>
                <a:lnTo>
                  <a:pt x="621123" y="2222581"/>
                </a:lnTo>
                <a:lnTo>
                  <a:pt x="659476" y="2243776"/>
                </a:lnTo>
                <a:lnTo>
                  <a:pt x="703539" y="2246261"/>
                </a:lnTo>
                <a:lnTo>
                  <a:pt x="888361" y="2216021"/>
                </a:lnTo>
                <a:lnTo>
                  <a:pt x="881895" y="2226471"/>
                </a:lnTo>
                <a:lnTo>
                  <a:pt x="846638" y="2262944"/>
                </a:lnTo>
                <a:lnTo>
                  <a:pt x="804668" y="2293030"/>
                </a:lnTo>
                <a:lnTo>
                  <a:pt x="757306" y="2317869"/>
                </a:lnTo>
                <a:lnTo>
                  <a:pt x="717693" y="2327160"/>
                </a:lnTo>
                <a:close/>
              </a:path>
              <a:path w="1322705" h="2327275">
                <a:moveTo>
                  <a:pt x="554598" y="1609650"/>
                </a:moveTo>
                <a:lnTo>
                  <a:pt x="506802" y="1584933"/>
                </a:lnTo>
                <a:lnTo>
                  <a:pt x="479643" y="1510487"/>
                </a:lnTo>
                <a:lnTo>
                  <a:pt x="462589" y="1458579"/>
                </a:lnTo>
                <a:lnTo>
                  <a:pt x="445373" y="1406724"/>
                </a:lnTo>
                <a:lnTo>
                  <a:pt x="428016" y="1354915"/>
                </a:lnTo>
                <a:lnTo>
                  <a:pt x="410538" y="1303148"/>
                </a:lnTo>
                <a:lnTo>
                  <a:pt x="392959" y="1251415"/>
                </a:lnTo>
                <a:lnTo>
                  <a:pt x="374597" y="1217103"/>
                </a:lnTo>
                <a:lnTo>
                  <a:pt x="342412" y="1202590"/>
                </a:lnTo>
                <a:lnTo>
                  <a:pt x="442757" y="1186172"/>
                </a:lnTo>
                <a:lnTo>
                  <a:pt x="470325" y="1243393"/>
                </a:lnTo>
                <a:lnTo>
                  <a:pt x="489874" y="1291102"/>
                </a:lnTo>
                <a:lnTo>
                  <a:pt x="508503" y="1339441"/>
                </a:lnTo>
                <a:lnTo>
                  <a:pt x="526750" y="1387907"/>
                </a:lnTo>
                <a:lnTo>
                  <a:pt x="540111" y="1425121"/>
                </a:lnTo>
                <a:lnTo>
                  <a:pt x="552712" y="1462622"/>
                </a:lnTo>
                <a:lnTo>
                  <a:pt x="565183" y="1500174"/>
                </a:lnTo>
                <a:lnTo>
                  <a:pt x="578150" y="1537546"/>
                </a:lnTo>
                <a:lnTo>
                  <a:pt x="583995" y="1562647"/>
                </a:lnTo>
                <a:lnTo>
                  <a:pt x="582039" y="1583513"/>
                </a:lnTo>
                <a:lnTo>
                  <a:pt x="572250" y="1599422"/>
                </a:lnTo>
                <a:lnTo>
                  <a:pt x="554598" y="1609650"/>
                </a:lnTo>
                <a:close/>
              </a:path>
            </a:pathLst>
          </a:custGeom>
          <a:solidFill>
            <a:srgbClr val="AFCC53"/>
          </a:solidFill>
        </p:spPr>
        <p:txBody>
          <a:bodyPr wrap="square" lIns="0" tIns="0" rIns="0" bIns="0" rtlCol="0"/>
          <a:lstStyle/>
          <a:p>
            <a:endParaRPr/>
          </a:p>
        </p:txBody>
      </p:sp>
      <p:sp>
        <p:nvSpPr>
          <p:cNvPr id="26" name="bk object 26"/>
          <p:cNvSpPr/>
          <p:nvPr/>
        </p:nvSpPr>
        <p:spPr>
          <a:xfrm>
            <a:off x="2079369" y="3739596"/>
            <a:ext cx="3017994" cy="2478093"/>
          </a:xfrm>
          <a:prstGeom prst="rect">
            <a:avLst/>
          </a:prstGeom>
          <a:blipFill>
            <a:blip r:embed="rId3" cstate="print"/>
            <a:stretch>
              <a:fillRect/>
            </a:stretch>
          </a:blipFill>
        </p:spPr>
        <p:txBody>
          <a:bodyPr wrap="square" lIns="0" tIns="0" rIns="0" bIns="0" rtlCol="0"/>
          <a:lstStyle/>
          <a:p>
            <a:endParaRPr/>
          </a:p>
        </p:txBody>
      </p:sp>
      <p:sp>
        <p:nvSpPr>
          <p:cNvPr id="27" name="bk object 27"/>
          <p:cNvSpPr/>
          <p:nvPr/>
        </p:nvSpPr>
        <p:spPr>
          <a:xfrm>
            <a:off x="1085275" y="7990278"/>
            <a:ext cx="1315085" cy="1055370"/>
          </a:xfrm>
          <a:custGeom>
            <a:avLst/>
            <a:gdLst/>
            <a:ahLst/>
            <a:cxnLst/>
            <a:rect l="l" t="t" r="r" b="b"/>
            <a:pathLst>
              <a:path w="1315085" h="1055370">
                <a:moveTo>
                  <a:pt x="102076" y="1053554"/>
                </a:moveTo>
                <a:lnTo>
                  <a:pt x="95250" y="1055014"/>
                </a:lnTo>
                <a:lnTo>
                  <a:pt x="88718" y="1053601"/>
                </a:lnTo>
                <a:lnTo>
                  <a:pt x="84258" y="1052703"/>
                </a:lnTo>
                <a:lnTo>
                  <a:pt x="59539" y="1002461"/>
                </a:lnTo>
                <a:lnTo>
                  <a:pt x="49800" y="965251"/>
                </a:lnTo>
                <a:lnTo>
                  <a:pt x="39057" y="929833"/>
                </a:lnTo>
                <a:lnTo>
                  <a:pt x="19312" y="863774"/>
                </a:lnTo>
                <a:lnTo>
                  <a:pt x="3794" y="778083"/>
                </a:lnTo>
                <a:lnTo>
                  <a:pt x="0" y="727403"/>
                </a:lnTo>
                <a:lnTo>
                  <a:pt x="253" y="677793"/>
                </a:lnTo>
                <a:lnTo>
                  <a:pt x="3948" y="628128"/>
                </a:lnTo>
                <a:lnTo>
                  <a:pt x="11455" y="579631"/>
                </a:lnTo>
                <a:lnTo>
                  <a:pt x="22168" y="531177"/>
                </a:lnTo>
                <a:lnTo>
                  <a:pt x="35969" y="482816"/>
                </a:lnTo>
                <a:lnTo>
                  <a:pt x="53228" y="435769"/>
                </a:lnTo>
                <a:lnTo>
                  <a:pt x="73828" y="390086"/>
                </a:lnTo>
                <a:lnTo>
                  <a:pt x="96674" y="343470"/>
                </a:lnTo>
                <a:lnTo>
                  <a:pt x="121510" y="304278"/>
                </a:lnTo>
                <a:lnTo>
                  <a:pt x="148653" y="265503"/>
                </a:lnTo>
                <a:lnTo>
                  <a:pt x="178367" y="228412"/>
                </a:lnTo>
                <a:lnTo>
                  <a:pt x="210914" y="194268"/>
                </a:lnTo>
                <a:lnTo>
                  <a:pt x="246071" y="163167"/>
                </a:lnTo>
                <a:lnTo>
                  <a:pt x="282641" y="132854"/>
                </a:lnTo>
                <a:lnTo>
                  <a:pt x="321373" y="105769"/>
                </a:lnTo>
                <a:lnTo>
                  <a:pt x="362045" y="82003"/>
                </a:lnTo>
                <a:lnTo>
                  <a:pt x="403944" y="60479"/>
                </a:lnTo>
                <a:lnTo>
                  <a:pt x="447335" y="42460"/>
                </a:lnTo>
                <a:lnTo>
                  <a:pt x="491506" y="26867"/>
                </a:lnTo>
                <a:lnTo>
                  <a:pt x="536721" y="14966"/>
                </a:lnTo>
                <a:lnTo>
                  <a:pt x="582269" y="5678"/>
                </a:lnTo>
                <a:lnTo>
                  <a:pt x="628901" y="1440"/>
                </a:lnTo>
                <a:lnTo>
                  <a:pt x="636058" y="1218"/>
                </a:lnTo>
                <a:lnTo>
                  <a:pt x="437493" y="83676"/>
                </a:lnTo>
                <a:lnTo>
                  <a:pt x="395258" y="103965"/>
                </a:lnTo>
                <a:lnTo>
                  <a:pt x="354649" y="127704"/>
                </a:lnTo>
                <a:lnTo>
                  <a:pt x="315428" y="153617"/>
                </a:lnTo>
                <a:lnTo>
                  <a:pt x="277843" y="181602"/>
                </a:lnTo>
                <a:lnTo>
                  <a:pt x="243115" y="213900"/>
                </a:lnTo>
                <a:lnTo>
                  <a:pt x="210031" y="246891"/>
                </a:lnTo>
                <a:lnTo>
                  <a:pt x="179813" y="282817"/>
                </a:lnTo>
                <a:lnTo>
                  <a:pt x="152708" y="321576"/>
                </a:lnTo>
                <a:lnTo>
                  <a:pt x="127991" y="360718"/>
                </a:lnTo>
                <a:lnTo>
                  <a:pt x="105833" y="404298"/>
                </a:lnTo>
                <a:lnTo>
                  <a:pt x="86309" y="448160"/>
                </a:lnTo>
                <a:lnTo>
                  <a:pt x="70018" y="493429"/>
                </a:lnTo>
                <a:lnTo>
                  <a:pt x="56586" y="538886"/>
                </a:lnTo>
                <a:lnTo>
                  <a:pt x="46125" y="584485"/>
                </a:lnTo>
                <a:lnTo>
                  <a:pt x="39233" y="631352"/>
                </a:lnTo>
                <a:lnTo>
                  <a:pt x="35536" y="678267"/>
                </a:lnTo>
                <a:lnTo>
                  <a:pt x="35634" y="726357"/>
                </a:lnTo>
                <a:lnTo>
                  <a:pt x="38664" y="773229"/>
                </a:lnTo>
                <a:lnTo>
                  <a:pt x="46199" y="822356"/>
                </a:lnTo>
                <a:lnTo>
                  <a:pt x="63587" y="889393"/>
                </a:lnTo>
                <a:lnTo>
                  <a:pt x="73840" y="922264"/>
                </a:lnTo>
                <a:lnTo>
                  <a:pt x="84076" y="956518"/>
                </a:lnTo>
                <a:lnTo>
                  <a:pt x="87197" y="967598"/>
                </a:lnTo>
                <a:lnTo>
                  <a:pt x="92556" y="986000"/>
                </a:lnTo>
                <a:lnTo>
                  <a:pt x="98344" y="1005599"/>
                </a:lnTo>
                <a:lnTo>
                  <a:pt x="100912" y="1014158"/>
                </a:lnTo>
                <a:lnTo>
                  <a:pt x="83831" y="1021252"/>
                </a:lnTo>
                <a:lnTo>
                  <a:pt x="83684" y="1022688"/>
                </a:lnTo>
                <a:lnTo>
                  <a:pt x="101279" y="1015381"/>
                </a:lnTo>
                <a:lnTo>
                  <a:pt x="102747" y="1020272"/>
                </a:lnTo>
                <a:lnTo>
                  <a:pt x="104502" y="1020919"/>
                </a:lnTo>
                <a:lnTo>
                  <a:pt x="105623" y="1021828"/>
                </a:lnTo>
                <a:lnTo>
                  <a:pt x="107378" y="1022475"/>
                </a:lnTo>
                <a:lnTo>
                  <a:pt x="111338" y="1027706"/>
                </a:lnTo>
                <a:lnTo>
                  <a:pt x="113290" y="1035146"/>
                </a:lnTo>
                <a:lnTo>
                  <a:pt x="112010" y="1041179"/>
                </a:lnTo>
                <a:lnTo>
                  <a:pt x="108709" y="1048050"/>
                </a:lnTo>
                <a:lnTo>
                  <a:pt x="102076" y="1053554"/>
                </a:lnTo>
                <a:close/>
              </a:path>
              <a:path w="1315085" h="1055370">
                <a:moveTo>
                  <a:pt x="1305011" y="598020"/>
                </a:moveTo>
                <a:lnTo>
                  <a:pt x="1298583" y="600689"/>
                </a:lnTo>
                <a:lnTo>
                  <a:pt x="1291476" y="599515"/>
                </a:lnTo>
                <a:lnTo>
                  <a:pt x="1285665" y="596427"/>
                </a:lnTo>
                <a:lnTo>
                  <a:pt x="1281507" y="591278"/>
                </a:lnTo>
                <a:lnTo>
                  <a:pt x="1279357" y="583920"/>
                </a:lnTo>
                <a:lnTo>
                  <a:pt x="1278993" y="578571"/>
                </a:lnTo>
                <a:lnTo>
                  <a:pt x="1270185" y="560226"/>
                </a:lnTo>
                <a:lnTo>
                  <a:pt x="1264314" y="548912"/>
                </a:lnTo>
                <a:lnTo>
                  <a:pt x="1262203" y="544288"/>
                </a:lnTo>
                <a:lnTo>
                  <a:pt x="1260165" y="539634"/>
                </a:lnTo>
                <a:lnTo>
                  <a:pt x="1243038" y="499991"/>
                </a:lnTo>
                <a:lnTo>
                  <a:pt x="1222986" y="457438"/>
                </a:lnTo>
                <a:lnTo>
                  <a:pt x="1201732" y="416758"/>
                </a:lnTo>
                <a:lnTo>
                  <a:pt x="1178029" y="375721"/>
                </a:lnTo>
                <a:lnTo>
                  <a:pt x="1152576" y="336785"/>
                </a:lnTo>
                <a:lnTo>
                  <a:pt x="1124158" y="297706"/>
                </a:lnTo>
                <a:lnTo>
                  <a:pt x="1091635" y="257581"/>
                </a:lnTo>
                <a:lnTo>
                  <a:pt x="1056089" y="218711"/>
                </a:lnTo>
                <a:lnTo>
                  <a:pt x="1017627" y="181052"/>
                </a:lnTo>
                <a:lnTo>
                  <a:pt x="977331" y="146905"/>
                </a:lnTo>
                <a:lnTo>
                  <a:pt x="934822" y="115052"/>
                </a:lnTo>
                <a:lnTo>
                  <a:pt x="891669" y="88967"/>
                </a:lnTo>
                <a:lnTo>
                  <a:pt x="847980" y="68606"/>
                </a:lnTo>
                <a:lnTo>
                  <a:pt x="802742" y="54388"/>
                </a:lnTo>
                <a:lnTo>
                  <a:pt x="756413" y="43374"/>
                </a:lnTo>
                <a:lnTo>
                  <a:pt x="710216" y="37805"/>
                </a:lnTo>
                <a:lnTo>
                  <a:pt x="663424" y="35234"/>
                </a:lnTo>
                <a:lnTo>
                  <a:pt x="617259" y="37903"/>
                </a:lnTo>
                <a:lnTo>
                  <a:pt x="570994" y="43364"/>
                </a:lnTo>
                <a:lnTo>
                  <a:pt x="525853" y="53859"/>
                </a:lnTo>
                <a:lnTo>
                  <a:pt x="481107" y="66939"/>
                </a:lnTo>
                <a:lnTo>
                  <a:pt x="437493" y="83676"/>
                </a:lnTo>
                <a:lnTo>
                  <a:pt x="636058" y="1218"/>
                </a:lnTo>
                <a:lnTo>
                  <a:pt x="675419" y="0"/>
                </a:lnTo>
                <a:lnTo>
                  <a:pt x="722085" y="2623"/>
                </a:lnTo>
                <a:lnTo>
                  <a:pt x="768677" y="9403"/>
                </a:lnTo>
                <a:lnTo>
                  <a:pt x="814970" y="20432"/>
                </a:lnTo>
                <a:lnTo>
                  <a:pt x="860741" y="35803"/>
                </a:lnTo>
                <a:lnTo>
                  <a:pt x="901702" y="54548"/>
                </a:lnTo>
                <a:lnTo>
                  <a:pt x="942123" y="77642"/>
                </a:lnTo>
                <a:lnTo>
                  <a:pt x="981905" y="105126"/>
                </a:lnTo>
                <a:lnTo>
                  <a:pt x="1020949" y="137043"/>
                </a:lnTo>
                <a:lnTo>
                  <a:pt x="1058183" y="171086"/>
                </a:lnTo>
                <a:lnTo>
                  <a:pt x="1093019" y="206126"/>
                </a:lnTo>
                <a:lnTo>
                  <a:pt x="1125845" y="243374"/>
                </a:lnTo>
                <a:lnTo>
                  <a:pt x="1155102" y="279355"/>
                </a:lnTo>
                <a:lnTo>
                  <a:pt x="1181665" y="316455"/>
                </a:lnTo>
                <a:lnTo>
                  <a:pt x="1208279" y="357658"/>
                </a:lnTo>
                <a:lnTo>
                  <a:pt x="1232155" y="398624"/>
                </a:lnTo>
                <a:lnTo>
                  <a:pt x="1254525" y="441590"/>
                </a:lnTo>
                <a:lnTo>
                  <a:pt x="1274129" y="482955"/>
                </a:lnTo>
                <a:lnTo>
                  <a:pt x="1293817" y="528410"/>
                </a:lnTo>
                <a:lnTo>
                  <a:pt x="1294860" y="530727"/>
                </a:lnTo>
                <a:lnTo>
                  <a:pt x="1299711" y="541089"/>
                </a:lnTo>
                <a:lnTo>
                  <a:pt x="1305791" y="553691"/>
                </a:lnTo>
                <a:lnTo>
                  <a:pt x="1312084" y="568954"/>
                </a:lnTo>
                <a:lnTo>
                  <a:pt x="1314801" y="581578"/>
                </a:lnTo>
                <a:lnTo>
                  <a:pt x="1314017" y="588779"/>
                </a:lnTo>
                <a:lnTo>
                  <a:pt x="1310536" y="594350"/>
                </a:lnTo>
                <a:lnTo>
                  <a:pt x="1305011" y="598020"/>
                </a:lnTo>
                <a:close/>
              </a:path>
              <a:path w="1315085" h="1055370">
                <a:moveTo>
                  <a:pt x="207911" y="1006854"/>
                </a:moveTo>
                <a:lnTo>
                  <a:pt x="203938" y="1007129"/>
                </a:lnTo>
                <a:lnTo>
                  <a:pt x="199330" y="1007667"/>
                </a:lnTo>
                <a:lnTo>
                  <a:pt x="194406" y="1008337"/>
                </a:lnTo>
                <a:lnTo>
                  <a:pt x="188801" y="1003789"/>
                </a:lnTo>
                <a:lnTo>
                  <a:pt x="188484" y="1003920"/>
                </a:lnTo>
                <a:lnTo>
                  <a:pt x="183684" y="1000413"/>
                </a:lnTo>
                <a:lnTo>
                  <a:pt x="181859" y="991545"/>
                </a:lnTo>
                <a:lnTo>
                  <a:pt x="181372" y="990372"/>
                </a:lnTo>
                <a:lnTo>
                  <a:pt x="181519" y="988936"/>
                </a:lnTo>
                <a:lnTo>
                  <a:pt x="181836" y="988804"/>
                </a:lnTo>
                <a:lnTo>
                  <a:pt x="179114" y="967932"/>
                </a:lnTo>
                <a:lnTo>
                  <a:pt x="178457" y="965455"/>
                </a:lnTo>
                <a:lnTo>
                  <a:pt x="175238" y="947539"/>
                </a:lnTo>
                <a:lnTo>
                  <a:pt x="171752" y="929735"/>
                </a:lnTo>
                <a:lnTo>
                  <a:pt x="168693" y="913128"/>
                </a:lnTo>
                <a:lnTo>
                  <a:pt x="165297" y="895287"/>
                </a:lnTo>
                <a:lnTo>
                  <a:pt x="159046" y="842876"/>
                </a:lnTo>
                <a:lnTo>
                  <a:pt x="157086" y="790059"/>
                </a:lnTo>
                <a:lnTo>
                  <a:pt x="156802" y="737921"/>
                </a:lnTo>
                <a:lnTo>
                  <a:pt x="154604" y="685203"/>
                </a:lnTo>
                <a:lnTo>
                  <a:pt x="153918" y="634608"/>
                </a:lnTo>
                <a:lnTo>
                  <a:pt x="159421" y="585568"/>
                </a:lnTo>
                <a:lnTo>
                  <a:pt x="170163" y="537102"/>
                </a:lnTo>
                <a:lnTo>
                  <a:pt x="186169" y="490576"/>
                </a:lnTo>
                <a:lnTo>
                  <a:pt x="206491" y="445007"/>
                </a:lnTo>
                <a:lnTo>
                  <a:pt x="230666" y="400590"/>
                </a:lnTo>
                <a:lnTo>
                  <a:pt x="258718" y="358687"/>
                </a:lnTo>
                <a:lnTo>
                  <a:pt x="290187" y="319491"/>
                </a:lnTo>
                <a:lnTo>
                  <a:pt x="324121" y="282022"/>
                </a:lnTo>
                <a:lnTo>
                  <a:pt x="360547" y="247643"/>
                </a:lnTo>
                <a:lnTo>
                  <a:pt x="398515" y="215375"/>
                </a:lnTo>
                <a:lnTo>
                  <a:pt x="438537" y="187754"/>
                </a:lnTo>
                <a:lnTo>
                  <a:pt x="484814" y="161661"/>
                </a:lnTo>
                <a:lnTo>
                  <a:pt x="535839" y="140472"/>
                </a:lnTo>
                <a:lnTo>
                  <a:pt x="590258" y="127499"/>
                </a:lnTo>
                <a:lnTo>
                  <a:pt x="644770" y="121364"/>
                </a:lnTo>
                <a:lnTo>
                  <a:pt x="667191" y="123054"/>
                </a:lnTo>
                <a:lnTo>
                  <a:pt x="499549" y="192670"/>
                </a:lnTo>
                <a:lnTo>
                  <a:pt x="458026" y="216789"/>
                </a:lnTo>
                <a:lnTo>
                  <a:pt x="420755" y="243268"/>
                </a:lnTo>
                <a:lnTo>
                  <a:pt x="384992" y="273246"/>
                </a:lnTo>
                <a:lnTo>
                  <a:pt x="350694" y="305366"/>
                </a:lnTo>
                <a:lnTo>
                  <a:pt x="318791" y="340616"/>
                </a:lnTo>
                <a:lnTo>
                  <a:pt x="289241" y="377641"/>
                </a:lnTo>
                <a:lnTo>
                  <a:pt x="262486" y="416254"/>
                </a:lnTo>
                <a:lnTo>
                  <a:pt x="239456" y="457446"/>
                </a:lnTo>
                <a:lnTo>
                  <a:pt x="220110" y="499859"/>
                </a:lnTo>
                <a:lnTo>
                  <a:pt x="205376" y="544481"/>
                </a:lnTo>
                <a:lnTo>
                  <a:pt x="194725" y="588784"/>
                </a:lnTo>
                <a:lnTo>
                  <a:pt x="190060" y="636101"/>
                </a:lnTo>
                <a:lnTo>
                  <a:pt x="190365" y="682729"/>
                </a:lnTo>
                <a:lnTo>
                  <a:pt x="192358" y="734157"/>
                </a:lnTo>
                <a:lnTo>
                  <a:pt x="192954" y="786166"/>
                </a:lnTo>
                <a:lnTo>
                  <a:pt x="194680" y="837705"/>
                </a:lnTo>
                <a:lnTo>
                  <a:pt x="200547" y="888899"/>
                </a:lnTo>
                <a:lnTo>
                  <a:pt x="203944" y="906741"/>
                </a:lnTo>
                <a:lnTo>
                  <a:pt x="207002" y="923348"/>
                </a:lnTo>
                <a:lnTo>
                  <a:pt x="210488" y="941152"/>
                </a:lnTo>
                <a:lnTo>
                  <a:pt x="213707" y="959068"/>
                </a:lnTo>
                <a:lnTo>
                  <a:pt x="215697" y="973368"/>
                </a:lnTo>
                <a:lnTo>
                  <a:pt x="216807" y="981158"/>
                </a:lnTo>
                <a:lnTo>
                  <a:pt x="215648" y="981639"/>
                </a:lnTo>
                <a:lnTo>
                  <a:pt x="216622" y="983985"/>
                </a:lnTo>
                <a:lnTo>
                  <a:pt x="217102" y="983786"/>
                </a:lnTo>
                <a:lnTo>
                  <a:pt x="217983" y="994421"/>
                </a:lnTo>
                <a:lnTo>
                  <a:pt x="215471" y="998214"/>
                </a:lnTo>
                <a:lnTo>
                  <a:pt x="214837" y="998478"/>
                </a:lnTo>
                <a:lnTo>
                  <a:pt x="211861" y="1003839"/>
                </a:lnTo>
                <a:lnTo>
                  <a:pt x="207911" y="1006854"/>
                </a:lnTo>
                <a:close/>
              </a:path>
              <a:path w="1315085" h="1055370">
                <a:moveTo>
                  <a:pt x="1208150" y="625866"/>
                </a:moveTo>
                <a:lnTo>
                  <a:pt x="1201483" y="627260"/>
                </a:lnTo>
                <a:lnTo>
                  <a:pt x="1194554" y="626012"/>
                </a:lnTo>
                <a:lnTo>
                  <a:pt x="1188565" y="622998"/>
                </a:lnTo>
                <a:lnTo>
                  <a:pt x="1158964" y="583035"/>
                </a:lnTo>
                <a:lnTo>
                  <a:pt x="1137036" y="534384"/>
                </a:lnTo>
                <a:lnTo>
                  <a:pt x="1130444" y="520620"/>
                </a:lnTo>
                <a:lnTo>
                  <a:pt x="1109507" y="479809"/>
                </a:lnTo>
                <a:lnTo>
                  <a:pt x="1088375" y="440455"/>
                </a:lnTo>
                <a:lnTo>
                  <a:pt x="1065269" y="400544"/>
                </a:lnTo>
                <a:lnTo>
                  <a:pt x="1040363" y="362757"/>
                </a:lnTo>
                <a:lnTo>
                  <a:pt x="1014469" y="328129"/>
                </a:lnTo>
                <a:lnTo>
                  <a:pt x="983341" y="291550"/>
                </a:lnTo>
                <a:lnTo>
                  <a:pt x="948707" y="256427"/>
                </a:lnTo>
                <a:lnTo>
                  <a:pt x="914731" y="232032"/>
                </a:lnTo>
                <a:lnTo>
                  <a:pt x="877575" y="213083"/>
                </a:lnTo>
                <a:lnTo>
                  <a:pt x="839861" y="198491"/>
                </a:lnTo>
                <a:lnTo>
                  <a:pt x="800981" y="187134"/>
                </a:lnTo>
                <a:lnTo>
                  <a:pt x="760816" y="179060"/>
                </a:lnTo>
                <a:lnTo>
                  <a:pt x="743186" y="174005"/>
                </a:lnTo>
                <a:lnTo>
                  <a:pt x="709113" y="163402"/>
                </a:lnTo>
                <a:lnTo>
                  <a:pt x="691791" y="159594"/>
                </a:lnTo>
                <a:lnTo>
                  <a:pt x="643812" y="156140"/>
                </a:lnTo>
                <a:lnTo>
                  <a:pt x="594542" y="161474"/>
                </a:lnTo>
                <a:lnTo>
                  <a:pt x="546079" y="174723"/>
                </a:lnTo>
                <a:lnTo>
                  <a:pt x="499549" y="192670"/>
                </a:lnTo>
                <a:lnTo>
                  <a:pt x="667191" y="123054"/>
                </a:lnTo>
                <a:lnTo>
                  <a:pt x="698020" y="125379"/>
                </a:lnTo>
                <a:lnTo>
                  <a:pt x="715575" y="129090"/>
                </a:lnTo>
                <a:lnTo>
                  <a:pt x="749995" y="139549"/>
                </a:lnTo>
                <a:lnTo>
                  <a:pt x="810544" y="152909"/>
                </a:lnTo>
                <a:lnTo>
                  <a:pt x="852345" y="165804"/>
                </a:lnTo>
                <a:lnTo>
                  <a:pt x="892315" y="180835"/>
                </a:lnTo>
                <a:lnTo>
                  <a:pt x="931636" y="200260"/>
                </a:lnTo>
                <a:lnTo>
                  <a:pt x="969437" y="228567"/>
                </a:lnTo>
                <a:lnTo>
                  <a:pt x="1006774" y="265318"/>
                </a:lnTo>
                <a:lnTo>
                  <a:pt x="1040794" y="304821"/>
                </a:lnTo>
                <a:lnTo>
                  <a:pt x="1069134" y="342558"/>
                </a:lnTo>
                <a:lnTo>
                  <a:pt x="1094716" y="381440"/>
                </a:lnTo>
                <a:lnTo>
                  <a:pt x="1117950" y="421297"/>
                </a:lnTo>
                <a:lnTo>
                  <a:pt x="1140186" y="462944"/>
                </a:lnTo>
                <a:lnTo>
                  <a:pt x="1161797" y="504850"/>
                </a:lnTo>
                <a:lnTo>
                  <a:pt x="1176969" y="538429"/>
                </a:lnTo>
                <a:lnTo>
                  <a:pt x="1179515" y="544248"/>
                </a:lnTo>
                <a:lnTo>
                  <a:pt x="1196931" y="578269"/>
                </a:lnTo>
                <a:lnTo>
                  <a:pt x="1211879" y="596815"/>
                </a:lnTo>
                <a:lnTo>
                  <a:pt x="1216072" y="601949"/>
                </a:lnTo>
                <a:lnTo>
                  <a:pt x="1217740" y="608133"/>
                </a:lnTo>
                <a:lnTo>
                  <a:pt x="1217090" y="615278"/>
                </a:lnTo>
                <a:lnTo>
                  <a:pt x="1213356" y="620954"/>
                </a:lnTo>
                <a:lnTo>
                  <a:pt x="1208150" y="625866"/>
                </a:lnTo>
                <a:close/>
              </a:path>
              <a:path w="1315085" h="1055370">
                <a:moveTo>
                  <a:pt x="339805" y="957584"/>
                </a:moveTo>
                <a:lnTo>
                  <a:pt x="324909" y="963770"/>
                </a:lnTo>
                <a:lnTo>
                  <a:pt x="320935" y="964045"/>
                </a:lnTo>
                <a:lnTo>
                  <a:pt x="314720" y="962500"/>
                </a:lnTo>
                <a:lnTo>
                  <a:pt x="297183" y="910651"/>
                </a:lnTo>
                <a:lnTo>
                  <a:pt x="291343" y="841568"/>
                </a:lnTo>
                <a:lnTo>
                  <a:pt x="291695" y="802918"/>
                </a:lnTo>
                <a:lnTo>
                  <a:pt x="294377" y="764675"/>
                </a:lnTo>
                <a:lnTo>
                  <a:pt x="299358" y="726853"/>
                </a:lnTo>
                <a:lnTo>
                  <a:pt x="307263" y="683691"/>
                </a:lnTo>
                <a:lnTo>
                  <a:pt x="317974" y="637988"/>
                </a:lnTo>
                <a:lnTo>
                  <a:pt x="331192" y="589870"/>
                </a:lnTo>
                <a:lnTo>
                  <a:pt x="347103" y="540633"/>
                </a:lnTo>
                <a:lnTo>
                  <a:pt x="366383" y="492747"/>
                </a:lnTo>
                <a:lnTo>
                  <a:pt x="389220" y="447510"/>
                </a:lnTo>
                <a:lnTo>
                  <a:pt x="416093" y="403346"/>
                </a:lnTo>
                <a:lnTo>
                  <a:pt x="447155" y="364320"/>
                </a:lnTo>
                <a:lnTo>
                  <a:pt x="482019" y="330590"/>
                </a:lnTo>
                <a:lnTo>
                  <a:pt x="521272" y="304663"/>
                </a:lnTo>
                <a:lnTo>
                  <a:pt x="556837" y="288519"/>
                </a:lnTo>
                <a:lnTo>
                  <a:pt x="593863" y="275893"/>
                </a:lnTo>
                <a:lnTo>
                  <a:pt x="631875" y="266984"/>
                </a:lnTo>
                <a:lnTo>
                  <a:pt x="670398" y="261988"/>
                </a:lnTo>
                <a:lnTo>
                  <a:pt x="708586" y="262632"/>
                </a:lnTo>
                <a:lnTo>
                  <a:pt x="569463" y="320405"/>
                </a:lnTo>
                <a:lnTo>
                  <a:pt x="537275" y="335146"/>
                </a:lnTo>
                <a:lnTo>
                  <a:pt x="502390" y="359259"/>
                </a:lnTo>
                <a:lnTo>
                  <a:pt x="470979" y="388805"/>
                </a:lnTo>
                <a:lnTo>
                  <a:pt x="443739" y="424870"/>
                </a:lnTo>
                <a:lnTo>
                  <a:pt x="419415" y="463849"/>
                </a:lnTo>
                <a:lnTo>
                  <a:pt x="398023" y="508486"/>
                </a:lnTo>
                <a:lnTo>
                  <a:pt x="379212" y="553427"/>
                </a:lnTo>
                <a:lnTo>
                  <a:pt x="364205" y="600913"/>
                </a:lnTo>
                <a:lnTo>
                  <a:pt x="351299" y="646152"/>
                </a:lnTo>
                <a:lnTo>
                  <a:pt x="341227" y="690214"/>
                </a:lnTo>
                <a:lnTo>
                  <a:pt x="333751" y="731823"/>
                </a:lnTo>
                <a:lnTo>
                  <a:pt x="326449" y="803612"/>
                </a:lnTo>
                <a:lnTo>
                  <a:pt x="325885" y="839600"/>
                </a:lnTo>
                <a:lnTo>
                  <a:pt x="327503" y="876058"/>
                </a:lnTo>
                <a:lnTo>
                  <a:pt x="331001" y="899358"/>
                </a:lnTo>
                <a:lnTo>
                  <a:pt x="334261" y="918632"/>
                </a:lnTo>
                <a:lnTo>
                  <a:pt x="336256" y="932930"/>
                </a:lnTo>
                <a:lnTo>
                  <a:pt x="338351" y="936185"/>
                </a:lnTo>
                <a:lnTo>
                  <a:pt x="339495" y="939835"/>
                </a:lnTo>
                <a:lnTo>
                  <a:pt x="340322" y="943617"/>
                </a:lnTo>
                <a:lnTo>
                  <a:pt x="339805" y="957584"/>
                </a:lnTo>
                <a:close/>
              </a:path>
              <a:path w="1315085" h="1055370">
                <a:moveTo>
                  <a:pt x="1092029" y="641084"/>
                </a:moveTo>
                <a:lnTo>
                  <a:pt x="1077766" y="647007"/>
                </a:lnTo>
                <a:lnTo>
                  <a:pt x="1071721" y="646767"/>
                </a:lnTo>
                <a:lnTo>
                  <a:pt x="1065166" y="642614"/>
                </a:lnTo>
                <a:lnTo>
                  <a:pt x="1062924" y="640794"/>
                </a:lnTo>
                <a:lnTo>
                  <a:pt x="1059878" y="637934"/>
                </a:lnTo>
                <a:lnTo>
                  <a:pt x="1053593" y="628167"/>
                </a:lnTo>
                <a:lnTo>
                  <a:pt x="1049039" y="616307"/>
                </a:lnTo>
                <a:lnTo>
                  <a:pt x="1047748" y="614093"/>
                </a:lnTo>
                <a:lnTo>
                  <a:pt x="1041256" y="601662"/>
                </a:lnTo>
                <a:lnTo>
                  <a:pt x="1039187" y="597020"/>
                </a:lnTo>
                <a:lnTo>
                  <a:pt x="1023993" y="560700"/>
                </a:lnTo>
                <a:lnTo>
                  <a:pt x="1009731" y="529494"/>
                </a:lnTo>
                <a:lnTo>
                  <a:pt x="971262" y="467085"/>
                </a:lnTo>
                <a:lnTo>
                  <a:pt x="912817" y="403346"/>
                </a:lnTo>
                <a:lnTo>
                  <a:pt x="878948" y="370655"/>
                </a:lnTo>
                <a:lnTo>
                  <a:pt x="845026" y="343488"/>
                </a:lnTo>
                <a:lnTo>
                  <a:pt x="808883" y="321367"/>
                </a:lnTo>
                <a:lnTo>
                  <a:pt x="769328" y="306165"/>
                </a:lnTo>
                <a:lnTo>
                  <a:pt x="724680" y="298578"/>
                </a:lnTo>
                <a:lnTo>
                  <a:pt x="672772" y="298131"/>
                </a:lnTo>
                <a:lnTo>
                  <a:pt x="637627" y="301724"/>
                </a:lnTo>
                <a:lnTo>
                  <a:pt x="603052" y="309207"/>
                </a:lnTo>
                <a:lnTo>
                  <a:pt x="569463" y="320405"/>
                </a:lnTo>
                <a:lnTo>
                  <a:pt x="708586" y="262632"/>
                </a:lnTo>
                <a:lnTo>
                  <a:pt x="777053" y="271328"/>
                </a:lnTo>
                <a:lnTo>
                  <a:pt x="820774" y="287551"/>
                </a:lnTo>
                <a:lnTo>
                  <a:pt x="860611" y="310888"/>
                </a:lnTo>
                <a:lnTo>
                  <a:pt x="898332" y="340603"/>
                </a:lnTo>
                <a:lnTo>
                  <a:pt x="935219" y="374791"/>
                </a:lnTo>
                <a:lnTo>
                  <a:pt x="974015" y="415061"/>
                </a:lnTo>
                <a:lnTo>
                  <a:pt x="999928" y="445555"/>
                </a:lnTo>
                <a:lnTo>
                  <a:pt x="1022584" y="478777"/>
                </a:lnTo>
                <a:lnTo>
                  <a:pt x="1041912" y="513380"/>
                </a:lnTo>
                <a:lnTo>
                  <a:pt x="1063517" y="562164"/>
                </a:lnTo>
                <a:lnTo>
                  <a:pt x="1067696" y="572805"/>
                </a:lnTo>
                <a:lnTo>
                  <a:pt x="1073160" y="585663"/>
                </a:lnTo>
                <a:lnTo>
                  <a:pt x="1078932" y="597018"/>
                </a:lnTo>
                <a:lnTo>
                  <a:pt x="1080223" y="599232"/>
                </a:lnTo>
                <a:lnTo>
                  <a:pt x="1083010" y="604950"/>
                </a:lnTo>
                <a:lnTo>
                  <a:pt x="1070931" y="609966"/>
                </a:lnTo>
                <a:lnTo>
                  <a:pt x="1071650" y="610355"/>
                </a:lnTo>
                <a:lnTo>
                  <a:pt x="1072052" y="610876"/>
                </a:lnTo>
                <a:lnTo>
                  <a:pt x="1083568" y="606094"/>
                </a:lnTo>
                <a:lnTo>
                  <a:pt x="1084683" y="608381"/>
                </a:lnTo>
                <a:lnTo>
                  <a:pt x="1087188" y="614216"/>
                </a:lnTo>
                <a:lnTo>
                  <a:pt x="1089430" y="616035"/>
                </a:lnTo>
                <a:lnTo>
                  <a:pt x="1091355" y="617986"/>
                </a:lnTo>
                <a:lnTo>
                  <a:pt x="1096226" y="629715"/>
                </a:lnTo>
                <a:lnTo>
                  <a:pt x="1092029" y="641084"/>
                </a:lnTo>
                <a:close/>
              </a:path>
              <a:path w="1315085" h="1055370">
                <a:moveTo>
                  <a:pt x="464756" y="896069"/>
                </a:moveTo>
                <a:lnTo>
                  <a:pt x="458734" y="898570"/>
                </a:lnTo>
                <a:lnTo>
                  <a:pt x="453810" y="899240"/>
                </a:lnTo>
                <a:lnTo>
                  <a:pt x="449350" y="898342"/>
                </a:lnTo>
                <a:lnTo>
                  <a:pt x="433293" y="880257"/>
                </a:lnTo>
                <a:lnTo>
                  <a:pt x="432149" y="876607"/>
                </a:lnTo>
                <a:lnTo>
                  <a:pt x="424013" y="837356"/>
                </a:lnTo>
                <a:lnTo>
                  <a:pt x="421058" y="797328"/>
                </a:lnTo>
                <a:lnTo>
                  <a:pt x="421562" y="757239"/>
                </a:lnTo>
                <a:lnTo>
                  <a:pt x="423801" y="717805"/>
                </a:lnTo>
                <a:lnTo>
                  <a:pt x="429733" y="678213"/>
                </a:lnTo>
                <a:lnTo>
                  <a:pt x="441247" y="633552"/>
                </a:lnTo>
                <a:lnTo>
                  <a:pt x="458604" y="587840"/>
                </a:lnTo>
                <a:lnTo>
                  <a:pt x="480600" y="541577"/>
                </a:lnTo>
                <a:lnTo>
                  <a:pt x="507497" y="498779"/>
                </a:lnTo>
                <a:lnTo>
                  <a:pt x="534032" y="465757"/>
                </a:lnTo>
                <a:lnTo>
                  <a:pt x="563111" y="437180"/>
                </a:lnTo>
                <a:lnTo>
                  <a:pt x="594873" y="415739"/>
                </a:lnTo>
                <a:lnTo>
                  <a:pt x="642005" y="397542"/>
                </a:lnTo>
                <a:lnTo>
                  <a:pt x="685168" y="390619"/>
                </a:lnTo>
                <a:lnTo>
                  <a:pt x="708358" y="391990"/>
                </a:lnTo>
                <a:lnTo>
                  <a:pt x="729840" y="398196"/>
                </a:lnTo>
                <a:lnTo>
                  <a:pt x="609898" y="448004"/>
                </a:lnTo>
                <a:lnTo>
                  <a:pt x="583563" y="467191"/>
                </a:lnTo>
                <a:lnTo>
                  <a:pt x="536618" y="519690"/>
                </a:lnTo>
                <a:lnTo>
                  <a:pt x="506398" y="569368"/>
                </a:lnTo>
                <a:lnTo>
                  <a:pt x="483188" y="623011"/>
                </a:lnTo>
                <a:lnTo>
                  <a:pt x="466753" y="673841"/>
                </a:lnTo>
                <a:lnTo>
                  <a:pt x="459292" y="720944"/>
                </a:lnTo>
                <a:lnTo>
                  <a:pt x="456451" y="793632"/>
                </a:lnTo>
                <a:lnTo>
                  <a:pt x="459169" y="831007"/>
                </a:lnTo>
                <a:lnTo>
                  <a:pt x="466255" y="866569"/>
                </a:lnTo>
                <a:lnTo>
                  <a:pt x="468327" y="867084"/>
                </a:lnTo>
                <a:lnTo>
                  <a:pt x="471543" y="871249"/>
                </a:lnTo>
                <a:lnTo>
                  <a:pt x="473836" y="878547"/>
                </a:lnTo>
                <a:lnTo>
                  <a:pt x="473295" y="885648"/>
                </a:lnTo>
                <a:lnTo>
                  <a:pt x="469938" y="891167"/>
                </a:lnTo>
                <a:lnTo>
                  <a:pt x="464756" y="896069"/>
                </a:lnTo>
                <a:close/>
              </a:path>
              <a:path w="1315085" h="1055370">
                <a:moveTo>
                  <a:pt x="989053" y="668720"/>
                </a:moveTo>
                <a:lnTo>
                  <a:pt x="974474" y="674774"/>
                </a:lnTo>
                <a:lnTo>
                  <a:pt x="968429" y="674534"/>
                </a:lnTo>
                <a:lnTo>
                  <a:pt x="962043" y="671685"/>
                </a:lnTo>
                <a:lnTo>
                  <a:pt x="955805" y="667400"/>
                </a:lnTo>
                <a:lnTo>
                  <a:pt x="947765" y="656988"/>
                </a:lnTo>
                <a:lnTo>
                  <a:pt x="945183" y="652559"/>
                </a:lnTo>
                <a:lnTo>
                  <a:pt x="927448" y="628295"/>
                </a:lnTo>
                <a:lnTo>
                  <a:pt x="908555" y="604513"/>
                </a:lnTo>
                <a:lnTo>
                  <a:pt x="889959" y="580606"/>
                </a:lnTo>
                <a:lnTo>
                  <a:pt x="873116" y="555972"/>
                </a:lnTo>
                <a:lnTo>
                  <a:pt x="855174" y="531795"/>
                </a:lnTo>
                <a:lnTo>
                  <a:pt x="800049" y="479053"/>
                </a:lnTo>
                <a:lnTo>
                  <a:pt x="767144" y="455588"/>
                </a:lnTo>
                <a:lnTo>
                  <a:pt x="725258" y="434478"/>
                </a:lnTo>
                <a:lnTo>
                  <a:pt x="686105" y="425984"/>
                </a:lnTo>
                <a:lnTo>
                  <a:pt x="674587" y="428017"/>
                </a:lnTo>
                <a:lnTo>
                  <a:pt x="649889" y="432773"/>
                </a:lnTo>
                <a:lnTo>
                  <a:pt x="638324" y="436200"/>
                </a:lnTo>
                <a:lnTo>
                  <a:pt x="729840" y="398196"/>
                </a:lnTo>
                <a:lnTo>
                  <a:pt x="786290" y="425635"/>
                </a:lnTo>
                <a:lnTo>
                  <a:pt x="822796" y="451730"/>
                </a:lnTo>
                <a:lnTo>
                  <a:pt x="855896" y="480614"/>
                </a:lnTo>
                <a:lnTo>
                  <a:pt x="883696" y="510324"/>
                </a:lnTo>
                <a:lnTo>
                  <a:pt x="919985" y="561262"/>
                </a:lnTo>
                <a:lnTo>
                  <a:pt x="938487" y="585207"/>
                </a:lnTo>
                <a:lnTo>
                  <a:pt x="957346" y="609004"/>
                </a:lnTo>
                <a:lnTo>
                  <a:pt x="974588" y="632097"/>
                </a:lnTo>
                <a:lnTo>
                  <a:pt x="975562" y="634443"/>
                </a:lnTo>
                <a:lnTo>
                  <a:pt x="979582" y="639649"/>
                </a:lnTo>
                <a:lnTo>
                  <a:pt x="983726" y="640679"/>
                </a:lnTo>
                <a:lnTo>
                  <a:pt x="987893" y="644449"/>
                </a:lnTo>
                <a:lnTo>
                  <a:pt x="993737" y="658524"/>
                </a:lnTo>
                <a:lnTo>
                  <a:pt x="989053" y="668720"/>
                </a:lnTo>
                <a:close/>
              </a:path>
              <a:path w="1315085" h="1055370">
                <a:moveTo>
                  <a:pt x="1071650" y="610355"/>
                </a:moveTo>
                <a:lnTo>
                  <a:pt x="1070931" y="609966"/>
                </a:lnTo>
                <a:lnTo>
                  <a:pt x="1071248" y="609834"/>
                </a:lnTo>
                <a:lnTo>
                  <a:pt x="1071650" y="610355"/>
                </a:lnTo>
                <a:close/>
              </a:path>
              <a:path w="1315085" h="1055370">
                <a:moveTo>
                  <a:pt x="1072369" y="610744"/>
                </a:moveTo>
                <a:lnTo>
                  <a:pt x="1071650" y="610355"/>
                </a:lnTo>
                <a:lnTo>
                  <a:pt x="1071248" y="609834"/>
                </a:lnTo>
                <a:lnTo>
                  <a:pt x="1071882" y="609571"/>
                </a:lnTo>
                <a:lnTo>
                  <a:pt x="1072369" y="610744"/>
                </a:lnTo>
                <a:close/>
              </a:path>
              <a:path w="1315085" h="1055370">
                <a:moveTo>
                  <a:pt x="1073003" y="610481"/>
                </a:moveTo>
                <a:lnTo>
                  <a:pt x="1072369" y="610744"/>
                </a:lnTo>
                <a:lnTo>
                  <a:pt x="1071882" y="609571"/>
                </a:lnTo>
                <a:lnTo>
                  <a:pt x="1073003" y="610481"/>
                </a:lnTo>
                <a:close/>
              </a:path>
              <a:path w="1315085" h="1055370">
                <a:moveTo>
                  <a:pt x="1083568" y="606094"/>
                </a:moveTo>
                <a:lnTo>
                  <a:pt x="1073003" y="610481"/>
                </a:lnTo>
                <a:lnTo>
                  <a:pt x="1071882" y="609571"/>
                </a:lnTo>
                <a:lnTo>
                  <a:pt x="1083010" y="604950"/>
                </a:lnTo>
                <a:lnTo>
                  <a:pt x="1083568" y="606094"/>
                </a:lnTo>
                <a:close/>
              </a:path>
              <a:path w="1315085" h="1055370">
                <a:moveTo>
                  <a:pt x="101279" y="1015381"/>
                </a:moveTo>
                <a:lnTo>
                  <a:pt x="84318" y="1022425"/>
                </a:lnTo>
                <a:lnTo>
                  <a:pt x="83831" y="1021252"/>
                </a:lnTo>
                <a:lnTo>
                  <a:pt x="100912" y="1014158"/>
                </a:lnTo>
                <a:lnTo>
                  <a:pt x="101279" y="1015381"/>
                </a:lnTo>
                <a:close/>
              </a:path>
              <a:path w="1315085" h="1055370">
                <a:moveTo>
                  <a:pt x="217102" y="983786"/>
                </a:moveTo>
                <a:lnTo>
                  <a:pt x="216622" y="983985"/>
                </a:lnTo>
                <a:lnTo>
                  <a:pt x="215648" y="981639"/>
                </a:lnTo>
                <a:lnTo>
                  <a:pt x="216807" y="981158"/>
                </a:lnTo>
                <a:lnTo>
                  <a:pt x="216992" y="982456"/>
                </a:lnTo>
                <a:lnTo>
                  <a:pt x="217102" y="983786"/>
                </a:lnTo>
                <a:close/>
              </a:path>
            </a:pathLst>
          </a:custGeom>
          <a:solidFill>
            <a:srgbClr val="000000"/>
          </a:solidFill>
        </p:spPr>
        <p:txBody>
          <a:bodyPr wrap="square" lIns="0" tIns="0" rIns="0" bIns="0" rtlCol="0"/>
          <a:lstStyle/>
          <a:p>
            <a:endParaRPr/>
          </a:p>
        </p:txBody>
      </p:sp>
      <p:sp>
        <p:nvSpPr>
          <p:cNvPr id="28" name="bk object 28"/>
          <p:cNvSpPr/>
          <p:nvPr/>
        </p:nvSpPr>
        <p:spPr>
          <a:xfrm>
            <a:off x="15967630" y="1999408"/>
            <a:ext cx="841530" cy="942034"/>
          </a:xfrm>
          <a:prstGeom prst="rect">
            <a:avLst/>
          </a:prstGeom>
          <a:blipFill>
            <a:blip r:embed="rId4" cstate="print"/>
            <a:stretch>
              <a:fillRect/>
            </a:stretch>
          </a:blipFill>
        </p:spPr>
        <p:txBody>
          <a:bodyPr wrap="square" lIns="0" tIns="0" rIns="0" bIns="0" rtlCol="0"/>
          <a:lstStyle/>
          <a:p>
            <a:endParaRPr/>
          </a:p>
        </p:txBody>
      </p:sp>
      <p:sp>
        <p:nvSpPr>
          <p:cNvPr id="29" name="bk object 29"/>
          <p:cNvSpPr/>
          <p:nvPr/>
        </p:nvSpPr>
        <p:spPr>
          <a:xfrm>
            <a:off x="16017768" y="4874301"/>
            <a:ext cx="910590" cy="1039494"/>
          </a:xfrm>
          <a:custGeom>
            <a:avLst/>
            <a:gdLst/>
            <a:ahLst/>
            <a:cxnLst/>
            <a:rect l="l" t="t" r="r" b="b"/>
            <a:pathLst>
              <a:path w="910590" h="1039495">
                <a:moveTo>
                  <a:pt x="69385" y="1033053"/>
                </a:moveTo>
                <a:lnTo>
                  <a:pt x="56579" y="1038354"/>
                </a:lnTo>
                <a:lnTo>
                  <a:pt x="40866" y="1038877"/>
                </a:lnTo>
                <a:lnTo>
                  <a:pt x="28657" y="1033118"/>
                </a:lnTo>
                <a:lnTo>
                  <a:pt x="5956" y="953384"/>
                </a:lnTo>
                <a:lnTo>
                  <a:pt x="183" y="899365"/>
                </a:lnTo>
                <a:lnTo>
                  <a:pt x="0" y="845069"/>
                </a:lnTo>
                <a:lnTo>
                  <a:pt x="7640" y="790344"/>
                </a:lnTo>
                <a:lnTo>
                  <a:pt x="19161" y="753061"/>
                </a:lnTo>
                <a:lnTo>
                  <a:pt x="35900" y="719101"/>
                </a:lnTo>
                <a:lnTo>
                  <a:pt x="57371" y="687896"/>
                </a:lnTo>
                <a:lnTo>
                  <a:pt x="83090" y="658883"/>
                </a:lnTo>
                <a:lnTo>
                  <a:pt x="90590" y="650081"/>
                </a:lnTo>
                <a:lnTo>
                  <a:pt x="97072" y="639915"/>
                </a:lnTo>
                <a:lnTo>
                  <a:pt x="101840" y="629061"/>
                </a:lnTo>
                <a:lnTo>
                  <a:pt x="104197" y="618192"/>
                </a:lnTo>
                <a:lnTo>
                  <a:pt x="111331" y="569037"/>
                </a:lnTo>
                <a:lnTo>
                  <a:pt x="123792" y="523360"/>
                </a:lnTo>
                <a:lnTo>
                  <a:pt x="141374" y="481002"/>
                </a:lnTo>
                <a:lnTo>
                  <a:pt x="163870" y="441803"/>
                </a:lnTo>
                <a:lnTo>
                  <a:pt x="191073" y="405602"/>
                </a:lnTo>
                <a:lnTo>
                  <a:pt x="222777" y="372242"/>
                </a:lnTo>
                <a:lnTo>
                  <a:pt x="258774" y="341560"/>
                </a:lnTo>
                <a:lnTo>
                  <a:pt x="298858" y="313399"/>
                </a:lnTo>
                <a:lnTo>
                  <a:pt x="307106" y="306677"/>
                </a:lnTo>
                <a:lnTo>
                  <a:pt x="314436" y="297964"/>
                </a:lnTo>
                <a:lnTo>
                  <a:pt x="320100" y="288178"/>
                </a:lnTo>
                <a:lnTo>
                  <a:pt x="323352" y="278231"/>
                </a:lnTo>
                <a:lnTo>
                  <a:pt x="336217" y="227542"/>
                </a:lnTo>
                <a:lnTo>
                  <a:pt x="354851" y="182473"/>
                </a:lnTo>
                <a:lnTo>
                  <a:pt x="379029" y="142807"/>
                </a:lnTo>
                <a:lnTo>
                  <a:pt x="408527" y="108325"/>
                </a:lnTo>
                <a:lnTo>
                  <a:pt x="443121" y="78809"/>
                </a:lnTo>
                <a:lnTo>
                  <a:pt x="482586" y="54040"/>
                </a:lnTo>
                <a:lnTo>
                  <a:pt x="526696" y="33799"/>
                </a:lnTo>
                <a:lnTo>
                  <a:pt x="575228" y="17869"/>
                </a:lnTo>
                <a:lnTo>
                  <a:pt x="626826" y="6085"/>
                </a:lnTo>
                <a:lnTo>
                  <a:pt x="678820" y="0"/>
                </a:lnTo>
                <a:lnTo>
                  <a:pt x="730759" y="1489"/>
                </a:lnTo>
                <a:lnTo>
                  <a:pt x="782191" y="12430"/>
                </a:lnTo>
                <a:lnTo>
                  <a:pt x="790130" y="15575"/>
                </a:lnTo>
                <a:lnTo>
                  <a:pt x="533424" y="140382"/>
                </a:lnTo>
                <a:lnTo>
                  <a:pt x="497531" y="163646"/>
                </a:lnTo>
                <a:lnTo>
                  <a:pt x="467235" y="193830"/>
                </a:lnTo>
                <a:lnTo>
                  <a:pt x="442104" y="230405"/>
                </a:lnTo>
                <a:lnTo>
                  <a:pt x="430344" y="259938"/>
                </a:lnTo>
                <a:lnTo>
                  <a:pt x="425696" y="272860"/>
                </a:lnTo>
                <a:lnTo>
                  <a:pt x="480156" y="273610"/>
                </a:lnTo>
                <a:lnTo>
                  <a:pt x="530687" y="281581"/>
                </a:lnTo>
                <a:lnTo>
                  <a:pt x="570497" y="294567"/>
                </a:lnTo>
                <a:lnTo>
                  <a:pt x="318346" y="417160"/>
                </a:lnTo>
                <a:lnTo>
                  <a:pt x="276501" y="452964"/>
                </a:lnTo>
                <a:lnTo>
                  <a:pt x="242316" y="494667"/>
                </a:lnTo>
                <a:lnTo>
                  <a:pt x="216833" y="543067"/>
                </a:lnTo>
                <a:lnTo>
                  <a:pt x="201089" y="598964"/>
                </a:lnTo>
                <a:lnTo>
                  <a:pt x="245289" y="595067"/>
                </a:lnTo>
                <a:lnTo>
                  <a:pt x="259047" y="594169"/>
                </a:lnTo>
                <a:lnTo>
                  <a:pt x="305109" y="598434"/>
                </a:lnTo>
                <a:lnTo>
                  <a:pt x="346907" y="614734"/>
                </a:lnTo>
                <a:lnTo>
                  <a:pt x="364517" y="627335"/>
                </a:lnTo>
                <a:lnTo>
                  <a:pt x="218878" y="698143"/>
                </a:lnTo>
                <a:lnTo>
                  <a:pt x="219157" y="701220"/>
                </a:lnTo>
                <a:lnTo>
                  <a:pt x="127238" y="745910"/>
                </a:lnTo>
                <a:lnTo>
                  <a:pt x="105446" y="780677"/>
                </a:lnTo>
                <a:lnTo>
                  <a:pt x="84558" y="852201"/>
                </a:lnTo>
                <a:lnTo>
                  <a:pt x="81967" y="915981"/>
                </a:lnTo>
                <a:lnTo>
                  <a:pt x="82417" y="942949"/>
                </a:lnTo>
                <a:lnTo>
                  <a:pt x="83351" y="969909"/>
                </a:lnTo>
                <a:lnTo>
                  <a:pt x="84670" y="996842"/>
                </a:lnTo>
                <a:lnTo>
                  <a:pt x="83540" y="1011979"/>
                </a:lnTo>
                <a:lnTo>
                  <a:pt x="78408" y="1024156"/>
                </a:lnTo>
                <a:lnTo>
                  <a:pt x="69385" y="1033053"/>
                </a:lnTo>
                <a:close/>
              </a:path>
              <a:path w="910590" h="1039495">
                <a:moveTo>
                  <a:pt x="873043" y="157809"/>
                </a:moveTo>
                <a:lnTo>
                  <a:pt x="830896" y="154646"/>
                </a:lnTo>
                <a:lnTo>
                  <a:pt x="806336" y="141818"/>
                </a:lnTo>
                <a:lnTo>
                  <a:pt x="761618" y="118250"/>
                </a:lnTo>
                <a:lnTo>
                  <a:pt x="715993" y="107483"/>
                </a:lnTo>
                <a:lnTo>
                  <a:pt x="669627" y="106776"/>
                </a:lnTo>
                <a:lnTo>
                  <a:pt x="622689" y="113385"/>
                </a:lnTo>
                <a:lnTo>
                  <a:pt x="575345" y="124566"/>
                </a:lnTo>
                <a:lnTo>
                  <a:pt x="533424" y="140382"/>
                </a:lnTo>
                <a:lnTo>
                  <a:pt x="790130" y="15575"/>
                </a:lnTo>
                <a:lnTo>
                  <a:pt x="839681" y="38942"/>
                </a:lnTo>
                <a:lnTo>
                  <a:pt x="893552" y="73906"/>
                </a:lnTo>
                <a:lnTo>
                  <a:pt x="910375" y="103050"/>
                </a:lnTo>
                <a:lnTo>
                  <a:pt x="907889" y="120248"/>
                </a:lnTo>
                <a:lnTo>
                  <a:pt x="899617" y="137458"/>
                </a:lnTo>
                <a:lnTo>
                  <a:pt x="887508" y="150716"/>
                </a:lnTo>
                <a:lnTo>
                  <a:pt x="873043" y="157809"/>
                </a:lnTo>
                <a:close/>
              </a:path>
              <a:path w="910590" h="1039495">
                <a:moveTo>
                  <a:pt x="656514" y="604378"/>
                </a:moveTo>
                <a:lnTo>
                  <a:pt x="607820" y="621791"/>
                </a:lnTo>
                <a:lnTo>
                  <a:pt x="560291" y="625731"/>
                </a:lnTo>
                <a:lnTo>
                  <a:pt x="512162" y="618750"/>
                </a:lnTo>
                <a:lnTo>
                  <a:pt x="465778" y="601950"/>
                </a:lnTo>
                <a:lnTo>
                  <a:pt x="423481" y="576430"/>
                </a:lnTo>
                <a:lnTo>
                  <a:pt x="387613" y="543292"/>
                </a:lnTo>
                <a:lnTo>
                  <a:pt x="360518" y="503636"/>
                </a:lnTo>
                <a:lnTo>
                  <a:pt x="338310" y="458682"/>
                </a:lnTo>
                <a:lnTo>
                  <a:pt x="329070" y="439411"/>
                </a:lnTo>
                <a:lnTo>
                  <a:pt x="318346" y="417160"/>
                </a:lnTo>
                <a:lnTo>
                  <a:pt x="570497" y="294567"/>
                </a:lnTo>
                <a:lnTo>
                  <a:pt x="577707" y="296919"/>
                </a:lnTo>
                <a:lnTo>
                  <a:pt x="578029" y="297086"/>
                </a:lnTo>
                <a:lnTo>
                  <a:pt x="416270" y="375732"/>
                </a:lnTo>
                <a:lnTo>
                  <a:pt x="422075" y="393188"/>
                </a:lnTo>
                <a:lnTo>
                  <a:pt x="442218" y="443338"/>
                </a:lnTo>
                <a:lnTo>
                  <a:pt x="465960" y="475071"/>
                </a:lnTo>
                <a:lnTo>
                  <a:pt x="527751" y="517563"/>
                </a:lnTo>
                <a:lnTo>
                  <a:pt x="568891" y="521750"/>
                </a:lnTo>
                <a:lnTo>
                  <a:pt x="596714" y="514717"/>
                </a:lnTo>
                <a:lnTo>
                  <a:pt x="724627" y="452527"/>
                </a:lnTo>
                <a:lnTo>
                  <a:pt x="728134" y="492789"/>
                </a:lnTo>
                <a:lnTo>
                  <a:pt x="717735" y="538268"/>
                </a:lnTo>
                <a:lnTo>
                  <a:pt x="693507" y="576001"/>
                </a:lnTo>
                <a:lnTo>
                  <a:pt x="656514" y="604378"/>
                </a:lnTo>
                <a:close/>
              </a:path>
              <a:path w="910590" h="1039495">
                <a:moveTo>
                  <a:pt x="724627" y="452527"/>
                </a:moveTo>
                <a:lnTo>
                  <a:pt x="596714" y="514717"/>
                </a:lnTo>
                <a:lnTo>
                  <a:pt x="615479" y="499787"/>
                </a:lnTo>
                <a:lnTo>
                  <a:pt x="623424" y="479608"/>
                </a:lnTo>
                <a:lnTo>
                  <a:pt x="593767" y="425829"/>
                </a:lnTo>
                <a:lnTo>
                  <a:pt x="554981" y="399591"/>
                </a:lnTo>
                <a:lnTo>
                  <a:pt x="508453" y="380742"/>
                </a:lnTo>
                <a:lnTo>
                  <a:pt x="460208" y="371912"/>
                </a:lnTo>
                <a:lnTo>
                  <a:pt x="416270" y="375732"/>
                </a:lnTo>
                <a:lnTo>
                  <a:pt x="578029" y="297086"/>
                </a:lnTo>
                <a:lnTo>
                  <a:pt x="621635" y="319771"/>
                </a:lnTo>
                <a:lnTo>
                  <a:pt x="655210" y="342839"/>
                </a:lnTo>
                <a:lnTo>
                  <a:pt x="685038" y="369692"/>
                </a:lnTo>
                <a:lnTo>
                  <a:pt x="708666" y="401935"/>
                </a:lnTo>
                <a:lnTo>
                  <a:pt x="723638" y="441173"/>
                </a:lnTo>
                <a:lnTo>
                  <a:pt x="724627" y="452527"/>
                </a:lnTo>
                <a:close/>
              </a:path>
              <a:path w="910590" h="1039495">
                <a:moveTo>
                  <a:pt x="451985" y="769555"/>
                </a:moveTo>
                <a:lnTo>
                  <a:pt x="335182" y="826343"/>
                </a:lnTo>
                <a:lnTo>
                  <a:pt x="345281" y="813968"/>
                </a:lnTo>
                <a:lnTo>
                  <a:pt x="348873" y="793662"/>
                </a:lnTo>
                <a:lnTo>
                  <a:pt x="338290" y="747953"/>
                </a:lnTo>
                <a:lnTo>
                  <a:pt x="309949" y="714393"/>
                </a:lnTo>
                <a:lnTo>
                  <a:pt x="268572" y="696588"/>
                </a:lnTo>
                <a:lnTo>
                  <a:pt x="218878" y="698143"/>
                </a:lnTo>
                <a:lnTo>
                  <a:pt x="364517" y="627335"/>
                </a:lnTo>
                <a:lnTo>
                  <a:pt x="383391" y="640840"/>
                </a:lnTo>
                <a:lnTo>
                  <a:pt x="413512" y="674523"/>
                </a:lnTo>
                <a:lnTo>
                  <a:pt x="436220" y="713554"/>
                </a:lnTo>
                <a:lnTo>
                  <a:pt x="450463" y="755705"/>
                </a:lnTo>
                <a:lnTo>
                  <a:pt x="451985" y="769555"/>
                </a:lnTo>
                <a:close/>
              </a:path>
              <a:path w="910590" h="1039495">
                <a:moveTo>
                  <a:pt x="371240" y="923827"/>
                </a:moveTo>
                <a:lnTo>
                  <a:pt x="332550" y="931481"/>
                </a:lnTo>
                <a:lnTo>
                  <a:pt x="291743" y="927002"/>
                </a:lnTo>
                <a:lnTo>
                  <a:pt x="251345" y="909152"/>
                </a:lnTo>
                <a:lnTo>
                  <a:pt x="203414" y="866257"/>
                </a:lnTo>
                <a:lnTo>
                  <a:pt x="161826" y="814914"/>
                </a:lnTo>
                <a:lnTo>
                  <a:pt x="135910" y="765095"/>
                </a:lnTo>
                <a:lnTo>
                  <a:pt x="127238" y="745910"/>
                </a:lnTo>
                <a:lnTo>
                  <a:pt x="219157" y="701220"/>
                </a:lnTo>
                <a:lnTo>
                  <a:pt x="221301" y="724800"/>
                </a:lnTo>
                <a:lnTo>
                  <a:pt x="232480" y="747689"/>
                </a:lnTo>
                <a:lnTo>
                  <a:pt x="247459" y="768323"/>
                </a:lnTo>
                <a:lnTo>
                  <a:pt x="261994" y="789199"/>
                </a:lnTo>
                <a:lnTo>
                  <a:pt x="269414" y="799298"/>
                </a:lnTo>
                <a:lnTo>
                  <a:pt x="278743" y="808399"/>
                </a:lnTo>
                <a:lnTo>
                  <a:pt x="289268" y="816405"/>
                </a:lnTo>
                <a:lnTo>
                  <a:pt x="300278" y="823218"/>
                </a:lnTo>
                <a:lnTo>
                  <a:pt x="319779" y="829766"/>
                </a:lnTo>
                <a:lnTo>
                  <a:pt x="335182" y="826343"/>
                </a:lnTo>
                <a:lnTo>
                  <a:pt x="451985" y="769555"/>
                </a:lnTo>
                <a:lnTo>
                  <a:pt x="455193" y="798747"/>
                </a:lnTo>
                <a:lnTo>
                  <a:pt x="449360" y="840451"/>
                </a:lnTo>
                <a:lnTo>
                  <a:pt x="432170" y="877074"/>
                </a:lnTo>
                <a:lnTo>
                  <a:pt x="405289" y="905279"/>
                </a:lnTo>
                <a:lnTo>
                  <a:pt x="371240" y="923827"/>
                </a:lnTo>
                <a:close/>
              </a:path>
            </a:pathLst>
          </a:custGeom>
          <a:solidFill>
            <a:srgbClr val="AFCC53"/>
          </a:solidFill>
        </p:spPr>
        <p:txBody>
          <a:bodyPr wrap="square" lIns="0" tIns="0" rIns="0" bIns="0" rtlCol="0"/>
          <a:lstStyle/>
          <a:p>
            <a:endParaRPr/>
          </a:p>
        </p:txBody>
      </p:sp>
      <p:sp>
        <p:nvSpPr>
          <p:cNvPr id="30" name="bk object 30"/>
          <p:cNvSpPr/>
          <p:nvPr/>
        </p:nvSpPr>
        <p:spPr>
          <a:xfrm>
            <a:off x="17275973" y="5114327"/>
            <a:ext cx="445134" cy="687705"/>
          </a:xfrm>
          <a:custGeom>
            <a:avLst/>
            <a:gdLst/>
            <a:ahLst/>
            <a:cxnLst/>
            <a:rect l="l" t="t" r="r" b="b"/>
            <a:pathLst>
              <a:path w="445134" h="687704">
                <a:moveTo>
                  <a:pt x="263514" y="682868"/>
                </a:moveTo>
                <a:lnTo>
                  <a:pt x="250931" y="686301"/>
                </a:lnTo>
                <a:lnTo>
                  <a:pt x="238125" y="687146"/>
                </a:lnTo>
                <a:lnTo>
                  <a:pt x="226983" y="684907"/>
                </a:lnTo>
                <a:lnTo>
                  <a:pt x="190202" y="666862"/>
                </a:lnTo>
                <a:lnTo>
                  <a:pt x="157056" y="643900"/>
                </a:lnTo>
                <a:lnTo>
                  <a:pt x="128123" y="615827"/>
                </a:lnTo>
                <a:lnTo>
                  <a:pt x="103983" y="582448"/>
                </a:lnTo>
                <a:lnTo>
                  <a:pt x="80791" y="534169"/>
                </a:lnTo>
                <a:lnTo>
                  <a:pt x="66852" y="483881"/>
                </a:lnTo>
                <a:lnTo>
                  <a:pt x="61061" y="431763"/>
                </a:lnTo>
                <a:lnTo>
                  <a:pt x="62309" y="377996"/>
                </a:lnTo>
                <a:lnTo>
                  <a:pt x="61713" y="364025"/>
                </a:lnTo>
                <a:lnTo>
                  <a:pt x="58278" y="349665"/>
                </a:lnTo>
                <a:lnTo>
                  <a:pt x="52814" y="335608"/>
                </a:lnTo>
                <a:lnTo>
                  <a:pt x="46131" y="322543"/>
                </a:lnTo>
                <a:lnTo>
                  <a:pt x="23753" y="277177"/>
                </a:lnTo>
                <a:lnTo>
                  <a:pt x="8310" y="231338"/>
                </a:lnTo>
                <a:lnTo>
                  <a:pt x="245" y="184990"/>
                </a:lnTo>
                <a:lnTo>
                  <a:pt x="0" y="138095"/>
                </a:lnTo>
                <a:lnTo>
                  <a:pt x="8016" y="90613"/>
                </a:lnTo>
                <a:lnTo>
                  <a:pt x="24738" y="42507"/>
                </a:lnTo>
                <a:lnTo>
                  <a:pt x="55552" y="4875"/>
                </a:lnTo>
                <a:lnTo>
                  <a:pt x="70316" y="0"/>
                </a:lnTo>
                <a:lnTo>
                  <a:pt x="78613" y="242"/>
                </a:lnTo>
                <a:lnTo>
                  <a:pt x="85345" y="2456"/>
                </a:lnTo>
                <a:lnTo>
                  <a:pt x="88557" y="7027"/>
                </a:lnTo>
                <a:lnTo>
                  <a:pt x="90285" y="14647"/>
                </a:lnTo>
                <a:lnTo>
                  <a:pt x="90447" y="23251"/>
                </a:lnTo>
                <a:lnTo>
                  <a:pt x="88962" y="30772"/>
                </a:lnTo>
                <a:lnTo>
                  <a:pt x="73827" y="84650"/>
                </a:lnTo>
                <a:lnTo>
                  <a:pt x="69284" y="137491"/>
                </a:lnTo>
                <a:lnTo>
                  <a:pt x="76153" y="189014"/>
                </a:lnTo>
                <a:lnTo>
                  <a:pt x="95255" y="238943"/>
                </a:lnTo>
                <a:lnTo>
                  <a:pt x="324080" y="127691"/>
                </a:lnTo>
                <a:lnTo>
                  <a:pt x="345300" y="130907"/>
                </a:lnTo>
                <a:lnTo>
                  <a:pt x="388884" y="151441"/>
                </a:lnTo>
                <a:lnTo>
                  <a:pt x="406282" y="169588"/>
                </a:lnTo>
                <a:lnTo>
                  <a:pt x="255437" y="242927"/>
                </a:lnTo>
                <a:lnTo>
                  <a:pt x="239474" y="260188"/>
                </a:lnTo>
                <a:lnTo>
                  <a:pt x="221846" y="279131"/>
                </a:lnTo>
                <a:lnTo>
                  <a:pt x="205314" y="297444"/>
                </a:lnTo>
                <a:lnTo>
                  <a:pt x="189433" y="316280"/>
                </a:lnTo>
                <a:lnTo>
                  <a:pt x="184043" y="326220"/>
                </a:lnTo>
                <a:lnTo>
                  <a:pt x="184384" y="335166"/>
                </a:lnTo>
                <a:lnTo>
                  <a:pt x="190243" y="342877"/>
                </a:lnTo>
                <a:lnTo>
                  <a:pt x="201403" y="349110"/>
                </a:lnTo>
                <a:lnTo>
                  <a:pt x="234782" y="355080"/>
                </a:lnTo>
                <a:lnTo>
                  <a:pt x="270667" y="349494"/>
                </a:lnTo>
                <a:lnTo>
                  <a:pt x="444406" y="265024"/>
                </a:lnTo>
                <a:lnTo>
                  <a:pt x="444947" y="268904"/>
                </a:lnTo>
                <a:lnTo>
                  <a:pt x="438651" y="313428"/>
                </a:lnTo>
                <a:lnTo>
                  <a:pt x="436691" y="317652"/>
                </a:lnTo>
                <a:lnTo>
                  <a:pt x="174992" y="444887"/>
                </a:lnTo>
                <a:lnTo>
                  <a:pt x="177852" y="479307"/>
                </a:lnTo>
                <a:lnTo>
                  <a:pt x="187963" y="510114"/>
                </a:lnTo>
                <a:lnTo>
                  <a:pt x="204990" y="537785"/>
                </a:lnTo>
                <a:lnTo>
                  <a:pt x="228596" y="562794"/>
                </a:lnTo>
                <a:lnTo>
                  <a:pt x="242783" y="576500"/>
                </a:lnTo>
                <a:lnTo>
                  <a:pt x="256083" y="591227"/>
                </a:lnTo>
                <a:lnTo>
                  <a:pt x="268697" y="606623"/>
                </a:lnTo>
                <a:lnTo>
                  <a:pt x="280827" y="622337"/>
                </a:lnTo>
                <a:lnTo>
                  <a:pt x="288463" y="637238"/>
                </a:lnTo>
                <a:lnTo>
                  <a:pt x="289633" y="652176"/>
                </a:lnTo>
                <a:lnTo>
                  <a:pt x="284690" y="665947"/>
                </a:lnTo>
                <a:lnTo>
                  <a:pt x="273987" y="677344"/>
                </a:lnTo>
                <a:lnTo>
                  <a:pt x="263514" y="682868"/>
                </a:lnTo>
                <a:close/>
              </a:path>
              <a:path w="445134" h="687704">
                <a:moveTo>
                  <a:pt x="324080" y="127691"/>
                </a:moveTo>
                <a:lnTo>
                  <a:pt x="95255" y="238943"/>
                </a:lnTo>
                <a:lnTo>
                  <a:pt x="155731" y="191471"/>
                </a:lnTo>
                <a:lnTo>
                  <a:pt x="185800" y="169214"/>
                </a:lnTo>
                <a:lnTo>
                  <a:pt x="217059" y="149612"/>
                </a:lnTo>
                <a:lnTo>
                  <a:pt x="246919" y="136061"/>
                </a:lnTo>
                <a:lnTo>
                  <a:pt x="278692" y="127831"/>
                </a:lnTo>
                <a:lnTo>
                  <a:pt x="311709" y="125816"/>
                </a:lnTo>
                <a:lnTo>
                  <a:pt x="324080" y="127691"/>
                </a:lnTo>
                <a:close/>
              </a:path>
              <a:path w="445134" h="687704">
                <a:moveTo>
                  <a:pt x="273400" y="243837"/>
                </a:moveTo>
                <a:lnTo>
                  <a:pt x="267782" y="246425"/>
                </a:lnTo>
                <a:lnTo>
                  <a:pt x="262223" y="249128"/>
                </a:lnTo>
                <a:lnTo>
                  <a:pt x="255437" y="242927"/>
                </a:lnTo>
                <a:lnTo>
                  <a:pt x="406282" y="169588"/>
                </a:lnTo>
                <a:lnTo>
                  <a:pt x="412478" y="176050"/>
                </a:lnTo>
                <a:lnTo>
                  <a:pt x="278889" y="240999"/>
                </a:lnTo>
                <a:lnTo>
                  <a:pt x="273400" y="243837"/>
                </a:lnTo>
                <a:close/>
              </a:path>
              <a:path w="445134" h="687704">
                <a:moveTo>
                  <a:pt x="444406" y="265024"/>
                </a:moveTo>
                <a:lnTo>
                  <a:pt x="270667" y="349494"/>
                </a:lnTo>
                <a:lnTo>
                  <a:pt x="303844" y="333018"/>
                </a:lnTo>
                <a:lnTo>
                  <a:pt x="329098" y="306319"/>
                </a:lnTo>
                <a:lnTo>
                  <a:pt x="335105" y="292259"/>
                </a:lnTo>
                <a:lnTo>
                  <a:pt x="338052" y="275724"/>
                </a:lnTo>
                <a:lnTo>
                  <a:pt x="337663" y="259092"/>
                </a:lnTo>
                <a:lnTo>
                  <a:pt x="333663" y="244743"/>
                </a:lnTo>
                <a:lnTo>
                  <a:pt x="323537" y="233673"/>
                </a:lnTo>
                <a:lnTo>
                  <a:pt x="309755" y="231032"/>
                </a:lnTo>
                <a:lnTo>
                  <a:pt x="294233" y="234311"/>
                </a:lnTo>
                <a:lnTo>
                  <a:pt x="278889" y="240999"/>
                </a:lnTo>
                <a:lnTo>
                  <a:pt x="412478" y="176050"/>
                </a:lnTo>
                <a:lnTo>
                  <a:pt x="420038" y="183936"/>
                </a:lnTo>
                <a:lnTo>
                  <a:pt x="438734" y="224415"/>
                </a:lnTo>
                <a:lnTo>
                  <a:pt x="444406" y="265024"/>
                </a:lnTo>
                <a:close/>
              </a:path>
              <a:path w="445134" h="687704">
                <a:moveTo>
                  <a:pt x="325146" y="433370"/>
                </a:moveTo>
                <a:lnTo>
                  <a:pt x="280751" y="447555"/>
                </a:lnTo>
                <a:lnTo>
                  <a:pt x="230573" y="452096"/>
                </a:lnTo>
                <a:lnTo>
                  <a:pt x="174992" y="444887"/>
                </a:lnTo>
                <a:lnTo>
                  <a:pt x="436691" y="317652"/>
                </a:lnTo>
                <a:lnTo>
                  <a:pt x="419819" y="354013"/>
                </a:lnTo>
                <a:lnTo>
                  <a:pt x="395060" y="384492"/>
                </a:lnTo>
                <a:lnTo>
                  <a:pt x="363375" y="411647"/>
                </a:lnTo>
                <a:lnTo>
                  <a:pt x="325146" y="433370"/>
                </a:lnTo>
                <a:close/>
              </a:path>
            </a:pathLst>
          </a:custGeom>
          <a:solidFill>
            <a:srgbClr val="FF9945"/>
          </a:solidFill>
        </p:spPr>
        <p:txBody>
          <a:bodyPr wrap="square" lIns="0" tIns="0" rIns="0" bIns="0" rtlCol="0"/>
          <a:lstStyle/>
          <a:p>
            <a:endParaRPr/>
          </a:p>
        </p:txBody>
      </p:sp>
      <p:sp>
        <p:nvSpPr>
          <p:cNvPr id="31" name="bk object 31"/>
          <p:cNvSpPr/>
          <p:nvPr/>
        </p:nvSpPr>
        <p:spPr>
          <a:xfrm>
            <a:off x="16743491" y="5621786"/>
            <a:ext cx="372110" cy="708025"/>
          </a:xfrm>
          <a:custGeom>
            <a:avLst/>
            <a:gdLst/>
            <a:ahLst/>
            <a:cxnLst/>
            <a:rect l="l" t="t" r="r" b="b"/>
            <a:pathLst>
              <a:path w="372109" h="708025">
                <a:moveTo>
                  <a:pt x="345194" y="240653"/>
                </a:moveTo>
                <a:lnTo>
                  <a:pt x="255188" y="284412"/>
                </a:lnTo>
                <a:lnTo>
                  <a:pt x="250923" y="266440"/>
                </a:lnTo>
                <a:lnTo>
                  <a:pt x="247098" y="248982"/>
                </a:lnTo>
                <a:lnTo>
                  <a:pt x="242587" y="232373"/>
                </a:lnTo>
                <a:lnTo>
                  <a:pt x="218934" y="184584"/>
                </a:lnTo>
                <a:lnTo>
                  <a:pt x="181780" y="121165"/>
                </a:lnTo>
                <a:lnTo>
                  <a:pt x="162251" y="90046"/>
                </a:lnTo>
                <a:lnTo>
                  <a:pt x="150676" y="66613"/>
                </a:lnTo>
                <a:lnTo>
                  <a:pt x="146263" y="44283"/>
                </a:lnTo>
                <a:lnTo>
                  <a:pt x="149529" y="24670"/>
                </a:lnTo>
                <a:lnTo>
                  <a:pt x="160993" y="9387"/>
                </a:lnTo>
                <a:lnTo>
                  <a:pt x="179219" y="389"/>
                </a:lnTo>
                <a:lnTo>
                  <a:pt x="199603" y="0"/>
                </a:lnTo>
                <a:lnTo>
                  <a:pt x="220290" y="8474"/>
                </a:lnTo>
                <a:lnTo>
                  <a:pt x="270379" y="68237"/>
                </a:lnTo>
                <a:lnTo>
                  <a:pt x="297022" y="111966"/>
                </a:lnTo>
                <a:lnTo>
                  <a:pt x="319081" y="157356"/>
                </a:lnTo>
                <a:lnTo>
                  <a:pt x="336284" y="204502"/>
                </a:lnTo>
                <a:lnTo>
                  <a:pt x="345194" y="240653"/>
                </a:lnTo>
                <a:close/>
              </a:path>
              <a:path w="372109" h="708025">
                <a:moveTo>
                  <a:pt x="201647" y="560424"/>
                </a:moveTo>
                <a:lnTo>
                  <a:pt x="168172" y="572905"/>
                </a:lnTo>
                <a:lnTo>
                  <a:pt x="129224" y="579318"/>
                </a:lnTo>
                <a:lnTo>
                  <a:pt x="91596" y="575081"/>
                </a:lnTo>
                <a:lnTo>
                  <a:pt x="56565" y="559516"/>
                </a:lnTo>
                <a:lnTo>
                  <a:pt x="25407" y="531943"/>
                </a:lnTo>
                <a:lnTo>
                  <a:pt x="7168" y="500021"/>
                </a:lnTo>
                <a:lnTo>
                  <a:pt x="0" y="462254"/>
                </a:lnTo>
                <a:lnTo>
                  <a:pt x="3800" y="421787"/>
                </a:lnTo>
                <a:lnTo>
                  <a:pt x="18468" y="381765"/>
                </a:lnTo>
                <a:lnTo>
                  <a:pt x="42805" y="346105"/>
                </a:lnTo>
                <a:lnTo>
                  <a:pt x="74923" y="317019"/>
                </a:lnTo>
                <a:lnTo>
                  <a:pt x="113522" y="295406"/>
                </a:lnTo>
                <a:lnTo>
                  <a:pt x="157299" y="282166"/>
                </a:lnTo>
                <a:lnTo>
                  <a:pt x="204956" y="278202"/>
                </a:lnTo>
                <a:lnTo>
                  <a:pt x="255188" y="284412"/>
                </a:lnTo>
                <a:lnTo>
                  <a:pt x="345194" y="240653"/>
                </a:lnTo>
                <a:lnTo>
                  <a:pt x="348360" y="253500"/>
                </a:lnTo>
                <a:lnTo>
                  <a:pt x="351709" y="279058"/>
                </a:lnTo>
                <a:lnTo>
                  <a:pt x="144827" y="379642"/>
                </a:lnTo>
                <a:lnTo>
                  <a:pt x="124322" y="393890"/>
                </a:lnTo>
                <a:lnTo>
                  <a:pt x="107999" y="411601"/>
                </a:lnTo>
                <a:lnTo>
                  <a:pt x="97599" y="431741"/>
                </a:lnTo>
                <a:lnTo>
                  <a:pt x="93888" y="451248"/>
                </a:lnTo>
                <a:lnTo>
                  <a:pt x="97629" y="467060"/>
                </a:lnTo>
                <a:lnTo>
                  <a:pt x="109247" y="477448"/>
                </a:lnTo>
                <a:lnTo>
                  <a:pt x="126849" y="481349"/>
                </a:lnTo>
                <a:lnTo>
                  <a:pt x="148933" y="478715"/>
                </a:lnTo>
                <a:lnTo>
                  <a:pt x="173993" y="469498"/>
                </a:lnTo>
                <a:lnTo>
                  <a:pt x="176772" y="468148"/>
                </a:lnTo>
                <a:lnTo>
                  <a:pt x="179848" y="471465"/>
                </a:lnTo>
                <a:lnTo>
                  <a:pt x="357160" y="385257"/>
                </a:lnTo>
                <a:lnTo>
                  <a:pt x="358463" y="397939"/>
                </a:lnTo>
                <a:lnTo>
                  <a:pt x="361774" y="418175"/>
                </a:lnTo>
                <a:lnTo>
                  <a:pt x="365788" y="438191"/>
                </a:lnTo>
                <a:lnTo>
                  <a:pt x="370282" y="474657"/>
                </a:lnTo>
                <a:lnTo>
                  <a:pt x="299199" y="509217"/>
                </a:lnTo>
                <a:lnTo>
                  <a:pt x="266474" y="526636"/>
                </a:lnTo>
                <a:lnTo>
                  <a:pt x="234185" y="544353"/>
                </a:lnTo>
                <a:lnTo>
                  <a:pt x="201647" y="560424"/>
                </a:lnTo>
                <a:close/>
              </a:path>
              <a:path w="372109" h="708025">
                <a:moveTo>
                  <a:pt x="357160" y="385257"/>
                </a:moveTo>
                <a:lnTo>
                  <a:pt x="179848" y="471465"/>
                </a:lnTo>
                <a:lnTo>
                  <a:pt x="191787" y="460847"/>
                </a:lnTo>
                <a:lnTo>
                  <a:pt x="208453" y="446251"/>
                </a:lnTo>
                <a:lnTo>
                  <a:pt x="222399" y="433338"/>
                </a:lnTo>
                <a:lnTo>
                  <a:pt x="235374" y="419595"/>
                </a:lnTo>
                <a:lnTo>
                  <a:pt x="246982" y="400801"/>
                </a:lnTo>
                <a:lnTo>
                  <a:pt x="247351" y="385192"/>
                </a:lnTo>
                <a:lnTo>
                  <a:pt x="236817" y="373420"/>
                </a:lnTo>
                <a:lnTo>
                  <a:pt x="215712" y="366137"/>
                </a:lnTo>
                <a:lnTo>
                  <a:pt x="190531" y="364789"/>
                </a:lnTo>
                <a:lnTo>
                  <a:pt x="166899" y="369616"/>
                </a:lnTo>
                <a:lnTo>
                  <a:pt x="144827" y="379642"/>
                </a:lnTo>
                <a:lnTo>
                  <a:pt x="351709" y="279058"/>
                </a:lnTo>
                <a:lnTo>
                  <a:pt x="355037" y="304447"/>
                </a:lnTo>
                <a:lnTo>
                  <a:pt x="356043" y="357459"/>
                </a:lnTo>
                <a:lnTo>
                  <a:pt x="356378" y="377641"/>
                </a:lnTo>
                <a:lnTo>
                  <a:pt x="357160" y="385257"/>
                </a:lnTo>
                <a:close/>
              </a:path>
              <a:path w="372109" h="708025">
                <a:moveTo>
                  <a:pt x="270563" y="705853"/>
                </a:moveTo>
                <a:lnTo>
                  <a:pt x="263349" y="706766"/>
                </a:lnTo>
                <a:lnTo>
                  <a:pt x="252980" y="707441"/>
                </a:lnTo>
                <a:lnTo>
                  <a:pt x="242496" y="707194"/>
                </a:lnTo>
                <a:lnTo>
                  <a:pt x="231959" y="706530"/>
                </a:lnTo>
                <a:lnTo>
                  <a:pt x="221433" y="705954"/>
                </a:lnTo>
                <a:lnTo>
                  <a:pt x="225171" y="697095"/>
                </a:lnTo>
                <a:lnTo>
                  <a:pt x="228773" y="688137"/>
                </a:lnTo>
                <a:lnTo>
                  <a:pt x="232760" y="679458"/>
                </a:lnTo>
                <a:lnTo>
                  <a:pt x="237654" y="671440"/>
                </a:lnTo>
                <a:lnTo>
                  <a:pt x="263005" y="633085"/>
                </a:lnTo>
                <a:lnTo>
                  <a:pt x="282824" y="593384"/>
                </a:lnTo>
                <a:lnTo>
                  <a:pt x="295445" y="552154"/>
                </a:lnTo>
                <a:lnTo>
                  <a:pt x="299199" y="509217"/>
                </a:lnTo>
                <a:lnTo>
                  <a:pt x="370282" y="474657"/>
                </a:lnTo>
                <a:lnTo>
                  <a:pt x="369064" y="533296"/>
                </a:lnTo>
                <a:lnTo>
                  <a:pt x="358176" y="576754"/>
                </a:lnTo>
                <a:lnTo>
                  <a:pt x="339840" y="617796"/>
                </a:lnTo>
                <a:lnTo>
                  <a:pt x="314732" y="656655"/>
                </a:lnTo>
                <a:lnTo>
                  <a:pt x="283529" y="693566"/>
                </a:lnTo>
                <a:lnTo>
                  <a:pt x="278067" y="699347"/>
                </a:lnTo>
                <a:lnTo>
                  <a:pt x="270563" y="705853"/>
                </a:lnTo>
                <a:close/>
              </a:path>
            </a:pathLst>
          </a:custGeom>
          <a:solidFill>
            <a:srgbClr val="B5DAEC"/>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5/17/2023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871764" y="1020985"/>
            <a:ext cx="2087880" cy="939800"/>
          </a:xfrm>
          <a:prstGeom prst="rect">
            <a:avLst/>
          </a:prstGeom>
        </p:spPr>
        <p:txBody>
          <a:bodyPr wrap="square" lIns="0" tIns="0" rIns="0" bIns="0">
            <a:spAutoFit/>
          </a:bodyPr>
          <a:lstStyle>
            <a:lvl1pPr>
              <a:defRPr sz="6000" b="1" i="0">
                <a:solidFill>
                  <a:srgbClr val="FFF9E7"/>
                </a:solidFill>
                <a:latin typeface="Calibri"/>
                <a:cs typeface="Calibri"/>
              </a:defRPr>
            </a:lvl1pPr>
          </a:lstStyle>
          <a:p>
            <a:endParaRPr/>
          </a:p>
        </p:txBody>
      </p:sp>
      <p:sp>
        <p:nvSpPr>
          <p:cNvPr id="3" name="Holder 3"/>
          <p:cNvSpPr>
            <a:spLocks noGrp="1"/>
          </p:cNvSpPr>
          <p:nvPr>
            <p:ph type="body" idx="1"/>
          </p:nvPr>
        </p:nvSpPr>
        <p:spPr>
          <a:xfrm>
            <a:off x="4352512" y="2236363"/>
            <a:ext cx="10664825" cy="4169410"/>
          </a:xfrm>
          <a:prstGeom prst="rect">
            <a:avLst/>
          </a:prstGeom>
        </p:spPr>
        <p:txBody>
          <a:bodyPr wrap="square" lIns="0" tIns="0" rIns="0" bIns="0">
            <a:spAutoFit/>
          </a:bodyPr>
          <a:lstStyle>
            <a:lvl1pPr>
              <a:defRPr sz="130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5/17/2023</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jpe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6.png"/><Relationship Id="rId7" Type="http://schemas.openxmlformats.org/officeDocument/2006/relationships/diagramColors" Target="../diagrams/colors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8.jpe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tmp"/><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5.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8.png"/><Relationship Id="rId5" Type="http://schemas.openxmlformats.org/officeDocument/2006/relationships/image" Target="../media/image56.pn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eg"/></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11.png"/><Relationship Id="rId12" Type="http://schemas.openxmlformats.org/officeDocument/2006/relationships/image" Target="../media/image7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23.xml.rels><?xml version="1.0" encoding="UTF-8" standalone="yes"?>
<Relationships xmlns="http://schemas.openxmlformats.org/package/2006/relationships"><Relationship Id="rId3" Type="http://schemas.openxmlformats.org/officeDocument/2006/relationships/image" Target="../media/image72.tmp"/><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5.png"/><Relationship Id="rId7"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74.jpeg"/><Relationship Id="rId5" Type="http://schemas.openxmlformats.org/officeDocument/2006/relationships/image" Target="../media/image54.png"/><Relationship Id="rId10" Type="http://schemas.openxmlformats.org/officeDocument/2006/relationships/image" Target="../media/image73.jpeg"/><Relationship Id="rId4" Type="http://schemas.openxmlformats.org/officeDocument/2006/relationships/image" Target="../media/image53.png"/><Relationship Id="rId9"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59.jpeg"/><Relationship Id="rId7"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hyperlink" Target="https://www.webstaurantstore.com/tyson-3-1-oz-glazed-chicken-patties-case/871553108.html" TargetMode="External"/><Relationship Id="rId4" Type="http://schemas.openxmlformats.org/officeDocument/2006/relationships/image" Target="../media/image79.jpeg"/><Relationship Id="rId9" Type="http://schemas.openxmlformats.org/officeDocument/2006/relationships/hyperlink" Target="https://pngimg.com/download/2630"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www.flickr.com/photos/debgray/5313555660/" TargetMode="External"/><Relationship Id="rId3" Type="http://schemas.openxmlformats.org/officeDocument/2006/relationships/image" Target="../media/image59.jpeg"/><Relationship Id="rId7" Type="http://schemas.openxmlformats.org/officeDocument/2006/relationships/image" Target="../media/image85.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pngimg.com/download/2630" TargetMode="External"/><Relationship Id="rId5" Type="http://schemas.openxmlformats.org/officeDocument/2006/relationships/image" Target="../media/image84.png"/><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jpeg"/></Relationships>
</file>

<file path=ppt/slides/_rels/slide3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hyperlink" Target="https://coppercourier.com/story/arizona-dairy-farms-donate-milk-schools-food-banks/" TargetMode="External"/><Relationship Id="rId3" Type="http://schemas.openxmlformats.org/officeDocument/2006/relationships/image" Target="../media/image9.png"/><Relationship Id="rId7" Type="http://schemas.openxmlformats.org/officeDocument/2006/relationships/image" Target="../media/image5.png"/><Relationship Id="rId12" Type="http://schemas.openxmlformats.org/officeDocument/2006/relationships/image" Target="../media/image95.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8.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mailto:CNTRAINING@NYSED.GOV"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19.png"/><Relationship Id="rId7" Type="http://schemas.openxmlformats.org/officeDocument/2006/relationships/diagramData" Target="../diagrams/data3.xml"/><Relationship Id="rId12"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11" Type="http://schemas.microsoft.com/office/2007/relationships/diagramDrawing" Target="../diagrams/drawing3.xml"/><Relationship Id="rId5" Type="http://schemas.openxmlformats.org/officeDocument/2006/relationships/image" Target="../media/image21.png"/><Relationship Id="rId10" Type="http://schemas.openxmlformats.org/officeDocument/2006/relationships/diagramColors" Target="../diagrams/colors3.xml"/><Relationship Id="rId4" Type="http://schemas.openxmlformats.org/officeDocument/2006/relationships/image" Target="../media/image20.png"/><Relationship Id="rId9"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4.png"/><Relationship Id="rId7"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a:moveTo>
                  <a:pt x="0" y="0"/>
                </a:moveTo>
                <a:lnTo>
                  <a:pt x="18287999" y="0"/>
                </a:lnTo>
                <a:lnTo>
                  <a:pt x="18287999" y="10286999"/>
                </a:lnTo>
                <a:lnTo>
                  <a:pt x="0" y="10286999"/>
                </a:lnTo>
                <a:lnTo>
                  <a:pt x="0" y="0"/>
                </a:lnTo>
                <a:close/>
              </a:path>
            </a:pathLst>
          </a:custGeom>
          <a:solidFill>
            <a:srgbClr val="AFCC53"/>
          </a:solidFill>
        </p:spPr>
        <p:txBody>
          <a:bodyPr wrap="square" lIns="0" tIns="0" rIns="0" bIns="0" rtlCol="0"/>
          <a:lstStyle/>
          <a:p>
            <a:endParaRPr/>
          </a:p>
        </p:txBody>
      </p:sp>
      <p:sp>
        <p:nvSpPr>
          <p:cNvPr id="176" name="object 176">
            <a:extLst>
              <a:ext uri="{C183D7F6-B498-43B3-948B-1728B52AA6E4}">
                <adec:decorative xmlns:adec="http://schemas.microsoft.com/office/drawing/2017/decorative" val="1"/>
              </a:ext>
            </a:extLst>
          </p:cNvPr>
          <p:cNvSpPr/>
          <p:nvPr/>
        </p:nvSpPr>
        <p:spPr>
          <a:xfrm>
            <a:off x="0" y="0"/>
            <a:ext cx="4128770" cy="4200525"/>
          </a:xfrm>
          <a:custGeom>
            <a:avLst/>
            <a:gdLst/>
            <a:ahLst/>
            <a:cxnLst/>
            <a:rect l="l" t="t" r="r" b="b"/>
            <a:pathLst>
              <a:path w="4128770" h="4200525">
                <a:moveTo>
                  <a:pt x="1557044" y="4200524"/>
                </a:moveTo>
                <a:lnTo>
                  <a:pt x="1471014" y="4200524"/>
                </a:lnTo>
                <a:lnTo>
                  <a:pt x="1449858" y="4200135"/>
                </a:lnTo>
                <a:lnTo>
                  <a:pt x="1385726" y="4197772"/>
                </a:lnTo>
                <a:lnTo>
                  <a:pt x="1321671" y="4193837"/>
                </a:lnTo>
                <a:lnTo>
                  <a:pt x="1257733" y="4188331"/>
                </a:lnTo>
                <a:lnTo>
                  <a:pt x="1193948" y="4181257"/>
                </a:lnTo>
                <a:lnTo>
                  <a:pt x="1130356" y="4172620"/>
                </a:lnTo>
                <a:lnTo>
                  <a:pt x="1066996" y="4162425"/>
                </a:lnTo>
                <a:lnTo>
                  <a:pt x="1003904" y="4150679"/>
                </a:lnTo>
                <a:lnTo>
                  <a:pt x="941120" y="4137387"/>
                </a:lnTo>
                <a:lnTo>
                  <a:pt x="878681" y="4122559"/>
                </a:lnTo>
                <a:lnTo>
                  <a:pt x="816625" y="4106203"/>
                </a:lnTo>
                <a:lnTo>
                  <a:pt x="754989" y="4088329"/>
                </a:lnTo>
                <a:lnTo>
                  <a:pt x="693810" y="4068947"/>
                </a:lnTo>
                <a:lnTo>
                  <a:pt x="633125" y="4048070"/>
                </a:lnTo>
                <a:lnTo>
                  <a:pt x="572971" y="4025710"/>
                </a:lnTo>
                <a:lnTo>
                  <a:pt x="513384" y="4001881"/>
                </a:lnTo>
                <a:lnTo>
                  <a:pt x="454399" y="3976597"/>
                </a:lnTo>
                <a:lnTo>
                  <a:pt x="396053" y="3949872"/>
                </a:lnTo>
                <a:lnTo>
                  <a:pt x="338380" y="3921724"/>
                </a:lnTo>
                <a:lnTo>
                  <a:pt x="281415" y="3892168"/>
                </a:lnTo>
                <a:lnTo>
                  <a:pt x="225193" y="3861224"/>
                </a:lnTo>
                <a:lnTo>
                  <a:pt x="169747" y="3828909"/>
                </a:lnTo>
                <a:lnTo>
                  <a:pt x="115111" y="3795243"/>
                </a:lnTo>
                <a:lnTo>
                  <a:pt x="61317" y="3760246"/>
                </a:lnTo>
                <a:lnTo>
                  <a:pt x="8399" y="3723940"/>
                </a:lnTo>
                <a:lnTo>
                  <a:pt x="0" y="3717947"/>
                </a:lnTo>
                <a:lnTo>
                  <a:pt x="0" y="0"/>
                </a:lnTo>
                <a:lnTo>
                  <a:pt x="3592823" y="0"/>
                </a:lnTo>
                <a:lnTo>
                  <a:pt x="3594990" y="2812"/>
                </a:lnTo>
                <a:lnTo>
                  <a:pt x="3633222" y="54362"/>
                </a:lnTo>
                <a:lnTo>
                  <a:pt x="3670172" y="106827"/>
                </a:lnTo>
                <a:lnTo>
                  <a:pt x="3705829" y="160191"/>
                </a:lnTo>
                <a:lnTo>
                  <a:pt x="3740160" y="214406"/>
                </a:lnTo>
                <a:lnTo>
                  <a:pt x="3773155" y="269455"/>
                </a:lnTo>
                <a:lnTo>
                  <a:pt x="3804785" y="325289"/>
                </a:lnTo>
                <a:lnTo>
                  <a:pt x="3835040" y="381891"/>
                </a:lnTo>
                <a:lnTo>
                  <a:pt x="3863891" y="439210"/>
                </a:lnTo>
                <a:lnTo>
                  <a:pt x="3891332" y="497228"/>
                </a:lnTo>
                <a:lnTo>
                  <a:pt x="3917336" y="555894"/>
                </a:lnTo>
                <a:lnTo>
                  <a:pt x="3941897" y="615189"/>
                </a:lnTo>
                <a:lnTo>
                  <a:pt x="3964991" y="675059"/>
                </a:lnTo>
                <a:lnTo>
                  <a:pt x="3986613" y="735488"/>
                </a:lnTo>
                <a:lnTo>
                  <a:pt x="4006743" y="796420"/>
                </a:lnTo>
                <a:lnTo>
                  <a:pt x="4025373" y="857837"/>
                </a:lnTo>
                <a:lnTo>
                  <a:pt x="4042488" y="919683"/>
                </a:lnTo>
                <a:lnTo>
                  <a:pt x="4058083" y="981940"/>
                </a:lnTo>
                <a:lnTo>
                  <a:pt x="4072143" y="1044551"/>
                </a:lnTo>
                <a:lnTo>
                  <a:pt x="4084664" y="1107499"/>
                </a:lnTo>
                <a:lnTo>
                  <a:pt x="4095635" y="1170724"/>
                </a:lnTo>
                <a:lnTo>
                  <a:pt x="4105052" y="1234210"/>
                </a:lnTo>
                <a:lnTo>
                  <a:pt x="4112907" y="1297898"/>
                </a:lnTo>
                <a:lnTo>
                  <a:pt x="4119198" y="1361770"/>
                </a:lnTo>
                <a:lnTo>
                  <a:pt x="4123919" y="1425766"/>
                </a:lnTo>
                <a:lnTo>
                  <a:pt x="4127068" y="1489869"/>
                </a:lnTo>
                <a:lnTo>
                  <a:pt x="4128442" y="1543110"/>
                </a:lnTo>
                <a:lnTo>
                  <a:pt x="1557044" y="4200524"/>
                </a:lnTo>
                <a:close/>
              </a:path>
              <a:path w="4128770" h="4200525">
                <a:moveTo>
                  <a:pt x="4128442" y="4200524"/>
                </a:moveTo>
                <a:lnTo>
                  <a:pt x="1557044" y="4200524"/>
                </a:lnTo>
                <a:lnTo>
                  <a:pt x="1578201" y="4200135"/>
                </a:lnTo>
                <a:lnTo>
                  <a:pt x="1610274" y="4199150"/>
                </a:lnTo>
                <a:lnTo>
                  <a:pt x="1674378" y="4196001"/>
                </a:lnTo>
                <a:lnTo>
                  <a:pt x="1738371" y="4191280"/>
                </a:lnTo>
                <a:lnTo>
                  <a:pt x="1802242" y="4184989"/>
                </a:lnTo>
                <a:lnTo>
                  <a:pt x="1865929" y="4177134"/>
                </a:lnTo>
                <a:lnTo>
                  <a:pt x="1929415" y="4167717"/>
                </a:lnTo>
                <a:lnTo>
                  <a:pt x="1992641" y="4156746"/>
                </a:lnTo>
                <a:lnTo>
                  <a:pt x="2055588" y="4144225"/>
                </a:lnTo>
                <a:lnTo>
                  <a:pt x="2118199" y="4130165"/>
                </a:lnTo>
                <a:lnTo>
                  <a:pt x="2180457" y="4114570"/>
                </a:lnTo>
                <a:lnTo>
                  <a:pt x="2242303" y="4097455"/>
                </a:lnTo>
                <a:lnTo>
                  <a:pt x="2303720" y="4078825"/>
                </a:lnTo>
                <a:lnTo>
                  <a:pt x="2364652" y="4058695"/>
                </a:lnTo>
                <a:lnTo>
                  <a:pt x="2425080" y="4037074"/>
                </a:lnTo>
                <a:lnTo>
                  <a:pt x="2484951" y="4013979"/>
                </a:lnTo>
                <a:lnTo>
                  <a:pt x="2544246" y="3989419"/>
                </a:lnTo>
                <a:lnTo>
                  <a:pt x="2602911" y="3963414"/>
                </a:lnTo>
                <a:lnTo>
                  <a:pt x="2660930" y="3935974"/>
                </a:lnTo>
                <a:lnTo>
                  <a:pt x="2718248" y="3907122"/>
                </a:lnTo>
                <a:lnTo>
                  <a:pt x="2774850" y="3876867"/>
                </a:lnTo>
                <a:lnTo>
                  <a:pt x="2830684" y="3845238"/>
                </a:lnTo>
                <a:lnTo>
                  <a:pt x="2885733" y="3812242"/>
                </a:lnTo>
                <a:lnTo>
                  <a:pt x="2939948" y="3777911"/>
                </a:lnTo>
                <a:lnTo>
                  <a:pt x="2993312" y="3742254"/>
                </a:lnTo>
                <a:lnTo>
                  <a:pt x="3045777" y="3705304"/>
                </a:lnTo>
                <a:lnTo>
                  <a:pt x="3097328" y="3667073"/>
                </a:lnTo>
                <a:lnTo>
                  <a:pt x="3147916" y="3627593"/>
                </a:lnTo>
                <a:lnTo>
                  <a:pt x="3197529" y="3586877"/>
                </a:lnTo>
                <a:lnTo>
                  <a:pt x="3246119" y="3544963"/>
                </a:lnTo>
                <a:lnTo>
                  <a:pt x="3293673" y="3501862"/>
                </a:lnTo>
                <a:lnTo>
                  <a:pt x="3340149" y="3457614"/>
                </a:lnTo>
                <a:lnTo>
                  <a:pt x="3385531" y="3412231"/>
                </a:lnTo>
                <a:lnTo>
                  <a:pt x="3429780" y="3365756"/>
                </a:lnTo>
                <a:lnTo>
                  <a:pt x="3472881" y="3318201"/>
                </a:lnTo>
                <a:lnTo>
                  <a:pt x="3514795" y="3269611"/>
                </a:lnTo>
                <a:lnTo>
                  <a:pt x="3555511" y="3219999"/>
                </a:lnTo>
                <a:lnTo>
                  <a:pt x="3594990" y="3169410"/>
                </a:lnTo>
                <a:lnTo>
                  <a:pt x="3633222" y="3117860"/>
                </a:lnTo>
                <a:lnTo>
                  <a:pt x="3670172" y="3065395"/>
                </a:lnTo>
                <a:lnTo>
                  <a:pt x="3705829" y="3012031"/>
                </a:lnTo>
                <a:lnTo>
                  <a:pt x="3740160" y="2957816"/>
                </a:lnTo>
                <a:lnTo>
                  <a:pt x="3773155" y="2902766"/>
                </a:lnTo>
                <a:lnTo>
                  <a:pt x="3804785" y="2846932"/>
                </a:lnTo>
                <a:lnTo>
                  <a:pt x="3835040" y="2790330"/>
                </a:lnTo>
                <a:lnTo>
                  <a:pt x="3863891" y="2733011"/>
                </a:lnTo>
                <a:lnTo>
                  <a:pt x="3891332" y="2674993"/>
                </a:lnTo>
                <a:lnTo>
                  <a:pt x="3917336" y="2616328"/>
                </a:lnTo>
                <a:lnTo>
                  <a:pt x="3941897" y="2557033"/>
                </a:lnTo>
                <a:lnTo>
                  <a:pt x="3964991" y="2497162"/>
                </a:lnTo>
                <a:lnTo>
                  <a:pt x="3986613" y="2436734"/>
                </a:lnTo>
                <a:lnTo>
                  <a:pt x="4006743" y="2375802"/>
                </a:lnTo>
                <a:lnTo>
                  <a:pt x="4025373" y="2314385"/>
                </a:lnTo>
                <a:lnTo>
                  <a:pt x="4042488" y="2252539"/>
                </a:lnTo>
                <a:lnTo>
                  <a:pt x="4058083" y="2190282"/>
                </a:lnTo>
                <a:lnTo>
                  <a:pt x="4072143" y="2127670"/>
                </a:lnTo>
                <a:lnTo>
                  <a:pt x="4084664" y="2064723"/>
                </a:lnTo>
                <a:lnTo>
                  <a:pt x="4095635" y="2001498"/>
                </a:lnTo>
                <a:lnTo>
                  <a:pt x="4105052" y="1938012"/>
                </a:lnTo>
                <a:lnTo>
                  <a:pt x="4112907" y="1874324"/>
                </a:lnTo>
                <a:lnTo>
                  <a:pt x="4119198" y="1810453"/>
                </a:lnTo>
                <a:lnTo>
                  <a:pt x="4123919" y="1746456"/>
                </a:lnTo>
                <a:lnTo>
                  <a:pt x="4127068" y="1682353"/>
                </a:lnTo>
                <a:lnTo>
                  <a:pt x="4128442" y="1629111"/>
                </a:lnTo>
                <a:lnTo>
                  <a:pt x="4128442" y="4200524"/>
                </a:lnTo>
                <a:close/>
              </a:path>
            </a:pathLst>
          </a:custGeom>
          <a:solidFill>
            <a:srgbClr val="FFD558"/>
          </a:solidFill>
        </p:spPr>
        <p:txBody>
          <a:bodyPr wrap="square" lIns="0" tIns="0" rIns="0" bIns="0" rtlCol="0"/>
          <a:lstStyle/>
          <a:p>
            <a:endParaRPr/>
          </a:p>
        </p:txBody>
      </p:sp>
      <p:sp>
        <p:nvSpPr>
          <p:cNvPr id="180" name="object 180">
            <a:extLst>
              <a:ext uri="{C183D7F6-B498-43B3-948B-1728B52AA6E4}">
                <adec:decorative xmlns:adec="http://schemas.microsoft.com/office/drawing/2017/decorative" val="1"/>
              </a:ext>
            </a:extLst>
          </p:cNvPr>
          <p:cNvSpPr/>
          <p:nvPr/>
        </p:nvSpPr>
        <p:spPr>
          <a:xfrm>
            <a:off x="2595118" y="137782"/>
            <a:ext cx="215198" cy="222781"/>
          </a:xfrm>
          <a:prstGeom prst="rect">
            <a:avLst/>
          </a:prstGeom>
          <a:blipFill>
            <a:blip r:embed="rId2" cstate="print"/>
            <a:stretch>
              <a:fillRect/>
            </a:stretch>
          </a:blipFill>
        </p:spPr>
        <p:txBody>
          <a:bodyPr wrap="square" lIns="0" tIns="0" rIns="0" bIns="0" rtlCol="0"/>
          <a:lstStyle/>
          <a:p>
            <a:endParaRPr/>
          </a:p>
        </p:txBody>
      </p:sp>
      <p:sp>
        <p:nvSpPr>
          <p:cNvPr id="186" name="object 186">
            <a:extLst>
              <a:ext uri="{C183D7F6-B498-43B3-948B-1728B52AA6E4}">
                <adec:decorative xmlns:adec="http://schemas.microsoft.com/office/drawing/2017/decorative" val="1"/>
              </a:ext>
            </a:extLst>
          </p:cNvPr>
          <p:cNvSpPr/>
          <p:nvPr/>
        </p:nvSpPr>
        <p:spPr>
          <a:xfrm>
            <a:off x="1078149" y="137782"/>
            <a:ext cx="215194" cy="222781"/>
          </a:xfrm>
          <a:prstGeom prst="rect">
            <a:avLst/>
          </a:prstGeom>
          <a:blipFill>
            <a:blip r:embed="rId3" cstate="print"/>
            <a:stretch>
              <a:fillRect/>
            </a:stretch>
          </a:blipFill>
        </p:spPr>
        <p:txBody>
          <a:bodyPr wrap="square" lIns="0" tIns="0" rIns="0" bIns="0" rtlCol="0"/>
          <a:lstStyle/>
          <a:p>
            <a:endParaRPr/>
          </a:p>
        </p:txBody>
      </p:sp>
      <p:sp>
        <p:nvSpPr>
          <p:cNvPr id="189" name="object 189">
            <a:extLst>
              <a:ext uri="{C183D7F6-B498-43B3-948B-1728B52AA6E4}">
                <adec:decorative xmlns:adec="http://schemas.microsoft.com/office/drawing/2017/decorative" val="1"/>
              </a:ext>
            </a:extLst>
          </p:cNvPr>
          <p:cNvSpPr/>
          <p:nvPr/>
        </p:nvSpPr>
        <p:spPr>
          <a:xfrm>
            <a:off x="451855" y="7880636"/>
            <a:ext cx="7069766" cy="2406363"/>
          </a:xfrm>
          <a:prstGeom prst="rect">
            <a:avLst/>
          </a:prstGeom>
          <a:blipFill>
            <a:blip r:embed="rId4" cstate="print"/>
            <a:stretch>
              <a:fillRect/>
            </a:stretch>
          </a:blipFill>
        </p:spPr>
        <p:txBody>
          <a:bodyPr wrap="square" lIns="0" tIns="0" rIns="0" bIns="0" rtlCol="0"/>
          <a:lstStyle/>
          <a:p>
            <a:endParaRPr/>
          </a:p>
        </p:txBody>
      </p:sp>
      <p:sp>
        <p:nvSpPr>
          <p:cNvPr id="190" name="object 190">
            <a:extLst>
              <a:ext uri="{C183D7F6-B498-43B3-948B-1728B52AA6E4}">
                <adec:decorative xmlns:adec="http://schemas.microsoft.com/office/drawing/2017/decorative" val="1"/>
              </a:ext>
            </a:extLst>
          </p:cNvPr>
          <p:cNvSpPr/>
          <p:nvPr/>
        </p:nvSpPr>
        <p:spPr>
          <a:xfrm>
            <a:off x="9567627" y="0"/>
            <a:ext cx="8386936" cy="2802471"/>
          </a:xfrm>
          <a:prstGeom prst="rect">
            <a:avLst/>
          </a:prstGeom>
          <a:blipFill>
            <a:blip r:embed="rId5" cstate="print"/>
            <a:stretch>
              <a:fillRect/>
            </a:stretch>
          </a:blipFill>
        </p:spPr>
        <p:txBody>
          <a:bodyPr wrap="square" lIns="0" tIns="0" rIns="0" bIns="0" rtlCol="0"/>
          <a:lstStyle/>
          <a:p>
            <a:endParaRPr/>
          </a:p>
        </p:txBody>
      </p:sp>
      <p:sp>
        <p:nvSpPr>
          <p:cNvPr id="193" name="object 193">
            <a:extLst>
              <a:ext uri="{C183D7F6-B498-43B3-948B-1728B52AA6E4}">
                <adec:decorative xmlns:adec="http://schemas.microsoft.com/office/drawing/2017/decorative" val="1"/>
              </a:ext>
            </a:extLst>
          </p:cNvPr>
          <p:cNvSpPr/>
          <p:nvPr/>
        </p:nvSpPr>
        <p:spPr>
          <a:xfrm>
            <a:off x="2761935" y="2326488"/>
            <a:ext cx="13869035" cy="0"/>
          </a:xfrm>
          <a:custGeom>
            <a:avLst/>
            <a:gdLst/>
            <a:ahLst/>
            <a:cxnLst/>
            <a:rect l="l" t="t" r="r" b="b"/>
            <a:pathLst>
              <a:path w="13869035">
                <a:moveTo>
                  <a:pt x="0" y="0"/>
                </a:moveTo>
                <a:lnTo>
                  <a:pt x="13868457" y="0"/>
                </a:lnTo>
              </a:path>
            </a:pathLst>
          </a:custGeom>
          <a:ln w="9524">
            <a:solidFill>
              <a:srgbClr val="000000"/>
            </a:solidFill>
          </a:ln>
        </p:spPr>
        <p:txBody>
          <a:bodyPr wrap="square" lIns="0" tIns="0" rIns="0" bIns="0" rtlCol="0"/>
          <a:lstStyle/>
          <a:p>
            <a:endParaRPr/>
          </a:p>
        </p:txBody>
      </p:sp>
      <p:sp>
        <p:nvSpPr>
          <p:cNvPr id="194" name="object 194">
            <a:extLst>
              <a:ext uri="{C183D7F6-B498-43B3-948B-1728B52AA6E4}">
                <adec:decorative xmlns:adec="http://schemas.microsoft.com/office/drawing/2017/decorative" val="1"/>
              </a:ext>
            </a:extLst>
          </p:cNvPr>
          <p:cNvSpPr/>
          <p:nvPr/>
        </p:nvSpPr>
        <p:spPr>
          <a:xfrm>
            <a:off x="2761935" y="7885394"/>
            <a:ext cx="13869035" cy="0"/>
          </a:xfrm>
          <a:custGeom>
            <a:avLst/>
            <a:gdLst/>
            <a:ahLst/>
            <a:cxnLst/>
            <a:rect l="l" t="t" r="r" b="b"/>
            <a:pathLst>
              <a:path w="13869035">
                <a:moveTo>
                  <a:pt x="0" y="0"/>
                </a:moveTo>
                <a:lnTo>
                  <a:pt x="13868457" y="0"/>
                </a:lnTo>
              </a:path>
            </a:pathLst>
          </a:custGeom>
          <a:ln w="9524">
            <a:solidFill>
              <a:srgbClr val="000000"/>
            </a:solidFill>
          </a:ln>
        </p:spPr>
        <p:txBody>
          <a:bodyPr wrap="square" lIns="0" tIns="0" rIns="0" bIns="0" rtlCol="0"/>
          <a:lstStyle/>
          <a:p>
            <a:endParaRPr/>
          </a:p>
        </p:txBody>
      </p:sp>
      <p:sp>
        <p:nvSpPr>
          <p:cNvPr id="195" name="object 195">
            <a:extLst>
              <a:ext uri="{C183D7F6-B498-43B3-948B-1728B52AA6E4}">
                <adec:decorative xmlns:adec="http://schemas.microsoft.com/office/drawing/2017/decorative" val="1"/>
              </a:ext>
            </a:extLst>
          </p:cNvPr>
          <p:cNvSpPr/>
          <p:nvPr/>
        </p:nvSpPr>
        <p:spPr>
          <a:xfrm>
            <a:off x="449623" y="7522251"/>
            <a:ext cx="3124643" cy="1821693"/>
          </a:xfrm>
          <a:prstGeom prst="rect">
            <a:avLst/>
          </a:prstGeom>
          <a:blipFill>
            <a:blip r:embed="rId6" cstate="print"/>
            <a:stretch>
              <a:fillRect/>
            </a:stretch>
          </a:blipFill>
        </p:spPr>
        <p:txBody>
          <a:bodyPr wrap="square" lIns="0" tIns="0" rIns="0" bIns="0" rtlCol="0"/>
          <a:lstStyle/>
          <a:p>
            <a:endParaRPr/>
          </a:p>
        </p:txBody>
      </p:sp>
      <p:sp>
        <p:nvSpPr>
          <p:cNvPr id="196" name="object 196">
            <a:extLst>
              <a:ext uri="{C183D7F6-B498-43B3-948B-1728B52AA6E4}">
                <adec:decorative xmlns:adec="http://schemas.microsoft.com/office/drawing/2017/decorative" val="1"/>
              </a:ext>
            </a:extLst>
          </p:cNvPr>
          <p:cNvSpPr/>
          <p:nvPr/>
        </p:nvSpPr>
        <p:spPr>
          <a:xfrm>
            <a:off x="17414372" y="1905922"/>
            <a:ext cx="541655" cy="718820"/>
          </a:xfrm>
          <a:custGeom>
            <a:avLst/>
            <a:gdLst/>
            <a:ahLst/>
            <a:cxnLst/>
            <a:rect l="l" t="t" r="r" b="b"/>
            <a:pathLst>
              <a:path w="541655" h="718819">
                <a:moveTo>
                  <a:pt x="3607" y="643855"/>
                </a:moveTo>
                <a:lnTo>
                  <a:pt x="1080" y="642229"/>
                </a:lnTo>
                <a:lnTo>
                  <a:pt x="0" y="637380"/>
                </a:lnTo>
                <a:lnTo>
                  <a:pt x="366" y="629307"/>
                </a:lnTo>
                <a:lnTo>
                  <a:pt x="50178" y="493450"/>
                </a:lnTo>
                <a:lnTo>
                  <a:pt x="59660" y="467512"/>
                </a:lnTo>
                <a:lnTo>
                  <a:pt x="73894" y="427376"/>
                </a:lnTo>
                <a:lnTo>
                  <a:pt x="92880" y="373040"/>
                </a:lnTo>
                <a:lnTo>
                  <a:pt x="116618" y="304507"/>
                </a:lnTo>
                <a:lnTo>
                  <a:pt x="127961" y="275636"/>
                </a:lnTo>
                <a:lnTo>
                  <a:pt x="142788" y="240532"/>
                </a:lnTo>
                <a:lnTo>
                  <a:pt x="166495" y="194951"/>
                </a:lnTo>
                <a:lnTo>
                  <a:pt x="194607" y="157200"/>
                </a:lnTo>
                <a:lnTo>
                  <a:pt x="375036" y="6351"/>
                </a:lnTo>
                <a:lnTo>
                  <a:pt x="414691" y="1172"/>
                </a:lnTo>
                <a:lnTo>
                  <a:pt x="452775" y="0"/>
                </a:lnTo>
                <a:lnTo>
                  <a:pt x="489288" y="2834"/>
                </a:lnTo>
                <a:lnTo>
                  <a:pt x="524230" y="9676"/>
                </a:lnTo>
                <a:lnTo>
                  <a:pt x="541113" y="14599"/>
                </a:lnTo>
                <a:lnTo>
                  <a:pt x="492950" y="51706"/>
                </a:lnTo>
                <a:lnTo>
                  <a:pt x="483549" y="61933"/>
                </a:lnTo>
                <a:lnTo>
                  <a:pt x="450968" y="77312"/>
                </a:lnTo>
                <a:lnTo>
                  <a:pt x="449992" y="80980"/>
                </a:lnTo>
                <a:lnTo>
                  <a:pt x="450446" y="87176"/>
                </a:lnTo>
                <a:lnTo>
                  <a:pt x="452331" y="95902"/>
                </a:lnTo>
                <a:lnTo>
                  <a:pt x="455647" y="107157"/>
                </a:lnTo>
                <a:lnTo>
                  <a:pt x="455572" y="108770"/>
                </a:lnTo>
                <a:lnTo>
                  <a:pt x="451585" y="113567"/>
                </a:lnTo>
                <a:lnTo>
                  <a:pt x="443686" y="121549"/>
                </a:lnTo>
                <a:lnTo>
                  <a:pt x="444099" y="129613"/>
                </a:lnTo>
                <a:lnTo>
                  <a:pt x="442164" y="137219"/>
                </a:lnTo>
                <a:lnTo>
                  <a:pt x="437883" y="144367"/>
                </a:lnTo>
                <a:lnTo>
                  <a:pt x="444653" y="157443"/>
                </a:lnTo>
                <a:lnTo>
                  <a:pt x="421380" y="173156"/>
                </a:lnTo>
                <a:lnTo>
                  <a:pt x="411421" y="175189"/>
                </a:lnTo>
                <a:lnTo>
                  <a:pt x="403930" y="176978"/>
                </a:lnTo>
                <a:lnTo>
                  <a:pt x="398908" y="178522"/>
                </a:lnTo>
                <a:lnTo>
                  <a:pt x="396355" y="179821"/>
                </a:lnTo>
                <a:lnTo>
                  <a:pt x="396248" y="185800"/>
                </a:lnTo>
                <a:lnTo>
                  <a:pt x="394629" y="193993"/>
                </a:lnTo>
                <a:lnTo>
                  <a:pt x="391500" y="204402"/>
                </a:lnTo>
                <a:lnTo>
                  <a:pt x="386860" y="217027"/>
                </a:lnTo>
                <a:lnTo>
                  <a:pt x="387512" y="231133"/>
                </a:lnTo>
                <a:lnTo>
                  <a:pt x="343891" y="281315"/>
                </a:lnTo>
                <a:lnTo>
                  <a:pt x="328084" y="308951"/>
                </a:lnTo>
                <a:lnTo>
                  <a:pt x="313260" y="307196"/>
                </a:lnTo>
                <a:lnTo>
                  <a:pt x="302207" y="306224"/>
                </a:lnTo>
                <a:lnTo>
                  <a:pt x="294925" y="306034"/>
                </a:lnTo>
                <a:lnTo>
                  <a:pt x="291414" y="306626"/>
                </a:lnTo>
                <a:lnTo>
                  <a:pt x="289735" y="307707"/>
                </a:lnTo>
                <a:lnTo>
                  <a:pt x="288669" y="309757"/>
                </a:lnTo>
                <a:lnTo>
                  <a:pt x="288217" y="312777"/>
                </a:lnTo>
                <a:lnTo>
                  <a:pt x="289756" y="324676"/>
                </a:lnTo>
                <a:lnTo>
                  <a:pt x="289979" y="331896"/>
                </a:lnTo>
                <a:lnTo>
                  <a:pt x="288885" y="334438"/>
                </a:lnTo>
                <a:lnTo>
                  <a:pt x="287508" y="337821"/>
                </a:lnTo>
                <a:lnTo>
                  <a:pt x="281854" y="341123"/>
                </a:lnTo>
                <a:lnTo>
                  <a:pt x="271926" y="344345"/>
                </a:lnTo>
                <a:lnTo>
                  <a:pt x="264443" y="346297"/>
                </a:lnTo>
                <a:lnTo>
                  <a:pt x="241487" y="335404"/>
                </a:lnTo>
                <a:lnTo>
                  <a:pt x="238710" y="337194"/>
                </a:lnTo>
                <a:lnTo>
                  <a:pt x="242024" y="348161"/>
                </a:lnTo>
                <a:lnTo>
                  <a:pt x="244554" y="361078"/>
                </a:lnTo>
                <a:lnTo>
                  <a:pt x="246301" y="375946"/>
                </a:lnTo>
                <a:lnTo>
                  <a:pt x="247265" y="392766"/>
                </a:lnTo>
                <a:lnTo>
                  <a:pt x="247177" y="395228"/>
                </a:lnTo>
                <a:lnTo>
                  <a:pt x="246970" y="396561"/>
                </a:lnTo>
                <a:lnTo>
                  <a:pt x="246644" y="396765"/>
                </a:lnTo>
                <a:lnTo>
                  <a:pt x="240421" y="401722"/>
                </a:lnTo>
                <a:lnTo>
                  <a:pt x="237578" y="404715"/>
                </a:lnTo>
                <a:lnTo>
                  <a:pt x="238114" y="405746"/>
                </a:lnTo>
                <a:lnTo>
                  <a:pt x="258955" y="440885"/>
                </a:lnTo>
                <a:lnTo>
                  <a:pt x="251429" y="450831"/>
                </a:lnTo>
                <a:lnTo>
                  <a:pt x="245006" y="460074"/>
                </a:lnTo>
                <a:lnTo>
                  <a:pt x="239688" y="468615"/>
                </a:lnTo>
                <a:lnTo>
                  <a:pt x="235474" y="476453"/>
                </a:lnTo>
                <a:lnTo>
                  <a:pt x="209260" y="492642"/>
                </a:lnTo>
                <a:lnTo>
                  <a:pt x="208645" y="493734"/>
                </a:lnTo>
                <a:lnTo>
                  <a:pt x="209226" y="495607"/>
                </a:lnTo>
                <a:lnTo>
                  <a:pt x="211001" y="498261"/>
                </a:lnTo>
                <a:lnTo>
                  <a:pt x="214930" y="503443"/>
                </a:lnTo>
                <a:lnTo>
                  <a:pt x="219016" y="507981"/>
                </a:lnTo>
                <a:lnTo>
                  <a:pt x="223261" y="511876"/>
                </a:lnTo>
                <a:lnTo>
                  <a:pt x="224662" y="514650"/>
                </a:lnTo>
                <a:lnTo>
                  <a:pt x="204524" y="541634"/>
                </a:lnTo>
                <a:lnTo>
                  <a:pt x="200153" y="571218"/>
                </a:lnTo>
                <a:lnTo>
                  <a:pt x="174386" y="599396"/>
                </a:lnTo>
                <a:lnTo>
                  <a:pt x="171263" y="604817"/>
                </a:lnTo>
                <a:lnTo>
                  <a:pt x="176100" y="625707"/>
                </a:lnTo>
                <a:lnTo>
                  <a:pt x="173973" y="628261"/>
                </a:lnTo>
                <a:lnTo>
                  <a:pt x="169024" y="632841"/>
                </a:lnTo>
                <a:lnTo>
                  <a:pt x="161251" y="639448"/>
                </a:lnTo>
                <a:lnTo>
                  <a:pt x="150657" y="648082"/>
                </a:lnTo>
                <a:lnTo>
                  <a:pt x="164639" y="698856"/>
                </a:lnTo>
                <a:lnTo>
                  <a:pt x="164764" y="700248"/>
                </a:lnTo>
                <a:lnTo>
                  <a:pt x="164595" y="701209"/>
                </a:lnTo>
                <a:lnTo>
                  <a:pt x="164134" y="701739"/>
                </a:lnTo>
                <a:lnTo>
                  <a:pt x="157595" y="710284"/>
                </a:lnTo>
                <a:lnTo>
                  <a:pt x="156453" y="711230"/>
                </a:lnTo>
                <a:lnTo>
                  <a:pt x="43433" y="657599"/>
                </a:lnTo>
                <a:lnTo>
                  <a:pt x="29085" y="651305"/>
                </a:lnTo>
                <a:lnTo>
                  <a:pt x="15810" y="646724"/>
                </a:lnTo>
                <a:lnTo>
                  <a:pt x="3607" y="643855"/>
                </a:lnTo>
                <a:close/>
              </a:path>
              <a:path w="541655" h="718819">
                <a:moveTo>
                  <a:pt x="250449" y="349947"/>
                </a:moveTo>
                <a:lnTo>
                  <a:pt x="245400" y="339655"/>
                </a:lnTo>
                <a:lnTo>
                  <a:pt x="241487" y="335404"/>
                </a:lnTo>
                <a:lnTo>
                  <a:pt x="264443" y="346297"/>
                </a:lnTo>
                <a:lnTo>
                  <a:pt x="250449" y="349947"/>
                </a:lnTo>
                <a:close/>
              </a:path>
              <a:path w="541655" h="718819">
                <a:moveTo>
                  <a:pt x="137364" y="717650"/>
                </a:moveTo>
                <a:lnTo>
                  <a:pt x="122343" y="710461"/>
                </a:lnTo>
                <a:lnTo>
                  <a:pt x="101897" y="694523"/>
                </a:lnTo>
                <a:lnTo>
                  <a:pt x="84500" y="681734"/>
                </a:lnTo>
                <a:lnTo>
                  <a:pt x="70152" y="672095"/>
                </a:lnTo>
                <a:lnTo>
                  <a:pt x="58853" y="665605"/>
                </a:lnTo>
                <a:lnTo>
                  <a:pt x="43433" y="657599"/>
                </a:lnTo>
                <a:lnTo>
                  <a:pt x="156453" y="711230"/>
                </a:lnTo>
                <a:lnTo>
                  <a:pt x="150954" y="715784"/>
                </a:lnTo>
                <a:lnTo>
                  <a:pt x="144210" y="718239"/>
                </a:lnTo>
                <a:lnTo>
                  <a:pt x="137364" y="717650"/>
                </a:lnTo>
                <a:close/>
              </a:path>
            </a:pathLst>
          </a:custGeom>
          <a:solidFill>
            <a:srgbClr val="000000">
              <a:alpha val="23529"/>
            </a:srgbClr>
          </a:solidFill>
        </p:spPr>
        <p:txBody>
          <a:bodyPr wrap="square" lIns="0" tIns="0" rIns="0" bIns="0" rtlCol="0"/>
          <a:lstStyle/>
          <a:p>
            <a:endParaRPr/>
          </a:p>
        </p:txBody>
      </p:sp>
      <p:sp>
        <p:nvSpPr>
          <p:cNvPr id="197" name="object 197">
            <a:extLst>
              <a:ext uri="{C183D7F6-B498-43B3-948B-1728B52AA6E4}">
                <adec:decorative xmlns:adec="http://schemas.microsoft.com/office/drawing/2017/decorative" val="1"/>
              </a:ext>
            </a:extLst>
          </p:cNvPr>
          <p:cNvSpPr/>
          <p:nvPr/>
        </p:nvSpPr>
        <p:spPr>
          <a:xfrm>
            <a:off x="14863319" y="698969"/>
            <a:ext cx="414020" cy="680720"/>
          </a:xfrm>
          <a:custGeom>
            <a:avLst/>
            <a:gdLst/>
            <a:ahLst/>
            <a:cxnLst/>
            <a:rect l="l" t="t" r="r" b="b"/>
            <a:pathLst>
              <a:path w="414019" h="680719">
                <a:moveTo>
                  <a:pt x="399619" y="37017"/>
                </a:moveTo>
                <a:lnTo>
                  <a:pt x="330748" y="4336"/>
                </a:lnTo>
                <a:lnTo>
                  <a:pt x="399939" y="35612"/>
                </a:lnTo>
                <a:lnTo>
                  <a:pt x="399619" y="37017"/>
                </a:lnTo>
                <a:close/>
              </a:path>
              <a:path w="414019" h="680719">
                <a:moveTo>
                  <a:pt x="37185" y="668931"/>
                </a:moveTo>
                <a:lnTo>
                  <a:pt x="3763" y="647187"/>
                </a:lnTo>
                <a:lnTo>
                  <a:pt x="0" y="641659"/>
                </a:lnTo>
                <a:lnTo>
                  <a:pt x="9984" y="632478"/>
                </a:lnTo>
                <a:lnTo>
                  <a:pt x="18324" y="624323"/>
                </a:lnTo>
                <a:lnTo>
                  <a:pt x="25295" y="616925"/>
                </a:lnTo>
                <a:lnTo>
                  <a:pt x="30805" y="610375"/>
                </a:lnTo>
                <a:lnTo>
                  <a:pt x="36828" y="606647"/>
                </a:lnTo>
                <a:lnTo>
                  <a:pt x="45203" y="600634"/>
                </a:lnTo>
                <a:lnTo>
                  <a:pt x="55931" y="592336"/>
                </a:lnTo>
                <a:lnTo>
                  <a:pt x="69013" y="581754"/>
                </a:lnTo>
                <a:lnTo>
                  <a:pt x="63531" y="564959"/>
                </a:lnTo>
                <a:lnTo>
                  <a:pt x="85009" y="542680"/>
                </a:lnTo>
                <a:lnTo>
                  <a:pt x="86285" y="541481"/>
                </a:lnTo>
                <a:lnTo>
                  <a:pt x="87227" y="539591"/>
                </a:lnTo>
                <a:lnTo>
                  <a:pt x="87834" y="537010"/>
                </a:lnTo>
                <a:lnTo>
                  <a:pt x="82527" y="520740"/>
                </a:lnTo>
                <a:lnTo>
                  <a:pt x="76492" y="507193"/>
                </a:lnTo>
                <a:lnTo>
                  <a:pt x="69729" y="496369"/>
                </a:lnTo>
                <a:lnTo>
                  <a:pt x="62237" y="488268"/>
                </a:lnTo>
                <a:lnTo>
                  <a:pt x="60832" y="485967"/>
                </a:lnTo>
                <a:lnTo>
                  <a:pt x="60678" y="483269"/>
                </a:lnTo>
                <a:lnTo>
                  <a:pt x="61776" y="480173"/>
                </a:lnTo>
                <a:lnTo>
                  <a:pt x="99128" y="433131"/>
                </a:lnTo>
                <a:lnTo>
                  <a:pt x="116127" y="426148"/>
                </a:lnTo>
                <a:lnTo>
                  <a:pt x="129546" y="419898"/>
                </a:lnTo>
                <a:lnTo>
                  <a:pt x="139386" y="414379"/>
                </a:lnTo>
                <a:lnTo>
                  <a:pt x="145646" y="409593"/>
                </a:lnTo>
                <a:lnTo>
                  <a:pt x="147741" y="404271"/>
                </a:lnTo>
                <a:lnTo>
                  <a:pt x="147333" y="396355"/>
                </a:lnTo>
                <a:lnTo>
                  <a:pt x="144422" y="385843"/>
                </a:lnTo>
                <a:lnTo>
                  <a:pt x="146517" y="383664"/>
                </a:lnTo>
                <a:lnTo>
                  <a:pt x="152463" y="380969"/>
                </a:lnTo>
                <a:lnTo>
                  <a:pt x="162260" y="377758"/>
                </a:lnTo>
                <a:lnTo>
                  <a:pt x="164346" y="376455"/>
                </a:lnTo>
                <a:lnTo>
                  <a:pt x="165483" y="374792"/>
                </a:lnTo>
                <a:lnTo>
                  <a:pt x="165669" y="372769"/>
                </a:lnTo>
                <a:lnTo>
                  <a:pt x="165745" y="363327"/>
                </a:lnTo>
                <a:lnTo>
                  <a:pt x="165362" y="356956"/>
                </a:lnTo>
                <a:lnTo>
                  <a:pt x="164521" y="353658"/>
                </a:lnTo>
                <a:lnTo>
                  <a:pt x="152894" y="320755"/>
                </a:lnTo>
                <a:lnTo>
                  <a:pt x="169890" y="301755"/>
                </a:lnTo>
                <a:lnTo>
                  <a:pt x="171194" y="299648"/>
                </a:lnTo>
                <a:lnTo>
                  <a:pt x="171561" y="294046"/>
                </a:lnTo>
                <a:lnTo>
                  <a:pt x="170993" y="284949"/>
                </a:lnTo>
                <a:lnTo>
                  <a:pt x="180565" y="278714"/>
                </a:lnTo>
                <a:lnTo>
                  <a:pt x="190869" y="272334"/>
                </a:lnTo>
                <a:lnTo>
                  <a:pt x="201906" y="265810"/>
                </a:lnTo>
                <a:lnTo>
                  <a:pt x="213676" y="259142"/>
                </a:lnTo>
                <a:lnTo>
                  <a:pt x="220843" y="251375"/>
                </a:lnTo>
                <a:lnTo>
                  <a:pt x="233294" y="228250"/>
                </a:lnTo>
                <a:lnTo>
                  <a:pt x="232257" y="225231"/>
                </a:lnTo>
                <a:lnTo>
                  <a:pt x="223769" y="213237"/>
                </a:lnTo>
                <a:lnTo>
                  <a:pt x="219745" y="206008"/>
                </a:lnTo>
                <a:lnTo>
                  <a:pt x="220184" y="203547"/>
                </a:lnTo>
                <a:lnTo>
                  <a:pt x="239901" y="180469"/>
                </a:lnTo>
                <a:lnTo>
                  <a:pt x="241755" y="177862"/>
                </a:lnTo>
                <a:lnTo>
                  <a:pt x="242415" y="175931"/>
                </a:lnTo>
                <a:lnTo>
                  <a:pt x="241882" y="174674"/>
                </a:lnTo>
                <a:lnTo>
                  <a:pt x="234088" y="159724"/>
                </a:lnTo>
                <a:lnTo>
                  <a:pt x="227116" y="148759"/>
                </a:lnTo>
                <a:lnTo>
                  <a:pt x="220967" y="141779"/>
                </a:lnTo>
                <a:lnTo>
                  <a:pt x="215639" y="138783"/>
                </a:lnTo>
                <a:lnTo>
                  <a:pt x="214328" y="136110"/>
                </a:lnTo>
                <a:lnTo>
                  <a:pt x="241696" y="107596"/>
                </a:lnTo>
                <a:lnTo>
                  <a:pt x="257412" y="98220"/>
                </a:lnTo>
                <a:lnTo>
                  <a:pt x="257847" y="94330"/>
                </a:lnTo>
                <a:lnTo>
                  <a:pt x="284232" y="59916"/>
                </a:lnTo>
                <a:lnTo>
                  <a:pt x="314558" y="51678"/>
                </a:lnTo>
                <a:lnTo>
                  <a:pt x="314308" y="43841"/>
                </a:lnTo>
                <a:lnTo>
                  <a:pt x="314611" y="33310"/>
                </a:lnTo>
                <a:lnTo>
                  <a:pt x="315466" y="20086"/>
                </a:lnTo>
                <a:lnTo>
                  <a:pt x="316874" y="4169"/>
                </a:lnTo>
                <a:lnTo>
                  <a:pt x="317538" y="0"/>
                </a:lnTo>
                <a:lnTo>
                  <a:pt x="322163" y="55"/>
                </a:lnTo>
                <a:lnTo>
                  <a:pt x="330748" y="4336"/>
                </a:lnTo>
                <a:lnTo>
                  <a:pt x="399619" y="37017"/>
                </a:lnTo>
                <a:lnTo>
                  <a:pt x="385211" y="100192"/>
                </a:lnTo>
                <a:lnTo>
                  <a:pt x="392580" y="122788"/>
                </a:lnTo>
                <a:lnTo>
                  <a:pt x="398837" y="146448"/>
                </a:lnTo>
                <a:lnTo>
                  <a:pt x="409527" y="206628"/>
                </a:lnTo>
                <a:lnTo>
                  <a:pt x="412240" y="248499"/>
                </a:lnTo>
                <a:lnTo>
                  <a:pt x="413441" y="280700"/>
                </a:lnTo>
                <a:lnTo>
                  <a:pt x="413372" y="295588"/>
                </a:lnTo>
                <a:lnTo>
                  <a:pt x="411482" y="341969"/>
                </a:lnTo>
                <a:lnTo>
                  <a:pt x="402639" y="400223"/>
                </a:lnTo>
                <a:lnTo>
                  <a:pt x="389408" y="452532"/>
                </a:lnTo>
                <a:lnTo>
                  <a:pt x="373630" y="494609"/>
                </a:lnTo>
                <a:lnTo>
                  <a:pt x="361329" y="519698"/>
                </a:lnTo>
                <a:lnTo>
                  <a:pt x="358048" y="526279"/>
                </a:lnTo>
                <a:lnTo>
                  <a:pt x="318741" y="582312"/>
                </a:lnTo>
                <a:lnTo>
                  <a:pt x="293236" y="614897"/>
                </a:lnTo>
                <a:lnTo>
                  <a:pt x="256599" y="653889"/>
                </a:lnTo>
                <a:lnTo>
                  <a:pt x="211823" y="675794"/>
                </a:lnTo>
                <a:lnTo>
                  <a:pt x="150792" y="680236"/>
                </a:lnTo>
                <a:lnTo>
                  <a:pt x="110512" y="680182"/>
                </a:lnTo>
                <a:lnTo>
                  <a:pt x="78899" y="677012"/>
                </a:lnTo>
                <a:lnTo>
                  <a:pt x="54457" y="673261"/>
                </a:lnTo>
                <a:lnTo>
                  <a:pt x="37185" y="668931"/>
                </a:lnTo>
                <a:close/>
              </a:path>
            </a:pathLst>
          </a:custGeom>
          <a:solidFill>
            <a:srgbClr val="000000">
              <a:alpha val="23529"/>
            </a:srgbClr>
          </a:solidFill>
        </p:spPr>
        <p:txBody>
          <a:bodyPr wrap="square" lIns="0" tIns="0" rIns="0" bIns="0" rtlCol="0"/>
          <a:lstStyle/>
          <a:p>
            <a:endParaRPr/>
          </a:p>
        </p:txBody>
      </p:sp>
      <p:sp>
        <p:nvSpPr>
          <p:cNvPr id="198" name="object 198">
            <a:extLst>
              <a:ext uri="{C183D7F6-B498-43B3-948B-1728B52AA6E4}">
                <adec:decorative xmlns:adec="http://schemas.microsoft.com/office/drawing/2017/decorative" val="1"/>
              </a:ext>
            </a:extLst>
          </p:cNvPr>
          <p:cNvSpPr/>
          <p:nvPr/>
        </p:nvSpPr>
        <p:spPr>
          <a:xfrm>
            <a:off x="17398502" y="1902662"/>
            <a:ext cx="541655" cy="718820"/>
          </a:xfrm>
          <a:custGeom>
            <a:avLst/>
            <a:gdLst/>
            <a:ahLst/>
            <a:cxnLst/>
            <a:rect l="l" t="t" r="r" b="b"/>
            <a:pathLst>
              <a:path w="541655" h="718819">
                <a:moveTo>
                  <a:pt x="3607" y="643855"/>
                </a:moveTo>
                <a:lnTo>
                  <a:pt x="1080" y="642229"/>
                </a:lnTo>
                <a:lnTo>
                  <a:pt x="0" y="637380"/>
                </a:lnTo>
                <a:lnTo>
                  <a:pt x="366" y="629307"/>
                </a:lnTo>
                <a:lnTo>
                  <a:pt x="50178" y="493450"/>
                </a:lnTo>
                <a:lnTo>
                  <a:pt x="59660" y="467512"/>
                </a:lnTo>
                <a:lnTo>
                  <a:pt x="73894" y="427376"/>
                </a:lnTo>
                <a:lnTo>
                  <a:pt x="92880" y="373041"/>
                </a:lnTo>
                <a:lnTo>
                  <a:pt x="116619" y="304507"/>
                </a:lnTo>
                <a:lnTo>
                  <a:pt x="127962" y="275636"/>
                </a:lnTo>
                <a:lnTo>
                  <a:pt x="142788" y="240532"/>
                </a:lnTo>
                <a:lnTo>
                  <a:pt x="166496" y="194951"/>
                </a:lnTo>
                <a:lnTo>
                  <a:pt x="194607" y="157200"/>
                </a:lnTo>
                <a:lnTo>
                  <a:pt x="375036" y="6351"/>
                </a:lnTo>
                <a:lnTo>
                  <a:pt x="414691" y="1172"/>
                </a:lnTo>
                <a:lnTo>
                  <a:pt x="452775" y="0"/>
                </a:lnTo>
                <a:lnTo>
                  <a:pt x="489288" y="2834"/>
                </a:lnTo>
                <a:lnTo>
                  <a:pt x="524231" y="9676"/>
                </a:lnTo>
                <a:lnTo>
                  <a:pt x="541113" y="14599"/>
                </a:lnTo>
                <a:lnTo>
                  <a:pt x="492950" y="51706"/>
                </a:lnTo>
                <a:lnTo>
                  <a:pt x="483549" y="61933"/>
                </a:lnTo>
                <a:lnTo>
                  <a:pt x="450968" y="77312"/>
                </a:lnTo>
                <a:lnTo>
                  <a:pt x="449992" y="80980"/>
                </a:lnTo>
                <a:lnTo>
                  <a:pt x="450446" y="87176"/>
                </a:lnTo>
                <a:lnTo>
                  <a:pt x="452331" y="95902"/>
                </a:lnTo>
                <a:lnTo>
                  <a:pt x="455647" y="107157"/>
                </a:lnTo>
                <a:lnTo>
                  <a:pt x="455572" y="108770"/>
                </a:lnTo>
                <a:lnTo>
                  <a:pt x="451585" y="113567"/>
                </a:lnTo>
                <a:lnTo>
                  <a:pt x="443686" y="121549"/>
                </a:lnTo>
                <a:lnTo>
                  <a:pt x="444099" y="129613"/>
                </a:lnTo>
                <a:lnTo>
                  <a:pt x="442164" y="137219"/>
                </a:lnTo>
                <a:lnTo>
                  <a:pt x="437883" y="144367"/>
                </a:lnTo>
                <a:lnTo>
                  <a:pt x="444653" y="157442"/>
                </a:lnTo>
                <a:lnTo>
                  <a:pt x="421380" y="173156"/>
                </a:lnTo>
                <a:lnTo>
                  <a:pt x="411421" y="175189"/>
                </a:lnTo>
                <a:lnTo>
                  <a:pt x="403930" y="176978"/>
                </a:lnTo>
                <a:lnTo>
                  <a:pt x="398909" y="178522"/>
                </a:lnTo>
                <a:lnTo>
                  <a:pt x="396355" y="179821"/>
                </a:lnTo>
                <a:lnTo>
                  <a:pt x="396248" y="185800"/>
                </a:lnTo>
                <a:lnTo>
                  <a:pt x="394629" y="193993"/>
                </a:lnTo>
                <a:lnTo>
                  <a:pt x="391500" y="204402"/>
                </a:lnTo>
                <a:lnTo>
                  <a:pt x="386860" y="217027"/>
                </a:lnTo>
                <a:lnTo>
                  <a:pt x="387512" y="231132"/>
                </a:lnTo>
                <a:lnTo>
                  <a:pt x="343891" y="281315"/>
                </a:lnTo>
                <a:lnTo>
                  <a:pt x="328084" y="308951"/>
                </a:lnTo>
                <a:lnTo>
                  <a:pt x="313260" y="307196"/>
                </a:lnTo>
                <a:lnTo>
                  <a:pt x="302208" y="306224"/>
                </a:lnTo>
                <a:lnTo>
                  <a:pt x="294926" y="306034"/>
                </a:lnTo>
                <a:lnTo>
                  <a:pt x="291415" y="306626"/>
                </a:lnTo>
                <a:lnTo>
                  <a:pt x="289735" y="307707"/>
                </a:lnTo>
                <a:lnTo>
                  <a:pt x="288669" y="309757"/>
                </a:lnTo>
                <a:lnTo>
                  <a:pt x="288217" y="312777"/>
                </a:lnTo>
                <a:lnTo>
                  <a:pt x="289756" y="324676"/>
                </a:lnTo>
                <a:lnTo>
                  <a:pt x="289979" y="331896"/>
                </a:lnTo>
                <a:lnTo>
                  <a:pt x="288885" y="334438"/>
                </a:lnTo>
                <a:lnTo>
                  <a:pt x="287508" y="337821"/>
                </a:lnTo>
                <a:lnTo>
                  <a:pt x="281854" y="341123"/>
                </a:lnTo>
                <a:lnTo>
                  <a:pt x="271926" y="344346"/>
                </a:lnTo>
                <a:lnTo>
                  <a:pt x="264443" y="346297"/>
                </a:lnTo>
                <a:lnTo>
                  <a:pt x="241487" y="335404"/>
                </a:lnTo>
                <a:lnTo>
                  <a:pt x="238710" y="337194"/>
                </a:lnTo>
                <a:lnTo>
                  <a:pt x="242024" y="348161"/>
                </a:lnTo>
                <a:lnTo>
                  <a:pt x="244554" y="361078"/>
                </a:lnTo>
                <a:lnTo>
                  <a:pt x="246301" y="375946"/>
                </a:lnTo>
                <a:lnTo>
                  <a:pt x="247265" y="392766"/>
                </a:lnTo>
                <a:lnTo>
                  <a:pt x="247177" y="395228"/>
                </a:lnTo>
                <a:lnTo>
                  <a:pt x="246970" y="396561"/>
                </a:lnTo>
                <a:lnTo>
                  <a:pt x="246644" y="396765"/>
                </a:lnTo>
                <a:lnTo>
                  <a:pt x="240421" y="401722"/>
                </a:lnTo>
                <a:lnTo>
                  <a:pt x="237578" y="404715"/>
                </a:lnTo>
                <a:lnTo>
                  <a:pt x="238114" y="405746"/>
                </a:lnTo>
                <a:lnTo>
                  <a:pt x="258955" y="440885"/>
                </a:lnTo>
                <a:lnTo>
                  <a:pt x="251429" y="450831"/>
                </a:lnTo>
                <a:lnTo>
                  <a:pt x="245006" y="460074"/>
                </a:lnTo>
                <a:lnTo>
                  <a:pt x="239688" y="468615"/>
                </a:lnTo>
                <a:lnTo>
                  <a:pt x="235474" y="476453"/>
                </a:lnTo>
                <a:lnTo>
                  <a:pt x="209260" y="492642"/>
                </a:lnTo>
                <a:lnTo>
                  <a:pt x="208645" y="493734"/>
                </a:lnTo>
                <a:lnTo>
                  <a:pt x="209226" y="495607"/>
                </a:lnTo>
                <a:lnTo>
                  <a:pt x="211001" y="498261"/>
                </a:lnTo>
                <a:lnTo>
                  <a:pt x="214930" y="503443"/>
                </a:lnTo>
                <a:lnTo>
                  <a:pt x="219016" y="507981"/>
                </a:lnTo>
                <a:lnTo>
                  <a:pt x="223261" y="511876"/>
                </a:lnTo>
                <a:lnTo>
                  <a:pt x="224662" y="514650"/>
                </a:lnTo>
                <a:lnTo>
                  <a:pt x="204524" y="541635"/>
                </a:lnTo>
                <a:lnTo>
                  <a:pt x="200153" y="571218"/>
                </a:lnTo>
                <a:lnTo>
                  <a:pt x="174386" y="599396"/>
                </a:lnTo>
                <a:lnTo>
                  <a:pt x="171263" y="604817"/>
                </a:lnTo>
                <a:lnTo>
                  <a:pt x="176100" y="625708"/>
                </a:lnTo>
                <a:lnTo>
                  <a:pt x="173973" y="628261"/>
                </a:lnTo>
                <a:lnTo>
                  <a:pt x="169024" y="632842"/>
                </a:lnTo>
                <a:lnTo>
                  <a:pt x="161251" y="639449"/>
                </a:lnTo>
                <a:lnTo>
                  <a:pt x="150657" y="648082"/>
                </a:lnTo>
                <a:lnTo>
                  <a:pt x="164639" y="698856"/>
                </a:lnTo>
                <a:lnTo>
                  <a:pt x="164764" y="700248"/>
                </a:lnTo>
                <a:lnTo>
                  <a:pt x="164596" y="701209"/>
                </a:lnTo>
                <a:lnTo>
                  <a:pt x="164134" y="701739"/>
                </a:lnTo>
                <a:lnTo>
                  <a:pt x="157595" y="710284"/>
                </a:lnTo>
                <a:lnTo>
                  <a:pt x="156453" y="711230"/>
                </a:lnTo>
                <a:lnTo>
                  <a:pt x="43433" y="657599"/>
                </a:lnTo>
                <a:lnTo>
                  <a:pt x="29085" y="651306"/>
                </a:lnTo>
                <a:lnTo>
                  <a:pt x="15810" y="646724"/>
                </a:lnTo>
                <a:lnTo>
                  <a:pt x="3607" y="643855"/>
                </a:lnTo>
                <a:close/>
              </a:path>
              <a:path w="541655" h="718819">
                <a:moveTo>
                  <a:pt x="250449" y="349947"/>
                </a:moveTo>
                <a:lnTo>
                  <a:pt x="245400" y="339655"/>
                </a:lnTo>
                <a:lnTo>
                  <a:pt x="241487" y="335404"/>
                </a:lnTo>
                <a:lnTo>
                  <a:pt x="264443" y="346297"/>
                </a:lnTo>
                <a:lnTo>
                  <a:pt x="250449" y="349947"/>
                </a:lnTo>
                <a:close/>
              </a:path>
              <a:path w="541655" h="718819">
                <a:moveTo>
                  <a:pt x="137364" y="717650"/>
                </a:moveTo>
                <a:lnTo>
                  <a:pt x="122343" y="710461"/>
                </a:lnTo>
                <a:lnTo>
                  <a:pt x="101897" y="694523"/>
                </a:lnTo>
                <a:lnTo>
                  <a:pt x="84500" y="681734"/>
                </a:lnTo>
                <a:lnTo>
                  <a:pt x="70152" y="672095"/>
                </a:lnTo>
                <a:lnTo>
                  <a:pt x="58853" y="665605"/>
                </a:lnTo>
                <a:lnTo>
                  <a:pt x="43433" y="657599"/>
                </a:lnTo>
                <a:lnTo>
                  <a:pt x="156453" y="711230"/>
                </a:lnTo>
                <a:lnTo>
                  <a:pt x="150954" y="715784"/>
                </a:lnTo>
                <a:lnTo>
                  <a:pt x="144210" y="718240"/>
                </a:lnTo>
                <a:lnTo>
                  <a:pt x="137364" y="717650"/>
                </a:lnTo>
                <a:close/>
              </a:path>
            </a:pathLst>
          </a:custGeom>
          <a:solidFill>
            <a:srgbClr val="FFF9E7"/>
          </a:solidFill>
        </p:spPr>
        <p:txBody>
          <a:bodyPr wrap="square" lIns="0" tIns="0" rIns="0" bIns="0" rtlCol="0"/>
          <a:lstStyle/>
          <a:p>
            <a:endParaRPr/>
          </a:p>
        </p:txBody>
      </p:sp>
      <p:sp>
        <p:nvSpPr>
          <p:cNvPr id="199" name="object 199">
            <a:extLst>
              <a:ext uri="{C183D7F6-B498-43B3-948B-1728B52AA6E4}">
                <adec:decorative xmlns:adec="http://schemas.microsoft.com/office/drawing/2017/decorative" val="1"/>
              </a:ext>
            </a:extLst>
          </p:cNvPr>
          <p:cNvSpPr/>
          <p:nvPr/>
        </p:nvSpPr>
        <p:spPr>
          <a:xfrm>
            <a:off x="14876194" y="709104"/>
            <a:ext cx="414020" cy="680720"/>
          </a:xfrm>
          <a:custGeom>
            <a:avLst/>
            <a:gdLst/>
            <a:ahLst/>
            <a:cxnLst/>
            <a:rect l="l" t="t" r="r" b="b"/>
            <a:pathLst>
              <a:path w="414019" h="680719">
                <a:moveTo>
                  <a:pt x="399619" y="37017"/>
                </a:moveTo>
                <a:lnTo>
                  <a:pt x="330748" y="4336"/>
                </a:lnTo>
                <a:lnTo>
                  <a:pt x="399939" y="35612"/>
                </a:lnTo>
                <a:lnTo>
                  <a:pt x="399619" y="37017"/>
                </a:lnTo>
                <a:close/>
              </a:path>
              <a:path w="414019" h="680719">
                <a:moveTo>
                  <a:pt x="37185" y="668931"/>
                </a:moveTo>
                <a:lnTo>
                  <a:pt x="3763" y="647187"/>
                </a:lnTo>
                <a:lnTo>
                  <a:pt x="0" y="641659"/>
                </a:lnTo>
                <a:lnTo>
                  <a:pt x="9984" y="632478"/>
                </a:lnTo>
                <a:lnTo>
                  <a:pt x="18324" y="624323"/>
                </a:lnTo>
                <a:lnTo>
                  <a:pt x="25295" y="616925"/>
                </a:lnTo>
                <a:lnTo>
                  <a:pt x="30805" y="610375"/>
                </a:lnTo>
                <a:lnTo>
                  <a:pt x="36828" y="606647"/>
                </a:lnTo>
                <a:lnTo>
                  <a:pt x="45203" y="600634"/>
                </a:lnTo>
                <a:lnTo>
                  <a:pt x="55931" y="592336"/>
                </a:lnTo>
                <a:lnTo>
                  <a:pt x="69013" y="581754"/>
                </a:lnTo>
                <a:lnTo>
                  <a:pt x="63531" y="564959"/>
                </a:lnTo>
                <a:lnTo>
                  <a:pt x="85009" y="542680"/>
                </a:lnTo>
                <a:lnTo>
                  <a:pt x="86285" y="541481"/>
                </a:lnTo>
                <a:lnTo>
                  <a:pt x="87227" y="539591"/>
                </a:lnTo>
                <a:lnTo>
                  <a:pt x="87834" y="537010"/>
                </a:lnTo>
                <a:lnTo>
                  <a:pt x="82527" y="520740"/>
                </a:lnTo>
                <a:lnTo>
                  <a:pt x="76492" y="507193"/>
                </a:lnTo>
                <a:lnTo>
                  <a:pt x="69729" y="496369"/>
                </a:lnTo>
                <a:lnTo>
                  <a:pt x="62237" y="488268"/>
                </a:lnTo>
                <a:lnTo>
                  <a:pt x="60832" y="485967"/>
                </a:lnTo>
                <a:lnTo>
                  <a:pt x="60678" y="483269"/>
                </a:lnTo>
                <a:lnTo>
                  <a:pt x="61776" y="480173"/>
                </a:lnTo>
                <a:lnTo>
                  <a:pt x="99128" y="433131"/>
                </a:lnTo>
                <a:lnTo>
                  <a:pt x="116127" y="426148"/>
                </a:lnTo>
                <a:lnTo>
                  <a:pt x="129546" y="419898"/>
                </a:lnTo>
                <a:lnTo>
                  <a:pt x="139386" y="414379"/>
                </a:lnTo>
                <a:lnTo>
                  <a:pt x="145646" y="409593"/>
                </a:lnTo>
                <a:lnTo>
                  <a:pt x="147741" y="404271"/>
                </a:lnTo>
                <a:lnTo>
                  <a:pt x="147333" y="396355"/>
                </a:lnTo>
                <a:lnTo>
                  <a:pt x="144422" y="385843"/>
                </a:lnTo>
                <a:lnTo>
                  <a:pt x="146517" y="383664"/>
                </a:lnTo>
                <a:lnTo>
                  <a:pt x="152463" y="380969"/>
                </a:lnTo>
                <a:lnTo>
                  <a:pt x="162260" y="377758"/>
                </a:lnTo>
                <a:lnTo>
                  <a:pt x="164346" y="376455"/>
                </a:lnTo>
                <a:lnTo>
                  <a:pt x="165483" y="374792"/>
                </a:lnTo>
                <a:lnTo>
                  <a:pt x="165669" y="372769"/>
                </a:lnTo>
                <a:lnTo>
                  <a:pt x="165745" y="363327"/>
                </a:lnTo>
                <a:lnTo>
                  <a:pt x="165362" y="356956"/>
                </a:lnTo>
                <a:lnTo>
                  <a:pt x="164521" y="353658"/>
                </a:lnTo>
                <a:lnTo>
                  <a:pt x="152894" y="320755"/>
                </a:lnTo>
                <a:lnTo>
                  <a:pt x="169890" y="301755"/>
                </a:lnTo>
                <a:lnTo>
                  <a:pt x="171194" y="299648"/>
                </a:lnTo>
                <a:lnTo>
                  <a:pt x="171561" y="294046"/>
                </a:lnTo>
                <a:lnTo>
                  <a:pt x="170993" y="284949"/>
                </a:lnTo>
                <a:lnTo>
                  <a:pt x="180565" y="278714"/>
                </a:lnTo>
                <a:lnTo>
                  <a:pt x="190869" y="272334"/>
                </a:lnTo>
                <a:lnTo>
                  <a:pt x="201906" y="265810"/>
                </a:lnTo>
                <a:lnTo>
                  <a:pt x="213676" y="259142"/>
                </a:lnTo>
                <a:lnTo>
                  <a:pt x="220843" y="251375"/>
                </a:lnTo>
                <a:lnTo>
                  <a:pt x="233294" y="228250"/>
                </a:lnTo>
                <a:lnTo>
                  <a:pt x="232257" y="225231"/>
                </a:lnTo>
                <a:lnTo>
                  <a:pt x="223769" y="213237"/>
                </a:lnTo>
                <a:lnTo>
                  <a:pt x="219745" y="206008"/>
                </a:lnTo>
                <a:lnTo>
                  <a:pt x="220184" y="203547"/>
                </a:lnTo>
                <a:lnTo>
                  <a:pt x="239901" y="180469"/>
                </a:lnTo>
                <a:lnTo>
                  <a:pt x="241755" y="177862"/>
                </a:lnTo>
                <a:lnTo>
                  <a:pt x="242415" y="175931"/>
                </a:lnTo>
                <a:lnTo>
                  <a:pt x="241882" y="174674"/>
                </a:lnTo>
                <a:lnTo>
                  <a:pt x="234088" y="159724"/>
                </a:lnTo>
                <a:lnTo>
                  <a:pt x="227116" y="148759"/>
                </a:lnTo>
                <a:lnTo>
                  <a:pt x="220967" y="141779"/>
                </a:lnTo>
                <a:lnTo>
                  <a:pt x="215639" y="138783"/>
                </a:lnTo>
                <a:lnTo>
                  <a:pt x="214328" y="136110"/>
                </a:lnTo>
                <a:lnTo>
                  <a:pt x="241696" y="107596"/>
                </a:lnTo>
                <a:lnTo>
                  <a:pt x="257412" y="98220"/>
                </a:lnTo>
                <a:lnTo>
                  <a:pt x="257847" y="94330"/>
                </a:lnTo>
                <a:lnTo>
                  <a:pt x="284232" y="59916"/>
                </a:lnTo>
                <a:lnTo>
                  <a:pt x="314558" y="51678"/>
                </a:lnTo>
                <a:lnTo>
                  <a:pt x="314308" y="43841"/>
                </a:lnTo>
                <a:lnTo>
                  <a:pt x="314611" y="33310"/>
                </a:lnTo>
                <a:lnTo>
                  <a:pt x="315466" y="20086"/>
                </a:lnTo>
                <a:lnTo>
                  <a:pt x="316874" y="4169"/>
                </a:lnTo>
                <a:lnTo>
                  <a:pt x="317538" y="0"/>
                </a:lnTo>
                <a:lnTo>
                  <a:pt x="322163" y="55"/>
                </a:lnTo>
                <a:lnTo>
                  <a:pt x="330748" y="4336"/>
                </a:lnTo>
                <a:lnTo>
                  <a:pt x="399619" y="37017"/>
                </a:lnTo>
                <a:lnTo>
                  <a:pt x="385211" y="100192"/>
                </a:lnTo>
                <a:lnTo>
                  <a:pt x="392580" y="122788"/>
                </a:lnTo>
                <a:lnTo>
                  <a:pt x="398837" y="146448"/>
                </a:lnTo>
                <a:lnTo>
                  <a:pt x="409527" y="206628"/>
                </a:lnTo>
                <a:lnTo>
                  <a:pt x="412240" y="248499"/>
                </a:lnTo>
                <a:lnTo>
                  <a:pt x="413441" y="280700"/>
                </a:lnTo>
                <a:lnTo>
                  <a:pt x="413372" y="295588"/>
                </a:lnTo>
                <a:lnTo>
                  <a:pt x="411482" y="341969"/>
                </a:lnTo>
                <a:lnTo>
                  <a:pt x="402639" y="400223"/>
                </a:lnTo>
                <a:lnTo>
                  <a:pt x="389408" y="452532"/>
                </a:lnTo>
                <a:lnTo>
                  <a:pt x="373630" y="494609"/>
                </a:lnTo>
                <a:lnTo>
                  <a:pt x="361329" y="519698"/>
                </a:lnTo>
                <a:lnTo>
                  <a:pt x="358048" y="526279"/>
                </a:lnTo>
                <a:lnTo>
                  <a:pt x="318741" y="582312"/>
                </a:lnTo>
                <a:lnTo>
                  <a:pt x="293236" y="614897"/>
                </a:lnTo>
                <a:lnTo>
                  <a:pt x="256599" y="653889"/>
                </a:lnTo>
                <a:lnTo>
                  <a:pt x="211823" y="675794"/>
                </a:lnTo>
                <a:lnTo>
                  <a:pt x="150792" y="680236"/>
                </a:lnTo>
                <a:lnTo>
                  <a:pt x="110512" y="680182"/>
                </a:lnTo>
                <a:lnTo>
                  <a:pt x="78899" y="677012"/>
                </a:lnTo>
                <a:lnTo>
                  <a:pt x="54457" y="673261"/>
                </a:lnTo>
                <a:lnTo>
                  <a:pt x="37185" y="668931"/>
                </a:lnTo>
                <a:close/>
              </a:path>
            </a:pathLst>
          </a:custGeom>
          <a:solidFill>
            <a:srgbClr val="FFF9E7"/>
          </a:solidFill>
        </p:spPr>
        <p:txBody>
          <a:bodyPr wrap="square" lIns="0" tIns="0" rIns="0" bIns="0" rtlCol="0"/>
          <a:lstStyle/>
          <a:p>
            <a:endParaRPr/>
          </a:p>
        </p:txBody>
      </p:sp>
      <p:sp>
        <p:nvSpPr>
          <p:cNvPr id="200" name="object 200">
            <a:extLst>
              <a:ext uri="{C183D7F6-B498-43B3-948B-1728B52AA6E4}">
                <adec:decorative xmlns:adec="http://schemas.microsoft.com/office/drawing/2017/decorative" val="1"/>
              </a:ext>
            </a:extLst>
          </p:cNvPr>
          <p:cNvSpPr/>
          <p:nvPr/>
        </p:nvSpPr>
        <p:spPr>
          <a:xfrm>
            <a:off x="14898527" y="715447"/>
            <a:ext cx="3018155" cy="1910714"/>
          </a:xfrm>
          <a:custGeom>
            <a:avLst/>
            <a:gdLst/>
            <a:ahLst/>
            <a:cxnLst/>
            <a:rect l="l" t="t" r="r" b="b"/>
            <a:pathLst>
              <a:path w="3018155" h="1910714">
                <a:moveTo>
                  <a:pt x="2919541" y="1279574"/>
                </a:moveTo>
                <a:lnTo>
                  <a:pt x="1311895" y="516700"/>
                </a:lnTo>
                <a:lnTo>
                  <a:pt x="1351901" y="535578"/>
                </a:lnTo>
                <a:lnTo>
                  <a:pt x="1388355" y="552314"/>
                </a:lnTo>
                <a:lnTo>
                  <a:pt x="1978576" y="808849"/>
                </a:lnTo>
                <a:lnTo>
                  <a:pt x="2403405" y="1003006"/>
                </a:lnTo>
                <a:lnTo>
                  <a:pt x="2507331" y="1040884"/>
                </a:lnTo>
                <a:lnTo>
                  <a:pt x="2608181" y="1075809"/>
                </a:lnTo>
                <a:lnTo>
                  <a:pt x="2705953" y="1107783"/>
                </a:lnTo>
                <a:lnTo>
                  <a:pt x="2800648" y="1136806"/>
                </a:lnTo>
                <a:lnTo>
                  <a:pt x="2846842" y="1150210"/>
                </a:lnTo>
                <a:lnTo>
                  <a:pt x="3017629" y="1196725"/>
                </a:lnTo>
                <a:lnTo>
                  <a:pt x="3011849" y="1204744"/>
                </a:lnTo>
                <a:lnTo>
                  <a:pt x="2927702" y="1222006"/>
                </a:lnTo>
                <a:lnTo>
                  <a:pt x="2919541" y="1279574"/>
                </a:lnTo>
                <a:close/>
              </a:path>
              <a:path w="3018155" h="1910714">
                <a:moveTo>
                  <a:pt x="2669025" y="1729815"/>
                </a:moveTo>
                <a:lnTo>
                  <a:pt x="129276" y="524632"/>
                </a:lnTo>
                <a:lnTo>
                  <a:pt x="129070" y="524231"/>
                </a:lnTo>
                <a:lnTo>
                  <a:pt x="115148" y="494740"/>
                </a:lnTo>
                <a:lnTo>
                  <a:pt x="106093" y="472631"/>
                </a:lnTo>
                <a:lnTo>
                  <a:pt x="101903" y="457904"/>
                </a:lnTo>
                <a:lnTo>
                  <a:pt x="102580" y="450560"/>
                </a:lnTo>
                <a:lnTo>
                  <a:pt x="117894" y="448102"/>
                </a:lnTo>
                <a:lnTo>
                  <a:pt x="130529" y="444338"/>
                </a:lnTo>
                <a:lnTo>
                  <a:pt x="156729" y="406660"/>
                </a:lnTo>
                <a:lnTo>
                  <a:pt x="169137" y="349278"/>
                </a:lnTo>
                <a:lnTo>
                  <a:pt x="172572" y="318127"/>
                </a:lnTo>
                <a:lnTo>
                  <a:pt x="192289" y="314291"/>
                </a:lnTo>
                <a:lnTo>
                  <a:pt x="206137" y="310737"/>
                </a:lnTo>
                <a:lnTo>
                  <a:pt x="214115" y="307466"/>
                </a:lnTo>
                <a:lnTo>
                  <a:pt x="216223" y="304477"/>
                </a:lnTo>
                <a:lnTo>
                  <a:pt x="231027" y="202353"/>
                </a:lnTo>
                <a:lnTo>
                  <a:pt x="257678" y="198400"/>
                </a:lnTo>
                <a:lnTo>
                  <a:pt x="274930" y="194860"/>
                </a:lnTo>
                <a:lnTo>
                  <a:pt x="282783" y="191733"/>
                </a:lnTo>
                <a:lnTo>
                  <a:pt x="281237" y="189018"/>
                </a:lnTo>
                <a:lnTo>
                  <a:pt x="282716" y="182598"/>
                </a:lnTo>
                <a:lnTo>
                  <a:pt x="278745" y="163837"/>
                </a:lnTo>
                <a:lnTo>
                  <a:pt x="269321" y="132736"/>
                </a:lnTo>
                <a:lnTo>
                  <a:pt x="254447" y="89294"/>
                </a:lnTo>
                <a:lnTo>
                  <a:pt x="258743" y="85164"/>
                </a:lnTo>
                <a:lnTo>
                  <a:pt x="275306" y="80689"/>
                </a:lnTo>
                <a:lnTo>
                  <a:pt x="304135" y="75871"/>
                </a:lnTo>
                <a:lnTo>
                  <a:pt x="345232" y="70709"/>
                </a:lnTo>
                <a:lnTo>
                  <a:pt x="338026" y="0"/>
                </a:lnTo>
                <a:lnTo>
                  <a:pt x="562645" y="118746"/>
                </a:lnTo>
                <a:lnTo>
                  <a:pt x="1033270" y="376654"/>
                </a:lnTo>
                <a:lnTo>
                  <a:pt x="1058597" y="390183"/>
                </a:lnTo>
                <a:lnTo>
                  <a:pt x="1221230" y="472519"/>
                </a:lnTo>
                <a:lnTo>
                  <a:pt x="1311895" y="516700"/>
                </a:lnTo>
                <a:lnTo>
                  <a:pt x="2919541" y="1279574"/>
                </a:lnTo>
                <a:lnTo>
                  <a:pt x="2918422" y="1287467"/>
                </a:lnTo>
                <a:lnTo>
                  <a:pt x="2894712" y="1285713"/>
                </a:lnTo>
                <a:lnTo>
                  <a:pt x="2875134" y="1286159"/>
                </a:lnTo>
                <a:lnTo>
                  <a:pt x="2859690" y="1288804"/>
                </a:lnTo>
                <a:lnTo>
                  <a:pt x="2848378" y="1293650"/>
                </a:lnTo>
                <a:lnTo>
                  <a:pt x="2869519" y="1395439"/>
                </a:lnTo>
                <a:lnTo>
                  <a:pt x="2815355" y="1382764"/>
                </a:lnTo>
                <a:lnTo>
                  <a:pt x="2806709" y="1397335"/>
                </a:lnTo>
                <a:lnTo>
                  <a:pt x="2800273" y="1417100"/>
                </a:lnTo>
                <a:lnTo>
                  <a:pt x="2796045" y="1442057"/>
                </a:lnTo>
                <a:lnTo>
                  <a:pt x="2794027" y="1472207"/>
                </a:lnTo>
                <a:lnTo>
                  <a:pt x="2774390" y="1472527"/>
                </a:lnTo>
                <a:lnTo>
                  <a:pt x="2758310" y="1473496"/>
                </a:lnTo>
                <a:lnTo>
                  <a:pt x="2745787" y="1475114"/>
                </a:lnTo>
                <a:lnTo>
                  <a:pt x="2736822" y="1477380"/>
                </a:lnTo>
                <a:lnTo>
                  <a:pt x="2747252" y="1558234"/>
                </a:lnTo>
                <a:lnTo>
                  <a:pt x="2734129" y="1561109"/>
                </a:lnTo>
                <a:lnTo>
                  <a:pt x="2723635" y="1564418"/>
                </a:lnTo>
                <a:lnTo>
                  <a:pt x="2715768" y="1568161"/>
                </a:lnTo>
                <a:lnTo>
                  <a:pt x="2710530" y="1572339"/>
                </a:lnTo>
                <a:lnTo>
                  <a:pt x="2732915" y="1633559"/>
                </a:lnTo>
                <a:lnTo>
                  <a:pt x="2719411" y="1650649"/>
                </a:lnTo>
                <a:lnTo>
                  <a:pt x="2693409" y="1686852"/>
                </a:lnTo>
                <a:lnTo>
                  <a:pt x="2671439" y="1726251"/>
                </a:lnTo>
                <a:lnTo>
                  <a:pt x="2674530" y="1728538"/>
                </a:lnTo>
                <a:lnTo>
                  <a:pt x="2669025" y="1729815"/>
                </a:lnTo>
                <a:close/>
              </a:path>
              <a:path w="3018155" h="1910714">
                <a:moveTo>
                  <a:pt x="0" y="650987"/>
                </a:moveTo>
                <a:lnTo>
                  <a:pt x="45502" y="614477"/>
                </a:lnTo>
                <a:lnTo>
                  <a:pt x="66330" y="562619"/>
                </a:lnTo>
                <a:lnTo>
                  <a:pt x="129067" y="524233"/>
                </a:lnTo>
                <a:lnTo>
                  <a:pt x="129276" y="524632"/>
                </a:lnTo>
                <a:lnTo>
                  <a:pt x="2669025" y="1729815"/>
                </a:lnTo>
                <a:lnTo>
                  <a:pt x="2624454" y="1740159"/>
                </a:lnTo>
                <a:lnTo>
                  <a:pt x="2665382" y="1813199"/>
                </a:lnTo>
                <a:lnTo>
                  <a:pt x="2665889" y="1816830"/>
                </a:lnTo>
                <a:lnTo>
                  <a:pt x="2664181" y="1819843"/>
                </a:lnTo>
                <a:lnTo>
                  <a:pt x="2660258" y="1822240"/>
                </a:lnTo>
                <a:lnTo>
                  <a:pt x="2609611" y="1836125"/>
                </a:lnTo>
                <a:lnTo>
                  <a:pt x="2616844" y="1858597"/>
                </a:lnTo>
                <a:lnTo>
                  <a:pt x="665322" y="932545"/>
                </a:lnTo>
                <a:lnTo>
                  <a:pt x="597025" y="901446"/>
                </a:lnTo>
                <a:lnTo>
                  <a:pt x="351750" y="796001"/>
                </a:lnTo>
                <a:lnTo>
                  <a:pt x="0" y="650987"/>
                </a:lnTo>
                <a:close/>
              </a:path>
              <a:path w="3018155" h="1910714">
                <a:moveTo>
                  <a:pt x="1682151" y="1551696"/>
                </a:moveTo>
                <a:lnTo>
                  <a:pt x="1641039" y="1531487"/>
                </a:lnTo>
                <a:lnTo>
                  <a:pt x="1599387" y="1510091"/>
                </a:lnTo>
                <a:lnTo>
                  <a:pt x="1557197" y="1487508"/>
                </a:lnTo>
                <a:lnTo>
                  <a:pt x="1514468" y="1463739"/>
                </a:lnTo>
                <a:lnTo>
                  <a:pt x="1471200" y="1438783"/>
                </a:lnTo>
                <a:lnTo>
                  <a:pt x="1427393" y="1412640"/>
                </a:lnTo>
                <a:lnTo>
                  <a:pt x="1365399" y="1374374"/>
                </a:lnTo>
                <a:lnTo>
                  <a:pt x="1287173" y="1323954"/>
                </a:lnTo>
                <a:lnTo>
                  <a:pt x="893165" y="1060343"/>
                </a:lnTo>
                <a:lnTo>
                  <a:pt x="802834" y="1005361"/>
                </a:lnTo>
                <a:lnTo>
                  <a:pt x="772033" y="987384"/>
                </a:lnTo>
                <a:lnTo>
                  <a:pt x="750809" y="975750"/>
                </a:lnTo>
                <a:lnTo>
                  <a:pt x="735826" y="967323"/>
                </a:lnTo>
                <a:lnTo>
                  <a:pt x="716584" y="957313"/>
                </a:lnTo>
                <a:lnTo>
                  <a:pt x="693083" y="945720"/>
                </a:lnTo>
                <a:lnTo>
                  <a:pt x="665322" y="932545"/>
                </a:lnTo>
                <a:lnTo>
                  <a:pt x="2616845" y="1858600"/>
                </a:lnTo>
                <a:lnTo>
                  <a:pt x="2618319" y="1863177"/>
                </a:lnTo>
                <a:lnTo>
                  <a:pt x="2623925" y="1884622"/>
                </a:lnTo>
                <a:lnTo>
                  <a:pt x="2626431" y="1900458"/>
                </a:lnTo>
                <a:lnTo>
                  <a:pt x="2625835" y="1910687"/>
                </a:lnTo>
                <a:lnTo>
                  <a:pt x="2377039" y="1824900"/>
                </a:lnTo>
                <a:lnTo>
                  <a:pt x="2024400" y="1696393"/>
                </a:lnTo>
                <a:lnTo>
                  <a:pt x="1908752" y="1651241"/>
                </a:lnTo>
                <a:lnTo>
                  <a:pt x="1856586" y="1629888"/>
                </a:lnTo>
                <a:lnTo>
                  <a:pt x="1808193" y="1609350"/>
                </a:lnTo>
                <a:lnTo>
                  <a:pt x="1763573" y="1589627"/>
                </a:lnTo>
                <a:lnTo>
                  <a:pt x="1682151" y="1551696"/>
                </a:lnTo>
                <a:close/>
              </a:path>
            </a:pathLst>
          </a:custGeom>
          <a:solidFill>
            <a:srgbClr val="FF9AD6"/>
          </a:solidFill>
        </p:spPr>
        <p:txBody>
          <a:bodyPr wrap="square" lIns="0" tIns="0" rIns="0" bIns="0" rtlCol="0"/>
          <a:lstStyle/>
          <a:p>
            <a:endParaRPr/>
          </a:p>
        </p:txBody>
      </p:sp>
      <p:sp>
        <p:nvSpPr>
          <p:cNvPr id="202" name="object 202">
            <a:extLst>
              <a:ext uri="{C183D7F6-B498-43B3-948B-1728B52AA6E4}">
                <adec:decorative xmlns:adec="http://schemas.microsoft.com/office/drawing/2017/decorative" val="1"/>
              </a:ext>
            </a:extLst>
          </p:cNvPr>
          <p:cNvSpPr/>
          <p:nvPr/>
        </p:nvSpPr>
        <p:spPr>
          <a:xfrm>
            <a:off x="4807082" y="0"/>
            <a:ext cx="582930" cy="713105"/>
          </a:xfrm>
          <a:custGeom>
            <a:avLst/>
            <a:gdLst/>
            <a:ahLst/>
            <a:cxnLst/>
            <a:rect l="l" t="t" r="r" b="b"/>
            <a:pathLst>
              <a:path w="582929" h="713105">
                <a:moveTo>
                  <a:pt x="23614" y="565165"/>
                </a:moveTo>
                <a:lnTo>
                  <a:pt x="4024" y="545121"/>
                </a:lnTo>
                <a:lnTo>
                  <a:pt x="6522" y="537688"/>
                </a:lnTo>
                <a:lnTo>
                  <a:pt x="67155" y="454982"/>
                </a:lnTo>
                <a:lnTo>
                  <a:pt x="112494" y="399288"/>
                </a:lnTo>
                <a:lnTo>
                  <a:pt x="213616" y="279800"/>
                </a:lnTo>
                <a:lnTo>
                  <a:pt x="260308" y="225131"/>
                </a:lnTo>
                <a:lnTo>
                  <a:pt x="262964" y="222837"/>
                </a:lnTo>
                <a:lnTo>
                  <a:pt x="265138" y="219578"/>
                </a:lnTo>
                <a:lnTo>
                  <a:pt x="268062" y="215719"/>
                </a:lnTo>
                <a:lnTo>
                  <a:pt x="221930" y="198808"/>
                </a:lnTo>
                <a:lnTo>
                  <a:pt x="178749" y="176789"/>
                </a:lnTo>
                <a:lnTo>
                  <a:pt x="136962" y="152468"/>
                </a:lnTo>
                <a:lnTo>
                  <a:pt x="95014" y="128648"/>
                </a:lnTo>
                <a:lnTo>
                  <a:pt x="31280" y="96894"/>
                </a:lnTo>
                <a:lnTo>
                  <a:pt x="15246" y="89543"/>
                </a:lnTo>
                <a:lnTo>
                  <a:pt x="6991" y="84888"/>
                </a:lnTo>
                <a:lnTo>
                  <a:pt x="1887" y="80193"/>
                </a:lnTo>
                <a:lnTo>
                  <a:pt x="0" y="75388"/>
                </a:lnTo>
                <a:lnTo>
                  <a:pt x="1393" y="70398"/>
                </a:lnTo>
                <a:lnTo>
                  <a:pt x="6354" y="65237"/>
                </a:lnTo>
                <a:lnTo>
                  <a:pt x="12068" y="63689"/>
                </a:lnTo>
                <a:lnTo>
                  <a:pt x="18189" y="64625"/>
                </a:lnTo>
                <a:lnTo>
                  <a:pt x="73356" y="87727"/>
                </a:lnTo>
                <a:lnTo>
                  <a:pt x="121803" y="109536"/>
                </a:lnTo>
                <a:lnTo>
                  <a:pt x="194639" y="147521"/>
                </a:lnTo>
                <a:lnTo>
                  <a:pt x="219017" y="160013"/>
                </a:lnTo>
                <a:lnTo>
                  <a:pt x="231899" y="165821"/>
                </a:lnTo>
                <a:lnTo>
                  <a:pt x="245326" y="171186"/>
                </a:lnTo>
                <a:lnTo>
                  <a:pt x="274220" y="182127"/>
                </a:lnTo>
                <a:lnTo>
                  <a:pt x="367870" y="153570"/>
                </a:lnTo>
                <a:lnTo>
                  <a:pt x="337543" y="191750"/>
                </a:lnTo>
                <a:lnTo>
                  <a:pt x="335673" y="194175"/>
                </a:lnTo>
                <a:lnTo>
                  <a:pt x="334025" y="196717"/>
                </a:lnTo>
                <a:lnTo>
                  <a:pt x="331391" y="200302"/>
                </a:lnTo>
                <a:lnTo>
                  <a:pt x="374613" y="221480"/>
                </a:lnTo>
                <a:lnTo>
                  <a:pt x="377639" y="222922"/>
                </a:lnTo>
                <a:lnTo>
                  <a:pt x="326459" y="238528"/>
                </a:lnTo>
                <a:lnTo>
                  <a:pt x="326794" y="240466"/>
                </a:lnTo>
                <a:lnTo>
                  <a:pt x="291559" y="251211"/>
                </a:lnTo>
                <a:lnTo>
                  <a:pt x="289601" y="252735"/>
                </a:lnTo>
                <a:lnTo>
                  <a:pt x="287746" y="254599"/>
                </a:lnTo>
                <a:lnTo>
                  <a:pt x="286010" y="256241"/>
                </a:lnTo>
                <a:lnTo>
                  <a:pt x="157664" y="405298"/>
                </a:lnTo>
                <a:lnTo>
                  <a:pt x="125792" y="442898"/>
                </a:lnTo>
                <a:lnTo>
                  <a:pt x="89928" y="487565"/>
                </a:lnTo>
                <a:lnTo>
                  <a:pt x="54847" y="532967"/>
                </a:lnTo>
                <a:lnTo>
                  <a:pt x="45604" y="545291"/>
                </a:lnTo>
                <a:lnTo>
                  <a:pt x="40930" y="551451"/>
                </a:lnTo>
                <a:lnTo>
                  <a:pt x="36029" y="557438"/>
                </a:lnTo>
                <a:lnTo>
                  <a:pt x="30056" y="562586"/>
                </a:lnTo>
                <a:lnTo>
                  <a:pt x="23614" y="565165"/>
                </a:lnTo>
                <a:close/>
              </a:path>
              <a:path w="582929" h="713105">
                <a:moveTo>
                  <a:pt x="367870" y="153570"/>
                </a:moveTo>
                <a:lnTo>
                  <a:pt x="274220" y="182127"/>
                </a:lnTo>
                <a:lnTo>
                  <a:pt x="272790" y="175631"/>
                </a:lnTo>
                <a:lnTo>
                  <a:pt x="272072" y="172025"/>
                </a:lnTo>
                <a:lnTo>
                  <a:pt x="257223" y="113686"/>
                </a:lnTo>
                <a:lnTo>
                  <a:pt x="228192" y="0"/>
                </a:lnTo>
                <a:lnTo>
                  <a:pt x="264476" y="0"/>
                </a:lnTo>
                <a:lnTo>
                  <a:pt x="279854" y="61341"/>
                </a:lnTo>
                <a:lnTo>
                  <a:pt x="284806" y="80788"/>
                </a:lnTo>
                <a:lnTo>
                  <a:pt x="291194" y="105437"/>
                </a:lnTo>
                <a:lnTo>
                  <a:pt x="304418" y="155856"/>
                </a:lnTo>
                <a:lnTo>
                  <a:pt x="305779" y="159706"/>
                </a:lnTo>
                <a:lnTo>
                  <a:pt x="307279" y="164627"/>
                </a:lnTo>
                <a:lnTo>
                  <a:pt x="375648" y="143779"/>
                </a:lnTo>
                <a:lnTo>
                  <a:pt x="367870" y="153570"/>
                </a:lnTo>
                <a:close/>
              </a:path>
              <a:path w="582929" h="713105">
                <a:moveTo>
                  <a:pt x="375648" y="143779"/>
                </a:moveTo>
                <a:lnTo>
                  <a:pt x="307279" y="164627"/>
                </a:lnTo>
                <a:lnTo>
                  <a:pt x="308948" y="163377"/>
                </a:lnTo>
                <a:lnTo>
                  <a:pt x="310736" y="161904"/>
                </a:lnTo>
                <a:lnTo>
                  <a:pt x="312182" y="160536"/>
                </a:lnTo>
                <a:lnTo>
                  <a:pt x="441506" y="0"/>
                </a:lnTo>
                <a:lnTo>
                  <a:pt x="491816" y="0"/>
                </a:lnTo>
                <a:lnTo>
                  <a:pt x="393984" y="120786"/>
                </a:lnTo>
                <a:lnTo>
                  <a:pt x="375648" y="143779"/>
                </a:lnTo>
                <a:close/>
              </a:path>
              <a:path w="582929" h="713105">
                <a:moveTo>
                  <a:pt x="572010" y="339656"/>
                </a:moveTo>
                <a:lnTo>
                  <a:pt x="555659" y="339820"/>
                </a:lnTo>
                <a:lnTo>
                  <a:pt x="548144" y="338403"/>
                </a:lnTo>
                <a:lnTo>
                  <a:pt x="541119" y="335537"/>
                </a:lnTo>
                <a:lnTo>
                  <a:pt x="489527" y="314979"/>
                </a:lnTo>
                <a:lnTo>
                  <a:pt x="438318" y="293557"/>
                </a:lnTo>
                <a:lnTo>
                  <a:pt x="387875" y="270406"/>
                </a:lnTo>
                <a:lnTo>
                  <a:pt x="338581" y="244662"/>
                </a:lnTo>
                <a:lnTo>
                  <a:pt x="335195" y="242727"/>
                </a:lnTo>
                <a:lnTo>
                  <a:pt x="331520" y="241065"/>
                </a:lnTo>
                <a:lnTo>
                  <a:pt x="326459" y="238528"/>
                </a:lnTo>
                <a:lnTo>
                  <a:pt x="377639" y="222922"/>
                </a:lnTo>
                <a:lnTo>
                  <a:pt x="396059" y="231701"/>
                </a:lnTo>
                <a:lnTo>
                  <a:pt x="417832" y="241360"/>
                </a:lnTo>
                <a:lnTo>
                  <a:pt x="452788" y="255819"/>
                </a:lnTo>
                <a:lnTo>
                  <a:pt x="558718" y="297900"/>
                </a:lnTo>
                <a:lnTo>
                  <a:pt x="563572" y="299758"/>
                </a:lnTo>
                <a:lnTo>
                  <a:pt x="568188" y="302060"/>
                </a:lnTo>
                <a:lnTo>
                  <a:pt x="572566" y="304805"/>
                </a:lnTo>
                <a:lnTo>
                  <a:pt x="577499" y="308891"/>
                </a:lnTo>
                <a:lnTo>
                  <a:pt x="580884" y="313744"/>
                </a:lnTo>
                <a:lnTo>
                  <a:pt x="582418" y="319406"/>
                </a:lnTo>
                <a:lnTo>
                  <a:pt x="581799" y="325915"/>
                </a:lnTo>
                <a:lnTo>
                  <a:pt x="579404" y="335176"/>
                </a:lnTo>
                <a:lnTo>
                  <a:pt x="572010" y="339656"/>
                </a:lnTo>
                <a:close/>
              </a:path>
              <a:path w="582929" h="713105">
                <a:moveTo>
                  <a:pt x="420822" y="709950"/>
                </a:moveTo>
                <a:lnTo>
                  <a:pt x="387058" y="670933"/>
                </a:lnTo>
                <a:lnTo>
                  <a:pt x="373432" y="616276"/>
                </a:lnTo>
                <a:lnTo>
                  <a:pt x="324814" y="397712"/>
                </a:lnTo>
                <a:lnTo>
                  <a:pt x="306004" y="312657"/>
                </a:lnTo>
                <a:lnTo>
                  <a:pt x="294870" y="262071"/>
                </a:lnTo>
                <a:lnTo>
                  <a:pt x="293633" y="257626"/>
                </a:lnTo>
                <a:lnTo>
                  <a:pt x="291559" y="251211"/>
                </a:lnTo>
                <a:lnTo>
                  <a:pt x="326794" y="240466"/>
                </a:lnTo>
                <a:lnTo>
                  <a:pt x="327189" y="242757"/>
                </a:lnTo>
                <a:lnTo>
                  <a:pt x="327521" y="245067"/>
                </a:lnTo>
                <a:lnTo>
                  <a:pt x="328248" y="248369"/>
                </a:lnTo>
                <a:lnTo>
                  <a:pt x="382162" y="484611"/>
                </a:lnTo>
                <a:lnTo>
                  <a:pt x="403783" y="579611"/>
                </a:lnTo>
                <a:lnTo>
                  <a:pt x="414568" y="627100"/>
                </a:lnTo>
                <a:lnTo>
                  <a:pt x="423929" y="669314"/>
                </a:lnTo>
                <a:lnTo>
                  <a:pt x="427095" y="684298"/>
                </a:lnTo>
                <a:lnTo>
                  <a:pt x="427955" y="688116"/>
                </a:lnTo>
                <a:lnTo>
                  <a:pt x="429270" y="693650"/>
                </a:lnTo>
                <a:lnTo>
                  <a:pt x="427473" y="697537"/>
                </a:lnTo>
                <a:lnTo>
                  <a:pt x="425186" y="702871"/>
                </a:lnTo>
                <a:lnTo>
                  <a:pt x="420822" y="709950"/>
                </a:lnTo>
                <a:close/>
              </a:path>
            </a:pathLst>
          </a:custGeom>
          <a:solidFill>
            <a:srgbClr val="000000"/>
          </a:solidFill>
        </p:spPr>
        <p:txBody>
          <a:bodyPr wrap="square" lIns="0" tIns="0" rIns="0" bIns="0" rtlCol="0"/>
          <a:lstStyle/>
          <a:p>
            <a:endParaRPr/>
          </a:p>
        </p:txBody>
      </p:sp>
      <p:sp>
        <p:nvSpPr>
          <p:cNvPr id="204" name="object 204"/>
          <p:cNvSpPr txBox="1"/>
          <p:nvPr/>
        </p:nvSpPr>
        <p:spPr>
          <a:xfrm>
            <a:off x="5886591" y="1604207"/>
            <a:ext cx="6723380" cy="505267"/>
          </a:xfrm>
          <a:prstGeom prst="rect">
            <a:avLst/>
          </a:prstGeom>
        </p:spPr>
        <p:txBody>
          <a:bodyPr vert="horz" wrap="square" lIns="0" tIns="12700" rIns="0" bIns="0" rtlCol="0">
            <a:spAutoFit/>
          </a:bodyPr>
          <a:lstStyle/>
          <a:p>
            <a:pPr marL="12700" algn="ctr">
              <a:lnSpc>
                <a:spcPct val="100000"/>
              </a:lnSpc>
              <a:spcBef>
                <a:spcPts val="100"/>
              </a:spcBef>
            </a:pPr>
            <a:r>
              <a:rPr lang="en-US" sz="3200" spc="-35" dirty="0">
                <a:latin typeface="Arial"/>
                <a:cs typeface="Arial"/>
              </a:rPr>
              <a:t>NYS Education Department</a:t>
            </a:r>
            <a:endParaRPr sz="3200" dirty="0">
              <a:latin typeface="Arial"/>
              <a:cs typeface="Arial"/>
            </a:endParaRPr>
          </a:p>
        </p:txBody>
      </p:sp>
      <p:sp>
        <p:nvSpPr>
          <p:cNvPr id="209" name="object 209"/>
          <p:cNvSpPr txBox="1">
            <a:spLocks noGrp="1"/>
          </p:cNvSpPr>
          <p:nvPr>
            <p:ph type="title" idx="4294967295"/>
          </p:nvPr>
        </p:nvSpPr>
        <p:spPr>
          <a:xfrm rot="180000">
            <a:off x="15101485" y="5059226"/>
            <a:ext cx="1435565" cy="1270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000"/>
              </a:lnSpc>
              <a:spcBef>
                <a:spcPts val="0"/>
              </a:spcBef>
              <a:spcAft>
                <a:spcPts val="0"/>
              </a:spcAft>
              <a:buClrTx/>
              <a:buSzTx/>
              <a:buFontTx/>
              <a:buNone/>
              <a:tabLst/>
              <a:defRPr/>
            </a:pPr>
            <a:r>
              <a:rPr kumimoji="0" lang="en-US" sz="10000" b="1" i="0" u="none" strike="noStrike" kern="1200" cap="none" spc="204" normalizeH="0" baseline="0" noProof="0" dirty="0">
                <a:ln>
                  <a:noFill/>
                </a:ln>
                <a:solidFill>
                  <a:srgbClr val="FFF9E7"/>
                </a:solidFill>
                <a:effectLst/>
                <a:uLnTx/>
                <a:uFillTx/>
                <a:latin typeface="Calibri"/>
                <a:ea typeface="+mn-ea"/>
                <a:cs typeface="Calibri"/>
              </a:rPr>
              <a:t>T</a:t>
            </a:r>
            <a:endParaRPr kumimoji="0" lang="en-US" sz="10000" b="0" i="0" u="none" strike="noStrike" kern="1200" cap="none" spc="0" normalizeH="0" baseline="0" noProof="0" dirty="0">
              <a:ln>
                <a:noFill/>
              </a:ln>
              <a:solidFill>
                <a:schemeClr val="tx1"/>
              </a:solidFill>
              <a:effectLst/>
              <a:uLnTx/>
              <a:uFillTx/>
              <a:latin typeface="Calibri"/>
              <a:ea typeface="+mn-ea"/>
              <a:cs typeface="Calibri"/>
            </a:endParaRPr>
          </a:p>
        </p:txBody>
      </p:sp>
      <p:sp>
        <p:nvSpPr>
          <p:cNvPr id="211" name="object 211"/>
          <p:cNvSpPr txBox="1"/>
          <p:nvPr/>
        </p:nvSpPr>
        <p:spPr>
          <a:xfrm rot="21420000">
            <a:off x="2813973" y="5059227"/>
            <a:ext cx="1514711" cy="1270000"/>
          </a:xfrm>
          <a:prstGeom prst="rect">
            <a:avLst/>
          </a:prstGeom>
        </p:spPr>
        <p:txBody>
          <a:bodyPr vert="horz" wrap="square" lIns="0" tIns="0" rIns="0" bIns="0" rtlCol="0">
            <a:spAutoFit/>
          </a:bodyPr>
          <a:lstStyle/>
          <a:p>
            <a:pPr>
              <a:lnSpc>
                <a:spcPts val="10000"/>
              </a:lnSpc>
            </a:pPr>
            <a:r>
              <a:rPr sz="10000" b="1" spc="330" dirty="0">
                <a:solidFill>
                  <a:srgbClr val="FFF9E7"/>
                </a:solidFill>
                <a:latin typeface="Calibri"/>
                <a:cs typeface="Calibri"/>
              </a:rPr>
              <a:t>A</a:t>
            </a:r>
            <a:endParaRPr sz="10000" dirty="0">
              <a:latin typeface="Calibri"/>
              <a:cs typeface="Calibri"/>
            </a:endParaRPr>
          </a:p>
        </p:txBody>
      </p:sp>
      <p:sp>
        <p:nvSpPr>
          <p:cNvPr id="213" name="object 213"/>
          <p:cNvSpPr txBox="1"/>
          <p:nvPr/>
        </p:nvSpPr>
        <p:spPr>
          <a:xfrm rot="120000">
            <a:off x="5224853" y="5059225"/>
            <a:ext cx="1553151" cy="1270000"/>
          </a:xfrm>
          <a:prstGeom prst="rect">
            <a:avLst/>
          </a:prstGeom>
        </p:spPr>
        <p:txBody>
          <a:bodyPr vert="horz" wrap="square" lIns="0" tIns="0" rIns="0" bIns="0" rtlCol="0">
            <a:spAutoFit/>
          </a:bodyPr>
          <a:lstStyle/>
          <a:p>
            <a:pPr>
              <a:lnSpc>
                <a:spcPts val="10000"/>
              </a:lnSpc>
            </a:pPr>
            <a:r>
              <a:rPr sz="10000" b="1" spc="114" dirty="0">
                <a:solidFill>
                  <a:srgbClr val="FFF9E7"/>
                </a:solidFill>
                <a:latin typeface="Calibri"/>
                <a:cs typeface="Calibri"/>
              </a:rPr>
              <a:t>O</a:t>
            </a:r>
            <a:endParaRPr sz="10000">
              <a:latin typeface="Calibri"/>
              <a:cs typeface="Calibri"/>
            </a:endParaRPr>
          </a:p>
        </p:txBody>
      </p:sp>
      <p:sp>
        <p:nvSpPr>
          <p:cNvPr id="215" name="object 215"/>
          <p:cNvSpPr txBox="1"/>
          <p:nvPr/>
        </p:nvSpPr>
        <p:spPr>
          <a:xfrm rot="21480000">
            <a:off x="6457347" y="5059221"/>
            <a:ext cx="1515057" cy="1270000"/>
          </a:xfrm>
          <a:prstGeom prst="rect">
            <a:avLst/>
          </a:prstGeom>
        </p:spPr>
        <p:txBody>
          <a:bodyPr vert="horz" wrap="square" lIns="0" tIns="0" rIns="0" bIns="0" rtlCol="0">
            <a:spAutoFit/>
          </a:bodyPr>
          <a:lstStyle/>
          <a:p>
            <a:pPr>
              <a:lnSpc>
                <a:spcPts val="10000"/>
              </a:lnSpc>
            </a:pPr>
            <a:r>
              <a:rPr sz="10000" b="1" spc="-150" dirty="0">
                <a:solidFill>
                  <a:srgbClr val="FFF9E7"/>
                </a:solidFill>
                <a:latin typeface="Calibri"/>
                <a:cs typeface="Calibri"/>
              </a:rPr>
              <a:t>U</a:t>
            </a:r>
            <a:endParaRPr sz="10000">
              <a:latin typeface="Calibri"/>
              <a:cs typeface="Calibri"/>
            </a:endParaRPr>
          </a:p>
        </p:txBody>
      </p:sp>
      <p:sp>
        <p:nvSpPr>
          <p:cNvPr id="217" name="object 217"/>
          <p:cNvSpPr txBox="1"/>
          <p:nvPr/>
        </p:nvSpPr>
        <p:spPr>
          <a:xfrm rot="180000">
            <a:off x="9482421" y="5061122"/>
            <a:ext cx="1678784" cy="1270000"/>
          </a:xfrm>
          <a:prstGeom prst="rect">
            <a:avLst/>
          </a:prstGeom>
        </p:spPr>
        <p:txBody>
          <a:bodyPr vert="horz" wrap="square" lIns="0" tIns="0" rIns="0" bIns="0" rtlCol="0">
            <a:spAutoFit/>
          </a:bodyPr>
          <a:lstStyle/>
          <a:p>
            <a:pPr>
              <a:lnSpc>
                <a:spcPts val="10000"/>
              </a:lnSpc>
            </a:pPr>
            <a:r>
              <a:rPr sz="10000" b="1" spc="-155" dirty="0">
                <a:solidFill>
                  <a:srgbClr val="FFF9E7"/>
                </a:solidFill>
                <a:latin typeface="Calibri"/>
                <a:cs typeface="Calibri"/>
              </a:rPr>
              <a:t>M</a:t>
            </a:r>
            <a:endParaRPr sz="10000">
              <a:latin typeface="Calibri"/>
              <a:cs typeface="Calibri"/>
            </a:endParaRPr>
          </a:p>
        </p:txBody>
      </p:sp>
      <p:sp>
        <p:nvSpPr>
          <p:cNvPr id="221" name="object 221"/>
          <p:cNvSpPr txBox="1"/>
          <p:nvPr/>
        </p:nvSpPr>
        <p:spPr>
          <a:xfrm rot="21240000">
            <a:off x="12679355" y="5059281"/>
            <a:ext cx="1508169" cy="1270000"/>
          </a:xfrm>
          <a:prstGeom prst="rect">
            <a:avLst/>
          </a:prstGeom>
        </p:spPr>
        <p:txBody>
          <a:bodyPr vert="horz" wrap="square" lIns="0" tIns="0" rIns="0" bIns="0" rtlCol="0">
            <a:spAutoFit/>
          </a:bodyPr>
          <a:lstStyle/>
          <a:p>
            <a:pPr>
              <a:lnSpc>
                <a:spcPts val="10000"/>
              </a:lnSpc>
            </a:pPr>
            <a:r>
              <a:rPr sz="10000" b="1" spc="975" dirty="0">
                <a:solidFill>
                  <a:srgbClr val="FFF9E7"/>
                </a:solidFill>
                <a:latin typeface="Calibri"/>
                <a:cs typeface="Calibri"/>
              </a:rPr>
              <a:t>P</a:t>
            </a:r>
            <a:endParaRPr sz="10000" dirty="0">
              <a:latin typeface="Calibri"/>
              <a:cs typeface="Calibri"/>
            </a:endParaRPr>
          </a:p>
        </p:txBody>
      </p:sp>
      <p:grpSp>
        <p:nvGrpSpPr>
          <p:cNvPr id="227" name="Group 226">
            <a:extLst>
              <a:ext uri="{FF2B5EF4-FFF2-40B4-BE49-F238E27FC236}">
                <a16:creationId xmlns:a16="http://schemas.microsoft.com/office/drawing/2014/main" id="{809C0C66-5D06-D00F-3E1C-C4DDBB5ECBAA}"/>
              </a:ext>
              <a:ext uri="{C183D7F6-B498-43B3-948B-1728B52AA6E4}">
                <adec:decorative xmlns:adec="http://schemas.microsoft.com/office/drawing/2017/decorative" val="1"/>
              </a:ext>
            </a:extLst>
          </p:cNvPr>
          <p:cNvGrpSpPr/>
          <p:nvPr/>
        </p:nvGrpSpPr>
        <p:grpSpPr>
          <a:xfrm>
            <a:off x="336954" y="950282"/>
            <a:ext cx="17951046" cy="9407453"/>
            <a:chOff x="336954" y="950282"/>
            <a:chExt cx="17951046" cy="9407453"/>
          </a:xfrm>
        </p:grpSpPr>
        <p:sp>
          <p:nvSpPr>
            <p:cNvPr id="177" name="object 177"/>
            <p:cNvSpPr/>
            <p:nvPr/>
          </p:nvSpPr>
          <p:spPr>
            <a:xfrm>
              <a:off x="2595293" y="3818244"/>
              <a:ext cx="198012" cy="146957"/>
            </a:xfrm>
            <a:prstGeom prst="rect">
              <a:avLst/>
            </a:prstGeom>
            <a:blipFill>
              <a:blip r:embed="rId7" cstate="print"/>
              <a:stretch>
                <a:fillRect/>
              </a:stretch>
            </a:blipFill>
          </p:spPr>
          <p:txBody>
            <a:bodyPr wrap="square" lIns="0" tIns="0" rIns="0" bIns="0" rtlCol="0"/>
            <a:lstStyle/>
            <a:p>
              <a:endParaRPr/>
            </a:p>
          </p:txBody>
        </p:sp>
        <p:sp>
          <p:nvSpPr>
            <p:cNvPr id="178" name="object 178"/>
            <p:cNvSpPr/>
            <p:nvPr/>
          </p:nvSpPr>
          <p:spPr>
            <a:xfrm>
              <a:off x="2595118" y="1978040"/>
              <a:ext cx="215198" cy="222777"/>
            </a:xfrm>
            <a:prstGeom prst="rect">
              <a:avLst/>
            </a:prstGeom>
            <a:blipFill>
              <a:blip r:embed="rId2" cstate="print"/>
              <a:stretch>
                <a:fillRect/>
              </a:stretch>
            </a:blipFill>
          </p:spPr>
          <p:txBody>
            <a:bodyPr wrap="square" lIns="0" tIns="0" rIns="0" bIns="0" rtlCol="0"/>
            <a:lstStyle/>
            <a:p>
              <a:endParaRPr/>
            </a:p>
          </p:txBody>
        </p:sp>
        <p:sp>
          <p:nvSpPr>
            <p:cNvPr id="179" name="object 179"/>
            <p:cNvSpPr/>
            <p:nvPr/>
          </p:nvSpPr>
          <p:spPr>
            <a:xfrm>
              <a:off x="1853928" y="2811646"/>
              <a:ext cx="215194" cy="222781"/>
            </a:xfrm>
            <a:prstGeom prst="rect">
              <a:avLst/>
            </a:prstGeom>
            <a:blipFill>
              <a:blip r:embed="rId8" cstate="print"/>
              <a:stretch>
                <a:fillRect/>
              </a:stretch>
            </a:blipFill>
          </p:spPr>
          <p:txBody>
            <a:bodyPr wrap="square" lIns="0" tIns="0" rIns="0" bIns="0" rtlCol="0"/>
            <a:lstStyle/>
            <a:p>
              <a:endParaRPr/>
            </a:p>
          </p:txBody>
        </p:sp>
        <p:sp>
          <p:nvSpPr>
            <p:cNvPr id="181" name="object 181"/>
            <p:cNvSpPr/>
            <p:nvPr/>
          </p:nvSpPr>
          <p:spPr>
            <a:xfrm>
              <a:off x="3370897" y="2811646"/>
              <a:ext cx="215199" cy="222781"/>
            </a:xfrm>
            <a:prstGeom prst="rect">
              <a:avLst/>
            </a:prstGeom>
            <a:blipFill>
              <a:blip r:embed="rId2" cstate="print"/>
              <a:stretch>
                <a:fillRect/>
              </a:stretch>
            </a:blipFill>
          </p:spPr>
          <p:txBody>
            <a:bodyPr wrap="square" lIns="0" tIns="0" rIns="0" bIns="0" rtlCol="0"/>
            <a:lstStyle/>
            <a:p>
              <a:endParaRPr/>
            </a:p>
          </p:txBody>
        </p:sp>
        <p:sp>
          <p:nvSpPr>
            <p:cNvPr id="182" name="object 182"/>
            <p:cNvSpPr/>
            <p:nvPr/>
          </p:nvSpPr>
          <p:spPr>
            <a:xfrm>
              <a:off x="3370897" y="971388"/>
              <a:ext cx="215199" cy="222777"/>
            </a:xfrm>
            <a:prstGeom prst="rect">
              <a:avLst/>
            </a:prstGeom>
            <a:blipFill>
              <a:blip r:embed="rId2" cstate="print"/>
              <a:stretch>
                <a:fillRect/>
              </a:stretch>
            </a:blipFill>
          </p:spPr>
          <p:txBody>
            <a:bodyPr wrap="square" lIns="0" tIns="0" rIns="0" bIns="0" rtlCol="0"/>
            <a:lstStyle/>
            <a:p>
              <a:endParaRPr/>
            </a:p>
          </p:txBody>
        </p:sp>
        <p:sp>
          <p:nvSpPr>
            <p:cNvPr id="183" name="object 183"/>
            <p:cNvSpPr/>
            <p:nvPr/>
          </p:nvSpPr>
          <p:spPr>
            <a:xfrm>
              <a:off x="1853928" y="971388"/>
              <a:ext cx="215194" cy="222777"/>
            </a:xfrm>
            <a:prstGeom prst="rect">
              <a:avLst/>
            </a:prstGeom>
            <a:blipFill>
              <a:blip r:embed="rId8" cstate="print"/>
              <a:stretch>
                <a:fillRect/>
              </a:stretch>
            </a:blipFill>
          </p:spPr>
          <p:txBody>
            <a:bodyPr wrap="square" lIns="0" tIns="0" rIns="0" bIns="0" rtlCol="0"/>
            <a:lstStyle/>
            <a:p>
              <a:endParaRPr/>
            </a:p>
          </p:txBody>
        </p:sp>
        <p:sp>
          <p:nvSpPr>
            <p:cNvPr id="184" name="object 184"/>
            <p:cNvSpPr/>
            <p:nvPr/>
          </p:nvSpPr>
          <p:spPr>
            <a:xfrm>
              <a:off x="336954" y="971388"/>
              <a:ext cx="215202" cy="222777"/>
            </a:xfrm>
            <a:prstGeom prst="rect">
              <a:avLst/>
            </a:prstGeom>
            <a:blipFill>
              <a:blip r:embed="rId9" cstate="print"/>
              <a:stretch>
                <a:fillRect/>
              </a:stretch>
            </a:blipFill>
          </p:spPr>
          <p:txBody>
            <a:bodyPr wrap="square" lIns="0" tIns="0" rIns="0" bIns="0" rtlCol="0"/>
            <a:lstStyle/>
            <a:p>
              <a:endParaRPr/>
            </a:p>
          </p:txBody>
        </p:sp>
        <p:sp>
          <p:nvSpPr>
            <p:cNvPr id="185" name="object 185"/>
            <p:cNvSpPr/>
            <p:nvPr/>
          </p:nvSpPr>
          <p:spPr>
            <a:xfrm>
              <a:off x="336954" y="2811646"/>
              <a:ext cx="215203" cy="222781"/>
            </a:xfrm>
            <a:prstGeom prst="rect">
              <a:avLst/>
            </a:prstGeom>
            <a:blipFill>
              <a:blip r:embed="rId9" cstate="print"/>
              <a:stretch>
                <a:fillRect/>
              </a:stretch>
            </a:blipFill>
          </p:spPr>
          <p:txBody>
            <a:bodyPr wrap="square" lIns="0" tIns="0" rIns="0" bIns="0" rtlCol="0"/>
            <a:lstStyle/>
            <a:p>
              <a:endParaRPr/>
            </a:p>
          </p:txBody>
        </p:sp>
        <p:sp>
          <p:nvSpPr>
            <p:cNvPr id="187" name="object 187"/>
            <p:cNvSpPr/>
            <p:nvPr/>
          </p:nvSpPr>
          <p:spPr>
            <a:xfrm>
              <a:off x="1078149" y="3818297"/>
              <a:ext cx="215194" cy="222781"/>
            </a:xfrm>
            <a:prstGeom prst="rect">
              <a:avLst/>
            </a:prstGeom>
            <a:blipFill>
              <a:blip r:embed="rId10" cstate="print"/>
              <a:stretch>
                <a:fillRect/>
              </a:stretch>
            </a:blipFill>
          </p:spPr>
          <p:txBody>
            <a:bodyPr wrap="square" lIns="0" tIns="0" rIns="0" bIns="0" rtlCol="0"/>
            <a:lstStyle/>
            <a:p>
              <a:endParaRPr/>
            </a:p>
          </p:txBody>
        </p:sp>
        <p:sp>
          <p:nvSpPr>
            <p:cNvPr id="188" name="object 188"/>
            <p:cNvSpPr/>
            <p:nvPr/>
          </p:nvSpPr>
          <p:spPr>
            <a:xfrm>
              <a:off x="1078149" y="1978040"/>
              <a:ext cx="215194" cy="222777"/>
            </a:xfrm>
            <a:prstGeom prst="rect">
              <a:avLst/>
            </a:prstGeom>
            <a:blipFill>
              <a:blip r:embed="rId3" cstate="print"/>
              <a:stretch>
                <a:fillRect/>
              </a:stretch>
            </a:blipFill>
          </p:spPr>
          <p:txBody>
            <a:bodyPr wrap="square" lIns="0" tIns="0" rIns="0" bIns="0" rtlCol="0"/>
            <a:lstStyle/>
            <a:p>
              <a:endParaRPr/>
            </a:p>
          </p:txBody>
        </p:sp>
        <p:grpSp>
          <p:nvGrpSpPr>
            <p:cNvPr id="225" name="Group 224">
              <a:extLst>
                <a:ext uri="{FF2B5EF4-FFF2-40B4-BE49-F238E27FC236}">
                  <a16:creationId xmlns:a16="http://schemas.microsoft.com/office/drawing/2014/main" id="{6BFEB255-7209-26AC-2C29-BA9C1449A412}"/>
                </a:ext>
              </a:extLst>
            </p:cNvPr>
            <p:cNvGrpSpPr/>
            <p:nvPr/>
          </p:nvGrpSpPr>
          <p:grpSpPr>
            <a:xfrm>
              <a:off x="1008320" y="1325314"/>
              <a:ext cx="17279680" cy="9032421"/>
              <a:chOff x="1008873" y="1301599"/>
              <a:chExt cx="17279680" cy="9032421"/>
            </a:xfrm>
          </p:grpSpPr>
          <p:sp>
            <p:nvSpPr>
              <p:cNvPr id="3" name="object 3">
                <a:extLst>
                  <a:ext uri="{C183D7F6-B498-43B3-948B-1728B52AA6E4}">
                    <adec:decorative xmlns:adec="http://schemas.microsoft.com/office/drawing/2017/decorative" val="1"/>
                  </a:ext>
                </a:extLst>
              </p:cNvPr>
              <p:cNvSpPr/>
              <p:nvPr/>
            </p:nvSpPr>
            <p:spPr>
              <a:xfrm>
                <a:off x="13156483" y="6428135"/>
                <a:ext cx="5132070" cy="3905885"/>
              </a:xfrm>
              <a:custGeom>
                <a:avLst/>
                <a:gdLst/>
                <a:ahLst/>
                <a:cxnLst/>
                <a:rect l="l" t="t" r="r" b="b"/>
                <a:pathLst>
                  <a:path w="5132069" h="3905884">
                    <a:moveTo>
                      <a:pt x="0" y="0"/>
                    </a:moveTo>
                    <a:lnTo>
                      <a:pt x="5131518" y="0"/>
                    </a:lnTo>
                    <a:lnTo>
                      <a:pt x="5131518" y="3905268"/>
                    </a:lnTo>
                    <a:lnTo>
                      <a:pt x="0" y="3905268"/>
                    </a:lnTo>
                    <a:lnTo>
                      <a:pt x="0" y="0"/>
                    </a:lnTo>
                    <a:close/>
                  </a:path>
                </a:pathLst>
              </a:custGeom>
              <a:solidFill>
                <a:srgbClr val="B5DAEC"/>
              </a:solidFill>
            </p:spPr>
            <p:txBody>
              <a:bodyPr wrap="square" lIns="0" tIns="0" rIns="0" bIns="0" rtlCol="0"/>
              <a:lstStyle/>
              <a:p>
                <a:endParaRPr/>
              </a:p>
            </p:txBody>
          </p:sp>
          <p:sp>
            <p:nvSpPr>
              <p:cNvPr id="4" name="object 4">
                <a:extLst>
                  <a:ext uri="{C183D7F6-B498-43B3-948B-1728B52AA6E4}">
                    <adec:decorative xmlns:adec="http://schemas.microsoft.com/office/drawing/2017/decorative" val="1"/>
                  </a:ext>
                </a:extLst>
              </p:cNvPr>
              <p:cNvSpPr/>
              <p:nvPr/>
            </p:nvSpPr>
            <p:spPr>
              <a:xfrm>
                <a:off x="13156483" y="8086569"/>
                <a:ext cx="189865" cy="0"/>
              </a:xfrm>
              <a:custGeom>
                <a:avLst/>
                <a:gdLst/>
                <a:ahLst/>
                <a:cxnLst/>
                <a:rect l="l" t="t" r="r" b="b"/>
                <a:pathLst>
                  <a:path w="189865">
                    <a:moveTo>
                      <a:pt x="0" y="0"/>
                    </a:moveTo>
                    <a:lnTo>
                      <a:pt x="189857" y="0"/>
                    </a:lnTo>
                  </a:path>
                </a:pathLst>
              </a:custGeom>
              <a:ln w="25889">
                <a:solidFill>
                  <a:srgbClr val="FFF9E7"/>
                </a:solidFill>
              </a:ln>
            </p:spPr>
            <p:txBody>
              <a:bodyPr wrap="square" lIns="0" tIns="0" rIns="0" bIns="0" rtlCol="0"/>
              <a:lstStyle/>
              <a:p>
                <a:endParaRPr/>
              </a:p>
            </p:txBody>
          </p:sp>
          <p:sp>
            <p:nvSpPr>
              <p:cNvPr id="5" name="object 5">
                <a:extLst>
                  <a:ext uri="{C183D7F6-B498-43B3-948B-1728B52AA6E4}">
                    <adec:decorative xmlns:adec="http://schemas.microsoft.com/office/drawing/2017/decorative" val="1"/>
                  </a:ext>
                </a:extLst>
              </p:cNvPr>
              <p:cNvSpPr/>
              <p:nvPr/>
            </p:nvSpPr>
            <p:spPr>
              <a:xfrm>
                <a:off x="13156483" y="7500604"/>
                <a:ext cx="189865" cy="0"/>
              </a:xfrm>
              <a:custGeom>
                <a:avLst/>
                <a:gdLst/>
                <a:ahLst/>
                <a:cxnLst/>
                <a:rect l="l" t="t" r="r" b="b"/>
                <a:pathLst>
                  <a:path w="189865">
                    <a:moveTo>
                      <a:pt x="0" y="0"/>
                    </a:moveTo>
                    <a:lnTo>
                      <a:pt x="189857" y="0"/>
                    </a:lnTo>
                  </a:path>
                </a:pathLst>
              </a:custGeom>
              <a:ln w="25890">
                <a:solidFill>
                  <a:srgbClr val="FFF9E7"/>
                </a:solidFill>
              </a:ln>
            </p:spPr>
            <p:txBody>
              <a:bodyPr wrap="square" lIns="0" tIns="0" rIns="0" bIns="0" rtlCol="0"/>
              <a:lstStyle/>
              <a:p>
                <a:endParaRPr/>
              </a:p>
            </p:txBody>
          </p:sp>
          <p:sp>
            <p:nvSpPr>
              <p:cNvPr id="6" name="object 6">
                <a:extLst>
                  <a:ext uri="{C183D7F6-B498-43B3-948B-1728B52AA6E4}">
                    <adec:decorative xmlns:adec="http://schemas.microsoft.com/office/drawing/2017/decorative" val="1"/>
                  </a:ext>
                </a:extLst>
              </p:cNvPr>
              <p:cNvSpPr/>
              <p:nvPr/>
            </p:nvSpPr>
            <p:spPr>
              <a:xfrm>
                <a:off x="13156483" y="6914639"/>
                <a:ext cx="189865" cy="0"/>
              </a:xfrm>
              <a:custGeom>
                <a:avLst/>
                <a:gdLst/>
                <a:ahLst/>
                <a:cxnLst/>
                <a:rect l="l" t="t" r="r" b="b"/>
                <a:pathLst>
                  <a:path w="189865">
                    <a:moveTo>
                      <a:pt x="0" y="0"/>
                    </a:moveTo>
                    <a:lnTo>
                      <a:pt x="189857" y="0"/>
                    </a:lnTo>
                  </a:path>
                </a:pathLst>
              </a:custGeom>
              <a:ln w="25889">
                <a:solidFill>
                  <a:srgbClr val="FFF9E7"/>
                </a:solidFill>
              </a:ln>
            </p:spPr>
            <p:txBody>
              <a:bodyPr wrap="square" lIns="0" tIns="0" rIns="0" bIns="0" rtlCol="0"/>
              <a:lstStyle/>
              <a:p>
                <a:endParaRPr/>
              </a:p>
            </p:txBody>
          </p:sp>
          <p:sp>
            <p:nvSpPr>
              <p:cNvPr id="7" name="object 7">
                <a:extLst>
                  <a:ext uri="{C183D7F6-B498-43B3-948B-1728B52AA6E4}">
                    <adec:decorative xmlns:adec="http://schemas.microsoft.com/office/drawing/2017/decorative" val="1"/>
                  </a:ext>
                </a:extLst>
              </p:cNvPr>
              <p:cNvSpPr/>
              <p:nvPr/>
            </p:nvSpPr>
            <p:spPr>
              <a:xfrm>
                <a:off x="13156483" y="8672526"/>
                <a:ext cx="189865" cy="0"/>
              </a:xfrm>
              <a:custGeom>
                <a:avLst/>
                <a:gdLst/>
                <a:ahLst/>
                <a:cxnLst/>
                <a:rect l="l" t="t" r="r" b="b"/>
                <a:pathLst>
                  <a:path w="189865">
                    <a:moveTo>
                      <a:pt x="0" y="0"/>
                    </a:moveTo>
                    <a:lnTo>
                      <a:pt x="189857" y="0"/>
                    </a:lnTo>
                  </a:path>
                </a:pathLst>
              </a:custGeom>
              <a:ln w="25889">
                <a:solidFill>
                  <a:srgbClr val="FFF9E7"/>
                </a:solidFill>
              </a:ln>
            </p:spPr>
            <p:txBody>
              <a:bodyPr wrap="square" lIns="0" tIns="0" rIns="0" bIns="0" rtlCol="0"/>
              <a:lstStyle/>
              <a:p>
                <a:endParaRPr/>
              </a:p>
            </p:txBody>
          </p:sp>
          <p:sp>
            <p:nvSpPr>
              <p:cNvPr id="8" name="object 8">
                <a:extLst>
                  <a:ext uri="{C183D7F6-B498-43B3-948B-1728B52AA6E4}">
                    <adec:decorative xmlns:adec="http://schemas.microsoft.com/office/drawing/2017/decorative" val="1"/>
                  </a:ext>
                </a:extLst>
              </p:cNvPr>
              <p:cNvSpPr/>
              <p:nvPr/>
            </p:nvSpPr>
            <p:spPr>
              <a:xfrm>
                <a:off x="13156483" y="9258492"/>
                <a:ext cx="189865" cy="0"/>
              </a:xfrm>
              <a:custGeom>
                <a:avLst/>
                <a:gdLst/>
                <a:ahLst/>
                <a:cxnLst/>
                <a:rect l="l" t="t" r="r" b="b"/>
                <a:pathLst>
                  <a:path w="189865">
                    <a:moveTo>
                      <a:pt x="0" y="0"/>
                    </a:moveTo>
                    <a:lnTo>
                      <a:pt x="189857" y="0"/>
                    </a:lnTo>
                  </a:path>
                </a:pathLst>
              </a:custGeom>
              <a:ln w="25889">
                <a:solidFill>
                  <a:srgbClr val="FFF9E7"/>
                </a:solidFill>
              </a:ln>
            </p:spPr>
            <p:txBody>
              <a:bodyPr wrap="square" lIns="0" tIns="0" rIns="0" bIns="0" rtlCol="0"/>
              <a:lstStyle/>
              <a:p>
                <a:endParaRPr/>
              </a:p>
            </p:txBody>
          </p:sp>
          <p:sp>
            <p:nvSpPr>
              <p:cNvPr id="9" name="object 9">
                <a:extLst>
                  <a:ext uri="{C183D7F6-B498-43B3-948B-1728B52AA6E4}">
                    <adec:decorative xmlns:adec="http://schemas.microsoft.com/office/drawing/2017/decorative" val="1"/>
                  </a:ext>
                </a:extLst>
              </p:cNvPr>
              <p:cNvSpPr/>
              <p:nvPr/>
            </p:nvSpPr>
            <p:spPr>
              <a:xfrm>
                <a:off x="13156483" y="9844458"/>
                <a:ext cx="189865" cy="0"/>
              </a:xfrm>
              <a:custGeom>
                <a:avLst/>
                <a:gdLst/>
                <a:ahLst/>
                <a:cxnLst/>
                <a:rect l="l" t="t" r="r" b="b"/>
                <a:pathLst>
                  <a:path w="189865">
                    <a:moveTo>
                      <a:pt x="0" y="0"/>
                    </a:moveTo>
                    <a:lnTo>
                      <a:pt x="189857" y="0"/>
                    </a:lnTo>
                  </a:path>
                </a:pathLst>
              </a:custGeom>
              <a:ln w="25889">
                <a:solidFill>
                  <a:srgbClr val="FFF9E7"/>
                </a:solidFill>
              </a:ln>
            </p:spPr>
            <p:txBody>
              <a:bodyPr wrap="square" lIns="0" tIns="0" rIns="0" bIns="0" rtlCol="0"/>
              <a:lstStyle/>
              <a:p>
                <a:endParaRPr/>
              </a:p>
            </p:txBody>
          </p:sp>
          <p:sp>
            <p:nvSpPr>
              <p:cNvPr id="10" name="object 10">
                <a:extLst>
                  <a:ext uri="{C183D7F6-B498-43B3-948B-1728B52AA6E4}">
                    <adec:decorative xmlns:adec="http://schemas.microsoft.com/office/drawing/2017/decorative" val="1"/>
                  </a:ext>
                </a:extLst>
              </p:cNvPr>
              <p:cNvSpPr/>
              <p:nvPr/>
            </p:nvSpPr>
            <p:spPr>
              <a:xfrm>
                <a:off x="17205171" y="6381734"/>
                <a:ext cx="0" cy="189865"/>
              </a:xfrm>
              <a:custGeom>
                <a:avLst/>
                <a:gdLst/>
                <a:ahLst/>
                <a:cxnLst/>
                <a:rect l="l" t="t" r="r" b="b"/>
                <a:pathLst>
                  <a:path h="189865">
                    <a:moveTo>
                      <a:pt x="0" y="0"/>
                    </a:moveTo>
                    <a:lnTo>
                      <a:pt x="0" y="189857"/>
                    </a:lnTo>
                  </a:path>
                </a:pathLst>
              </a:custGeom>
              <a:ln w="25889">
                <a:solidFill>
                  <a:srgbClr val="FFF9E7"/>
                </a:solidFill>
              </a:ln>
            </p:spPr>
            <p:txBody>
              <a:bodyPr wrap="square" lIns="0" tIns="0" rIns="0" bIns="0" rtlCol="0"/>
              <a:lstStyle/>
              <a:p>
                <a:endParaRPr/>
              </a:p>
            </p:txBody>
          </p:sp>
          <p:sp>
            <p:nvSpPr>
              <p:cNvPr id="11" name="object 11">
                <a:extLst>
                  <a:ext uri="{C183D7F6-B498-43B3-948B-1728B52AA6E4}">
                    <adec:decorative xmlns:adec="http://schemas.microsoft.com/office/drawing/2017/decorative" val="1"/>
                  </a:ext>
                </a:extLst>
              </p:cNvPr>
              <p:cNvSpPr/>
              <p:nvPr/>
            </p:nvSpPr>
            <p:spPr>
              <a:xfrm>
                <a:off x="17205171" y="675191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12" name="object 12">
                <a:extLst>
                  <a:ext uri="{C183D7F6-B498-43B3-948B-1728B52AA6E4}">
                    <adec:decorative xmlns:adec="http://schemas.microsoft.com/office/drawing/2017/decorative" val="1"/>
                  </a:ext>
                </a:extLst>
              </p:cNvPr>
              <p:cNvSpPr/>
              <p:nvPr/>
            </p:nvSpPr>
            <p:spPr>
              <a:xfrm>
                <a:off x="16988986" y="6914496"/>
                <a:ext cx="396875" cy="0"/>
              </a:xfrm>
              <a:custGeom>
                <a:avLst/>
                <a:gdLst/>
                <a:ahLst/>
                <a:cxnLst/>
                <a:rect l="l" t="t" r="r" b="b"/>
                <a:pathLst>
                  <a:path w="396875">
                    <a:moveTo>
                      <a:pt x="0" y="0"/>
                    </a:moveTo>
                    <a:lnTo>
                      <a:pt x="396722" y="0"/>
                    </a:lnTo>
                  </a:path>
                </a:pathLst>
              </a:custGeom>
              <a:ln w="26670">
                <a:solidFill>
                  <a:srgbClr val="FFF9E7"/>
                </a:solidFill>
              </a:ln>
            </p:spPr>
            <p:txBody>
              <a:bodyPr wrap="square" lIns="0" tIns="0" rIns="0" bIns="0" rtlCol="0"/>
              <a:lstStyle/>
              <a:p>
                <a:endParaRPr/>
              </a:p>
            </p:txBody>
          </p:sp>
          <p:sp>
            <p:nvSpPr>
              <p:cNvPr id="13" name="object 13">
                <a:extLst>
                  <a:ext uri="{C183D7F6-B498-43B3-948B-1728B52AA6E4}">
                    <adec:decorative xmlns:adec="http://schemas.microsoft.com/office/drawing/2017/decorative" val="1"/>
                  </a:ext>
                </a:extLst>
              </p:cNvPr>
              <p:cNvSpPr/>
              <p:nvPr/>
            </p:nvSpPr>
            <p:spPr>
              <a:xfrm>
                <a:off x="17205173" y="6927831"/>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14" name="object 14">
                <a:extLst>
                  <a:ext uri="{C183D7F6-B498-43B3-948B-1728B52AA6E4}">
                    <adec:decorative xmlns:adec="http://schemas.microsoft.com/office/drawing/2017/decorative" val="1"/>
                  </a:ext>
                </a:extLst>
              </p:cNvPr>
              <p:cNvSpPr/>
              <p:nvPr/>
            </p:nvSpPr>
            <p:spPr>
              <a:xfrm>
                <a:off x="17205171" y="848358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15" name="object 15">
                <a:extLst>
                  <a:ext uri="{C183D7F6-B498-43B3-948B-1728B52AA6E4}">
                    <adec:decorative xmlns:adec="http://schemas.microsoft.com/office/drawing/2017/decorative" val="1"/>
                  </a:ext>
                </a:extLst>
              </p:cNvPr>
              <p:cNvSpPr/>
              <p:nvPr/>
            </p:nvSpPr>
            <p:spPr>
              <a:xfrm>
                <a:off x="16988986" y="8672810"/>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16" name="object 16">
                <a:extLst>
                  <a:ext uri="{C183D7F6-B498-43B3-948B-1728B52AA6E4}">
                    <adec:decorative xmlns:adec="http://schemas.microsoft.com/office/drawing/2017/decorative" val="1"/>
                  </a:ext>
                </a:extLst>
              </p:cNvPr>
              <p:cNvSpPr/>
              <p:nvPr/>
            </p:nvSpPr>
            <p:spPr>
              <a:xfrm>
                <a:off x="17205173" y="868551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17" name="object 17">
                <a:extLst>
                  <a:ext uri="{C183D7F6-B498-43B3-948B-1728B52AA6E4}">
                    <adec:decorative xmlns:adec="http://schemas.microsoft.com/office/drawing/2017/decorative" val="1"/>
                  </a:ext>
                </a:extLst>
              </p:cNvPr>
              <p:cNvSpPr/>
              <p:nvPr/>
            </p:nvSpPr>
            <p:spPr>
              <a:xfrm>
                <a:off x="17205171" y="7905731"/>
                <a:ext cx="0" cy="167640"/>
              </a:xfrm>
              <a:custGeom>
                <a:avLst/>
                <a:gdLst/>
                <a:ahLst/>
                <a:cxnLst/>
                <a:rect l="l" t="t" r="r" b="b"/>
                <a:pathLst>
                  <a:path h="167640">
                    <a:moveTo>
                      <a:pt x="0" y="0"/>
                    </a:moveTo>
                    <a:lnTo>
                      <a:pt x="0" y="167640"/>
                    </a:lnTo>
                  </a:path>
                </a:pathLst>
              </a:custGeom>
              <a:ln w="25889">
                <a:solidFill>
                  <a:srgbClr val="FFF9E7"/>
                </a:solidFill>
              </a:ln>
            </p:spPr>
            <p:txBody>
              <a:bodyPr wrap="square" lIns="0" tIns="0" rIns="0" bIns="0" rtlCol="0"/>
              <a:lstStyle/>
              <a:p>
                <a:endParaRPr/>
              </a:p>
            </p:txBody>
          </p:sp>
          <p:sp>
            <p:nvSpPr>
              <p:cNvPr id="18" name="object 18">
                <a:extLst>
                  <a:ext uri="{C183D7F6-B498-43B3-948B-1728B52AA6E4}">
                    <adec:decorative xmlns:adec="http://schemas.microsoft.com/office/drawing/2017/decorative" val="1"/>
                  </a:ext>
                </a:extLst>
              </p:cNvPr>
              <p:cNvSpPr/>
              <p:nvPr/>
            </p:nvSpPr>
            <p:spPr>
              <a:xfrm>
                <a:off x="16988986" y="8086706"/>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19" name="object 19">
                <a:extLst>
                  <a:ext uri="{C183D7F6-B498-43B3-948B-1728B52AA6E4}">
                    <adec:decorative xmlns:adec="http://schemas.microsoft.com/office/drawing/2017/decorative" val="1"/>
                  </a:ext>
                </a:extLst>
              </p:cNvPr>
              <p:cNvSpPr/>
              <p:nvPr/>
            </p:nvSpPr>
            <p:spPr>
              <a:xfrm>
                <a:off x="17205173" y="8100041"/>
                <a:ext cx="0" cy="203200"/>
              </a:xfrm>
              <a:custGeom>
                <a:avLst/>
                <a:gdLst/>
                <a:ahLst/>
                <a:cxnLst/>
                <a:rect l="l" t="t" r="r" b="b"/>
                <a:pathLst>
                  <a:path h="203200">
                    <a:moveTo>
                      <a:pt x="0" y="0"/>
                    </a:moveTo>
                    <a:lnTo>
                      <a:pt x="0" y="203199"/>
                    </a:lnTo>
                  </a:path>
                </a:pathLst>
              </a:custGeom>
              <a:ln w="25889">
                <a:solidFill>
                  <a:srgbClr val="FFF9E7"/>
                </a:solidFill>
              </a:ln>
            </p:spPr>
            <p:txBody>
              <a:bodyPr wrap="square" lIns="0" tIns="0" rIns="0" bIns="0" rtlCol="0"/>
              <a:lstStyle/>
              <a:p>
                <a:endParaRPr/>
              </a:p>
            </p:txBody>
          </p:sp>
          <p:sp>
            <p:nvSpPr>
              <p:cNvPr id="20" name="object 20">
                <a:extLst>
                  <a:ext uri="{C183D7F6-B498-43B3-948B-1728B52AA6E4}">
                    <adec:decorative xmlns:adec="http://schemas.microsoft.com/office/drawing/2017/decorative" val="1"/>
                  </a:ext>
                </a:extLst>
              </p:cNvPr>
              <p:cNvSpPr/>
              <p:nvPr/>
            </p:nvSpPr>
            <p:spPr>
              <a:xfrm>
                <a:off x="17205171" y="7328975"/>
                <a:ext cx="0" cy="158750"/>
              </a:xfrm>
              <a:custGeom>
                <a:avLst/>
                <a:gdLst/>
                <a:ahLst/>
                <a:cxnLst/>
                <a:rect l="l" t="t" r="r" b="b"/>
                <a:pathLst>
                  <a:path h="158750">
                    <a:moveTo>
                      <a:pt x="0" y="0"/>
                    </a:moveTo>
                    <a:lnTo>
                      <a:pt x="0" y="158683"/>
                    </a:lnTo>
                  </a:path>
                </a:pathLst>
              </a:custGeom>
              <a:ln w="25889">
                <a:solidFill>
                  <a:srgbClr val="FFF9E7"/>
                </a:solidFill>
              </a:ln>
            </p:spPr>
            <p:txBody>
              <a:bodyPr wrap="square" lIns="0" tIns="0" rIns="0" bIns="0" rtlCol="0"/>
              <a:lstStyle/>
              <a:p>
                <a:endParaRPr/>
              </a:p>
            </p:txBody>
          </p:sp>
          <p:sp>
            <p:nvSpPr>
              <p:cNvPr id="21" name="object 21">
                <a:extLst>
                  <a:ext uri="{C183D7F6-B498-43B3-948B-1728B52AA6E4}">
                    <adec:decorative xmlns:adec="http://schemas.microsoft.com/office/drawing/2017/decorative" val="1"/>
                  </a:ext>
                </a:extLst>
              </p:cNvPr>
              <p:cNvSpPr/>
              <p:nvPr/>
            </p:nvSpPr>
            <p:spPr>
              <a:xfrm>
                <a:off x="16988986" y="7500604"/>
                <a:ext cx="396875" cy="0"/>
              </a:xfrm>
              <a:custGeom>
                <a:avLst/>
                <a:gdLst/>
                <a:ahLst/>
                <a:cxnLst/>
                <a:rect l="l" t="t" r="r" b="b"/>
                <a:pathLst>
                  <a:path w="396875">
                    <a:moveTo>
                      <a:pt x="0" y="0"/>
                    </a:moveTo>
                    <a:lnTo>
                      <a:pt x="396722" y="0"/>
                    </a:lnTo>
                  </a:path>
                </a:pathLst>
              </a:custGeom>
              <a:ln w="25890">
                <a:solidFill>
                  <a:srgbClr val="FFF9E7"/>
                </a:solidFill>
              </a:ln>
            </p:spPr>
            <p:txBody>
              <a:bodyPr wrap="square" lIns="0" tIns="0" rIns="0" bIns="0" rtlCol="0"/>
              <a:lstStyle/>
              <a:p>
                <a:endParaRPr/>
              </a:p>
            </p:txBody>
          </p:sp>
          <p:sp>
            <p:nvSpPr>
              <p:cNvPr id="22" name="object 22">
                <a:extLst>
                  <a:ext uri="{C183D7F6-B498-43B3-948B-1728B52AA6E4}">
                    <adec:decorative xmlns:adec="http://schemas.microsoft.com/office/drawing/2017/decorative" val="1"/>
                  </a:ext>
                </a:extLst>
              </p:cNvPr>
              <p:cNvSpPr/>
              <p:nvPr/>
            </p:nvSpPr>
            <p:spPr>
              <a:xfrm>
                <a:off x="17205173" y="751354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23" name="object 23">
                <a:extLst>
                  <a:ext uri="{C183D7F6-B498-43B3-948B-1728B52AA6E4}">
                    <adec:decorative xmlns:adec="http://schemas.microsoft.com/office/drawing/2017/decorative" val="1"/>
                  </a:ext>
                </a:extLst>
              </p:cNvPr>
              <p:cNvSpPr/>
              <p:nvPr/>
            </p:nvSpPr>
            <p:spPr>
              <a:xfrm>
                <a:off x="17192228" y="10214245"/>
                <a:ext cx="26034" cy="73025"/>
              </a:xfrm>
              <a:custGeom>
                <a:avLst/>
                <a:gdLst/>
                <a:ahLst/>
                <a:cxnLst/>
                <a:rect l="l" t="t" r="r" b="b"/>
                <a:pathLst>
                  <a:path w="26034" h="73025">
                    <a:moveTo>
                      <a:pt x="25889" y="72754"/>
                    </a:moveTo>
                    <a:lnTo>
                      <a:pt x="0" y="72754"/>
                    </a:lnTo>
                    <a:lnTo>
                      <a:pt x="0" y="0"/>
                    </a:lnTo>
                    <a:lnTo>
                      <a:pt x="25889" y="0"/>
                    </a:lnTo>
                    <a:lnTo>
                      <a:pt x="25889" y="72754"/>
                    </a:lnTo>
                    <a:close/>
                  </a:path>
                </a:pathLst>
              </a:custGeom>
              <a:solidFill>
                <a:srgbClr val="FFF9E7"/>
              </a:solidFill>
            </p:spPr>
            <p:txBody>
              <a:bodyPr wrap="square" lIns="0" tIns="0" rIns="0" bIns="0" rtlCol="0"/>
              <a:lstStyle/>
              <a:p>
                <a:endParaRPr/>
              </a:p>
            </p:txBody>
          </p:sp>
          <p:sp>
            <p:nvSpPr>
              <p:cNvPr id="24" name="object 24">
                <a:extLst>
                  <a:ext uri="{C183D7F6-B498-43B3-948B-1728B52AA6E4}">
                    <adec:decorative xmlns:adec="http://schemas.microsoft.com/office/drawing/2017/decorative" val="1"/>
                  </a:ext>
                </a:extLst>
              </p:cNvPr>
              <p:cNvSpPr/>
              <p:nvPr/>
            </p:nvSpPr>
            <p:spPr>
              <a:xfrm>
                <a:off x="17205171" y="9636741"/>
                <a:ext cx="0" cy="194310"/>
              </a:xfrm>
              <a:custGeom>
                <a:avLst/>
                <a:gdLst/>
                <a:ahLst/>
                <a:cxnLst/>
                <a:rect l="l" t="t" r="r" b="b"/>
                <a:pathLst>
                  <a:path h="194309">
                    <a:moveTo>
                      <a:pt x="0" y="0"/>
                    </a:moveTo>
                    <a:lnTo>
                      <a:pt x="0" y="194309"/>
                    </a:lnTo>
                  </a:path>
                </a:pathLst>
              </a:custGeom>
              <a:ln w="25889">
                <a:solidFill>
                  <a:srgbClr val="FFF9E7"/>
                </a:solidFill>
              </a:ln>
            </p:spPr>
            <p:txBody>
              <a:bodyPr wrap="square" lIns="0" tIns="0" rIns="0" bIns="0" rtlCol="0"/>
              <a:lstStyle/>
              <a:p>
                <a:endParaRPr/>
              </a:p>
            </p:txBody>
          </p:sp>
          <p:sp>
            <p:nvSpPr>
              <p:cNvPr id="25" name="object 25">
                <a:extLst>
                  <a:ext uri="{C183D7F6-B498-43B3-948B-1728B52AA6E4}">
                    <adec:decorative xmlns:adec="http://schemas.microsoft.com/office/drawing/2017/decorative" val="1"/>
                  </a:ext>
                </a:extLst>
              </p:cNvPr>
              <p:cNvSpPr/>
              <p:nvPr/>
            </p:nvSpPr>
            <p:spPr>
              <a:xfrm>
                <a:off x="16988986" y="984438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26" name="object 26">
                <a:extLst>
                  <a:ext uri="{C183D7F6-B498-43B3-948B-1728B52AA6E4}">
                    <adec:decorative xmlns:adec="http://schemas.microsoft.com/office/drawing/2017/decorative" val="1"/>
                  </a:ext>
                </a:extLst>
              </p:cNvPr>
              <p:cNvSpPr/>
              <p:nvPr/>
            </p:nvSpPr>
            <p:spPr>
              <a:xfrm>
                <a:off x="17205173" y="985772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27" name="object 27">
                <a:extLst>
                  <a:ext uri="{C183D7F6-B498-43B3-948B-1728B52AA6E4}">
                    <adec:decorative xmlns:adec="http://schemas.microsoft.com/office/drawing/2017/decorative" val="1"/>
                  </a:ext>
                </a:extLst>
              </p:cNvPr>
              <p:cNvSpPr/>
              <p:nvPr/>
            </p:nvSpPr>
            <p:spPr>
              <a:xfrm>
                <a:off x="17205171" y="906016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28" name="object 28">
                <a:extLst>
                  <a:ext uri="{C183D7F6-B498-43B3-948B-1728B52AA6E4}">
                    <adec:decorative xmlns:adec="http://schemas.microsoft.com/office/drawing/2017/decorative" val="1"/>
                  </a:ext>
                </a:extLst>
              </p:cNvPr>
              <p:cNvSpPr/>
              <p:nvPr/>
            </p:nvSpPr>
            <p:spPr>
              <a:xfrm>
                <a:off x="16988986" y="9258281"/>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29" name="object 29">
                <a:extLst>
                  <a:ext uri="{C183D7F6-B498-43B3-948B-1728B52AA6E4}">
                    <adec:decorative xmlns:adec="http://schemas.microsoft.com/office/drawing/2017/decorative" val="1"/>
                  </a:ext>
                </a:extLst>
              </p:cNvPr>
              <p:cNvSpPr/>
              <p:nvPr/>
            </p:nvSpPr>
            <p:spPr>
              <a:xfrm>
                <a:off x="17205173" y="9270981"/>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30" name="object 30">
                <a:extLst>
                  <a:ext uri="{C183D7F6-B498-43B3-948B-1728B52AA6E4}">
                    <adec:decorative xmlns:adec="http://schemas.microsoft.com/office/drawing/2017/decorative" val="1"/>
                  </a:ext>
                </a:extLst>
              </p:cNvPr>
              <p:cNvSpPr/>
              <p:nvPr/>
            </p:nvSpPr>
            <p:spPr>
              <a:xfrm>
                <a:off x="17791129" y="6381734"/>
                <a:ext cx="0" cy="189865"/>
              </a:xfrm>
              <a:custGeom>
                <a:avLst/>
                <a:gdLst/>
                <a:ahLst/>
                <a:cxnLst/>
                <a:rect l="l" t="t" r="r" b="b"/>
                <a:pathLst>
                  <a:path h="189865">
                    <a:moveTo>
                      <a:pt x="0" y="0"/>
                    </a:moveTo>
                    <a:lnTo>
                      <a:pt x="0" y="189857"/>
                    </a:lnTo>
                  </a:path>
                </a:pathLst>
              </a:custGeom>
              <a:ln w="25889">
                <a:solidFill>
                  <a:srgbClr val="FFF9E7"/>
                </a:solidFill>
              </a:ln>
            </p:spPr>
            <p:txBody>
              <a:bodyPr wrap="square" lIns="0" tIns="0" rIns="0" bIns="0" rtlCol="0"/>
              <a:lstStyle/>
              <a:p>
                <a:endParaRPr/>
              </a:p>
            </p:txBody>
          </p:sp>
          <p:sp>
            <p:nvSpPr>
              <p:cNvPr id="31" name="object 31">
                <a:extLst>
                  <a:ext uri="{C183D7F6-B498-43B3-948B-1728B52AA6E4}">
                    <adec:decorative xmlns:adec="http://schemas.microsoft.com/office/drawing/2017/decorative" val="1"/>
                  </a:ext>
                </a:extLst>
              </p:cNvPr>
              <p:cNvSpPr/>
              <p:nvPr/>
            </p:nvSpPr>
            <p:spPr>
              <a:xfrm>
                <a:off x="17791129" y="675191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32" name="object 32">
                <a:extLst>
                  <a:ext uri="{C183D7F6-B498-43B3-948B-1728B52AA6E4}">
                    <adec:decorative xmlns:adec="http://schemas.microsoft.com/office/drawing/2017/decorative" val="1"/>
                  </a:ext>
                </a:extLst>
              </p:cNvPr>
              <p:cNvSpPr/>
              <p:nvPr/>
            </p:nvSpPr>
            <p:spPr>
              <a:xfrm>
                <a:off x="17566044" y="6914496"/>
                <a:ext cx="396875" cy="0"/>
              </a:xfrm>
              <a:custGeom>
                <a:avLst/>
                <a:gdLst/>
                <a:ahLst/>
                <a:cxnLst/>
                <a:rect l="l" t="t" r="r" b="b"/>
                <a:pathLst>
                  <a:path w="396875">
                    <a:moveTo>
                      <a:pt x="0" y="0"/>
                    </a:moveTo>
                    <a:lnTo>
                      <a:pt x="396722" y="0"/>
                    </a:lnTo>
                  </a:path>
                </a:pathLst>
              </a:custGeom>
              <a:ln w="26670">
                <a:solidFill>
                  <a:srgbClr val="FFF9E7"/>
                </a:solidFill>
              </a:ln>
            </p:spPr>
            <p:txBody>
              <a:bodyPr wrap="square" lIns="0" tIns="0" rIns="0" bIns="0" rtlCol="0"/>
              <a:lstStyle/>
              <a:p>
                <a:endParaRPr/>
              </a:p>
            </p:txBody>
          </p:sp>
          <p:sp>
            <p:nvSpPr>
              <p:cNvPr id="33" name="object 33">
                <a:extLst>
                  <a:ext uri="{C183D7F6-B498-43B3-948B-1728B52AA6E4}">
                    <adec:decorative xmlns:adec="http://schemas.microsoft.com/office/drawing/2017/decorative" val="1"/>
                  </a:ext>
                </a:extLst>
              </p:cNvPr>
              <p:cNvSpPr/>
              <p:nvPr/>
            </p:nvSpPr>
            <p:spPr>
              <a:xfrm>
                <a:off x="17791129" y="6927831"/>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34" name="object 34">
                <a:extLst>
                  <a:ext uri="{C183D7F6-B498-43B3-948B-1728B52AA6E4}">
                    <adec:decorative xmlns:adec="http://schemas.microsoft.com/office/drawing/2017/decorative" val="1"/>
                  </a:ext>
                </a:extLst>
              </p:cNvPr>
              <p:cNvSpPr/>
              <p:nvPr/>
            </p:nvSpPr>
            <p:spPr>
              <a:xfrm>
                <a:off x="17791129" y="7328975"/>
                <a:ext cx="0" cy="158750"/>
              </a:xfrm>
              <a:custGeom>
                <a:avLst/>
                <a:gdLst/>
                <a:ahLst/>
                <a:cxnLst/>
                <a:rect l="l" t="t" r="r" b="b"/>
                <a:pathLst>
                  <a:path h="158750">
                    <a:moveTo>
                      <a:pt x="0" y="0"/>
                    </a:moveTo>
                    <a:lnTo>
                      <a:pt x="0" y="158683"/>
                    </a:lnTo>
                  </a:path>
                </a:pathLst>
              </a:custGeom>
              <a:ln w="25889">
                <a:solidFill>
                  <a:srgbClr val="FFF9E7"/>
                </a:solidFill>
              </a:ln>
            </p:spPr>
            <p:txBody>
              <a:bodyPr wrap="square" lIns="0" tIns="0" rIns="0" bIns="0" rtlCol="0"/>
              <a:lstStyle/>
              <a:p>
                <a:endParaRPr/>
              </a:p>
            </p:txBody>
          </p:sp>
          <p:sp>
            <p:nvSpPr>
              <p:cNvPr id="35" name="object 35">
                <a:extLst>
                  <a:ext uri="{C183D7F6-B498-43B3-948B-1728B52AA6E4}">
                    <adec:decorative xmlns:adec="http://schemas.microsoft.com/office/drawing/2017/decorative" val="1"/>
                  </a:ext>
                </a:extLst>
              </p:cNvPr>
              <p:cNvSpPr/>
              <p:nvPr/>
            </p:nvSpPr>
            <p:spPr>
              <a:xfrm>
                <a:off x="17566044" y="7500604"/>
                <a:ext cx="396875" cy="0"/>
              </a:xfrm>
              <a:custGeom>
                <a:avLst/>
                <a:gdLst/>
                <a:ahLst/>
                <a:cxnLst/>
                <a:rect l="l" t="t" r="r" b="b"/>
                <a:pathLst>
                  <a:path w="396875">
                    <a:moveTo>
                      <a:pt x="0" y="0"/>
                    </a:moveTo>
                    <a:lnTo>
                      <a:pt x="396722" y="0"/>
                    </a:lnTo>
                  </a:path>
                </a:pathLst>
              </a:custGeom>
              <a:ln w="25890">
                <a:solidFill>
                  <a:srgbClr val="FFF9E7"/>
                </a:solidFill>
              </a:ln>
            </p:spPr>
            <p:txBody>
              <a:bodyPr wrap="square" lIns="0" tIns="0" rIns="0" bIns="0" rtlCol="0"/>
              <a:lstStyle/>
              <a:p>
                <a:endParaRPr/>
              </a:p>
            </p:txBody>
          </p:sp>
          <p:sp>
            <p:nvSpPr>
              <p:cNvPr id="36" name="object 36">
                <a:extLst>
                  <a:ext uri="{C183D7F6-B498-43B3-948B-1728B52AA6E4}">
                    <adec:decorative xmlns:adec="http://schemas.microsoft.com/office/drawing/2017/decorative" val="1"/>
                  </a:ext>
                </a:extLst>
              </p:cNvPr>
              <p:cNvSpPr/>
              <p:nvPr/>
            </p:nvSpPr>
            <p:spPr>
              <a:xfrm>
                <a:off x="17791129" y="751354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37" name="object 37">
                <a:extLst>
                  <a:ext uri="{C183D7F6-B498-43B3-948B-1728B52AA6E4}">
                    <adec:decorative xmlns:adec="http://schemas.microsoft.com/office/drawing/2017/decorative" val="1"/>
                  </a:ext>
                </a:extLst>
              </p:cNvPr>
              <p:cNvSpPr/>
              <p:nvPr/>
            </p:nvSpPr>
            <p:spPr>
              <a:xfrm>
                <a:off x="17791129" y="7905731"/>
                <a:ext cx="0" cy="167640"/>
              </a:xfrm>
              <a:custGeom>
                <a:avLst/>
                <a:gdLst/>
                <a:ahLst/>
                <a:cxnLst/>
                <a:rect l="l" t="t" r="r" b="b"/>
                <a:pathLst>
                  <a:path h="167640">
                    <a:moveTo>
                      <a:pt x="0" y="0"/>
                    </a:moveTo>
                    <a:lnTo>
                      <a:pt x="0" y="167640"/>
                    </a:lnTo>
                  </a:path>
                </a:pathLst>
              </a:custGeom>
              <a:ln w="25889">
                <a:solidFill>
                  <a:srgbClr val="FFF9E7"/>
                </a:solidFill>
              </a:ln>
            </p:spPr>
            <p:txBody>
              <a:bodyPr wrap="square" lIns="0" tIns="0" rIns="0" bIns="0" rtlCol="0"/>
              <a:lstStyle/>
              <a:p>
                <a:endParaRPr/>
              </a:p>
            </p:txBody>
          </p:sp>
          <p:sp>
            <p:nvSpPr>
              <p:cNvPr id="38" name="object 38">
                <a:extLst>
                  <a:ext uri="{C183D7F6-B498-43B3-948B-1728B52AA6E4}">
                    <adec:decorative xmlns:adec="http://schemas.microsoft.com/office/drawing/2017/decorative" val="1"/>
                  </a:ext>
                </a:extLst>
              </p:cNvPr>
              <p:cNvSpPr/>
              <p:nvPr/>
            </p:nvSpPr>
            <p:spPr>
              <a:xfrm>
                <a:off x="17566044" y="8086706"/>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39" name="object 39">
                <a:extLst>
                  <a:ext uri="{C183D7F6-B498-43B3-948B-1728B52AA6E4}">
                    <adec:decorative xmlns:adec="http://schemas.microsoft.com/office/drawing/2017/decorative" val="1"/>
                  </a:ext>
                </a:extLst>
              </p:cNvPr>
              <p:cNvSpPr/>
              <p:nvPr/>
            </p:nvSpPr>
            <p:spPr>
              <a:xfrm>
                <a:off x="17791129" y="8100041"/>
                <a:ext cx="0" cy="203200"/>
              </a:xfrm>
              <a:custGeom>
                <a:avLst/>
                <a:gdLst/>
                <a:ahLst/>
                <a:cxnLst/>
                <a:rect l="l" t="t" r="r" b="b"/>
                <a:pathLst>
                  <a:path h="203200">
                    <a:moveTo>
                      <a:pt x="0" y="0"/>
                    </a:moveTo>
                    <a:lnTo>
                      <a:pt x="0" y="203199"/>
                    </a:lnTo>
                  </a:path>
                </a:pathLst>
              </a:custGeom>
              <a:ln w="25889">
                <a:solidFill>
                  <a:srgbClr val="FFF9E7"/>
                </a:solidFill>
              </a:ln>
            </p:spPr>
            <p:txBody>
              <a:bodyPr wrap="square" lIns="0" tIns="0" rIns="0" bIns="0" rtlCol="0"/>
              <a:lstStyle/>
              <a:p>
                <a:endParaRPr/>
              </a:p>
            </p:txBody>
          </p:sp>
          <p:sp>
            <p:nvSpPr>
              <p:cNvPr id="40" name="object 40">
                <a:extLst>
                  <a:ext uri="{C183D7F6-B498-43B3-948B-1728B52AA6E4}">
                    <adec:decorative xmlns:adec="http://schemas.microsoft.com/office/drawing/2017/decorative" val="1"/>
                  </a:ext>
                </a:extLst>
              </p:cNvPr>
              <p:cNvSpPr/>
              <p:nvPr/>
            </p:nvSpPr>
            <p:spPr>
              <a:xfrm>
                <a:off x="17778184" y="10214246"/>
                <a:ext cx="26034" cy="73025"/>
              </a:xfrm>
              <a:custGeom>
                <a:avLst/>
                <a:gdLst/>
                <a:ahLst/>
                <a:cxnLst/>
                <a:rect l="l" t="t" r="r" b="b"/>
                <a:pathLst>
                  <a:path w="26034" h="73025">
                    <a:moveTo>
                      <a:pt x="25889" y="72753"/>
                    </a:moveTo>
                    <a:lnTo>
                      <a:pt x="0" y="72753"/>
                    </a:lnTo>
                    <a:lnTo>
                      <a:pt x="0" y="0"/>
                    </a:lnTo>
                    <a:lnTo>
                      <a:pt x="25889" y="0"/>
                    </a:lnTo>
                    <a:lnTo>
                      <a:pt x="25889" y="72753"/>
                    </a:lnTo>
                    <a:close/>
                  </a:path>
                </a:pathLst>
              </a:custGeom>
              <a:solidFill>
                <a:srgbClr val="FFF9E7"/>
              </a:solidFill>
            </p:spPr>
            <p:txBody>
              <a:bodyPr wrap="square" lIns="0" tIns="0" rIns="0" bIns="0" rtlCol="0"/>
              <a:lstStyle/>
              <a:p>
                <a:endParaRPr/>
              </a:p>
            </p:txBody>
          </p:sp>
          <p:sp>
            <p:nvSpPr>
              <p:cNvPr id="41" name="object 41">
                <a:extLst>
                  <a:ext uri="{C183D7F6-B498-43B3-948B-1728B52AA6E4}">
                    <adec:decorative xmlns:adec="http://schemas.microsoft.com/office/drawing/2017/decorative" val="1"/>
                  </a:ext>
                </a:extLst>
              </p:cNvPr>
              <p:cNvSpPr/>
              <p:nvPr/>
            </p:nvSpPr>
            <p:spPr>
              <a:xfrm>
                <a:off x="17791129" y="848358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42" name="object 42">
                <a:extLst>
                  <a:ext uri="{C183D7F6-B498-43B3-948B-1728B52AA6E4}">
                    <adec:decorative xmlns:adec="http://schemas.microsoft.com/office/drawing/2017/decorative" val="1"/>
                  </a:ext>
                </a:extLst>
              </p:cNvPr>
              <p:cNvSpPr/>
              <p:nvPr/>
            </p:nvSpPr>
            <p:spPr>
              <a:xfrm>
                <a:off x="17566044" y="8672810"/>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43" name="object 43">
                <a:extLst>
                  <a:ext uri="{C183D7F6-B498-43B3-948B-1728B52AA6E4}">
                    <adec:decorative xmlns:adec="http://schemas.microsoft.com/office/drawing/2017/decorative" val="1"/>
                  </a:ext>
                </a:extLst>
              </p:cNvPr>
              <p:cNvSpPr/>
              <p:nvPr/>
            </p:nvSpPr>
            <p:spPr>
              <a:xfrm>
                <a:off x="17791129" y="868551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44" name="object 44">
                <a:extLst>
                  <a:ext uri="{C183D7F6-B498-43B3-948B-1728B52AA6E4}">
                    <adec:decorative xmlns:adec="http://schemas.microsoft.com/office/drawing/2017/decorative" val="1"/>
                  </a:ext>
                </a:extLst>
              </p:cNvPr>
              <p:cNvSpPr/>
              <p:nvPr/>
            </p:nvSpPr>
            <p:spPr>
              <a:xfrm>
                <a:off x="17791129" y="9636741"/>
                <a:ext cx="0" cy="194310"/>
              </a:xfrm>
              <a:custGeom>
                <a:avLst/>
                <a:gdLst/>
                <a:ahLst/>
                <a:cxnLst/>
                <a:rect l="l" t="t" r="r" b="b"/>
                <a:pathLst>
                  <a:path h="194309">
                    <a:moveTo>
                      <a:pt x="0" y="0"/>
                    </a:moveTo>
                    <a:lnTo>
                      <a:pt x="0" y="194309"/>
                    </a:lnTo>
                  </a:path>
                </a:pathLst>
              </a:custGeom>
              <a:ln w="25889">
                <a:solidFill>
                  <a:srgbClr val="FFF9E7"/>
                </a:solidFill>
              </a:ln>
            </p:spPr>
            <p:txBody>
              <a:bodyPr wrap="square" lIns="0" tIns="0" rIns="0" bIns="0" rtlCol="0"/>
              <a:lstStyle/>
              <a:p>
                <a:endParaRPr/>
              </a:p>
            </p:txBody>
          </p:sp>
          <p:sp>
            <p:nvSpPr>
              <p:cNvPr id="45" name="object 45">
                <a:extLst>
                  <a:ext uri="{C183D7F6-B498-43B3-948B-1728B52AA6E4}">
                    <adec:decorative xmlns:adec="http://schemas.microsoft.com/office/drawing/2017/decorative" val="1"/>
                  </a:ext>
                </a:extLst>
              </p:cNvPr>
              <p:cNvSpPr/>
              <p:nvPr/>
            </p:nvSpPr>
            <p:spPr>
              <a:xfrm>
                <a:off x="17566044" y="984438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46" name="object 46">
                <a:extLst>
                  <a:ext uri="{C183D7F6-B498-43B3-948B-1728B52AA6E4}">
                    <adec:decorative xmlns:adec="http://schemas.microsoft.com/office/drawing/2017/decorative" val="1"/>
                  </a:ext>
                </a:extLst>
              </p:cNvPr>
              <p:cNvSpPr/>
              <p:nvPr/>
            </p:nvSpPr>
            <p:spPr>
              <a:xfrm>
                <a:off x="17791129" y="985772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47" name="object 47">
                <a:extLst>
                  <a:ext uri="{C183D7F6-B498-43B3-948B-1728B52AA6E4}">
                    <adec:decorative xmlns:adec="http://schemas.microsoft.com/office/drawing/2017/decorative" val="1"/>
                  </a:ext>
                </a:extLst>
              </p:cNvPr>
              <p:cNvSpPr/>
              <p:nvPr/>
            </p:nvSpPr>
            <p:spPr>
              <a:xfrm>
                <a:off x="17791129" y="906016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48" name="object 48">
                <a:extLst>
                  <a:ext uri="{C183D7F6-B498-43B3-948B-1728B52AA6E4}">
                    <adec:decorative xmlns:adec="http://schemas.microsoft.com/office/drawing/2017/decorative" val="1"/>
                  </a:ext>
                </a:extLst>
              </p:cNvPr>
              <p:cNvSpPr/>
              <p:nvPr/>
            </p:nvSpPr>
            <p:spPr>
              <a:xfrm>
                <a:off x="17566044" y="9258281"/>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49" name="object 49">
                <a:extLst>
                  <a:ext uri="{C183D7F6-B498-43B3-948B-1728B52AA6E4}">
                    <adec:decorative xmlns:adec="http://schemas.microsoft.com/office/drawing/2017/decorative" val="1"/>
                  </a:ext>
                </a:extLst>
              </p:cNvPr>
              <p:cNvSpPr/>
              <p:nvPr/>
            </p:nvSpPr>
            <p:spPr>
              <a:xfrm>
                <a:off x="17791129" y="9270981"/>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50" name="object 50">
                <a:extLst>
                  <a:ext uri="{C183D7F6-B498-43B3-948B-1728B52AA6E4}">
                    <adec:decorative xmlns:adec="http://schemas.microsoft.com/office/drawing/2017/decorative" val="1"/>
                  </a:ext>
                </a:extLst>
              </p:cNvPr>
              <p:cNvSpPr/>
              <p:nvPr/>
            </p:nvSpPr>
            <p:spPr>
              <a:xfrm>
                <a:off x="18143100" y="6914639"/>
                <a:ext cx="145415" cy="0"/>
              </a:xfrm>
              <a:custGeom>
                <a:avLst/>
                <a:gdLst/>
                <a:ahLst/>
                <a:cxnLst/>
                <a:rect l="l" t="t" r="r" b="b"/>
                <a:pathLst>
                  <a:path w="145415">
                    <a:moveTo>
                      <a:pt x="0" y="0"/>
                    </a:moveTo>
                    <a:lnTo>
                      <a:pt x="144897" y="0"/>
                    </a:lnTo>
                  </a:path>
                </a:pathLst>
              </a:custGeom>
              <a:ln w="25889">
                <a:solidFill>
                  <a:srgbClr val="FFF9E7"/>
                </a:solidFill>
              </a:ln>
            </p:spPr>
            <p:txBody>
              <a:bodyPr wrap="square" lIns="0" tIns="0" rIns="0" bIns="0" rtlCol="0"/>
              <a:lstStyle/>
              <a:p>
                <a:endParaRPr/>
              </a:p>
            </p:txBody>
          </p:sp>
          <p:sp>
            <p:nvSpPr>
              <p:cNvPr id="51" name="object 51">
                <a:extLst>
                  <a:ext uri="{C183D7F6-B498-43B3-948B-1728B52AA6E4}">
                    <adec:decorative xmlns:adec="http://schemas.microsoft.com/office/drawing/2017/decorative" val="1"/>
                  </a:ext>
                </a:extLst>
              </p:cNvPr>
              <p:cNvSpPr/>
              <p:nvPr/>
            </p:nvSpPr>
            <p:spPr>
              <a:xfrm>
                <a:off x="18143100" y="9258492"/>
                <a:ext cx="145415" cy="0"/>
              </a:xfrm>
              <a:custGeom>
                <a:avLst/>
                <a:gdLst/>
                <a:ahLst/>
                <a:cxnLst/>
                <a:rect l="l" t="t" r="r" b="b"/>
                <a:pathLst>
                  <a:path w="145415">
                    <a:moveTo>
                      <a:pt x="0" y="0"/>
                    </a:moveTo>
                    <a:lnTo>
                      <a:pt x="144897" y="0"/>
                    </a:lnTo>
                  </a:path>
                </a:pathLst>
              </a:custGeom>
              <a:ln w="25889">
                <a:solidFill>
                  <a:srgbClr val="FFF9E7"/>
                </a:solidFill>
              </a:ln>
            </p:spPr>
            <p:txBody>
              <a:bodyPr wrap="square" lIns="0" tIns="0" rIns="0" bIns="0" rtlCol="0"/>
              <a:lstStyle/>
              <a:p>
                <a:endParaRPr/>
              </a:p>
            </p:txBody>
          </p:sp>
          <p:sp>
            <p:nvSpPr>
              <p:cNvPr id="52" name="object 52">
                <a:extLst>
                  <a:ext uri="{C183D7F6-B498-43B3-948B-1728B52AA6E4}">
                    <adec:decorative xmlns:adec="http://schemas.microsoft.com/office/drawing/2017/decorative" val="1"/>
                  </a:ext>
                </a:extLst>
              </p:cNvPr>
              <p:cNvSpPr/>
              <p:nvPr/>
            </p:nvSpPr>
            <p:spPr>
              <a:xfrm>
                <a:off x="18143100" y="8672526"/>
                <a:ext cx="145415" cy="0"/>
              </a:xfrm>
              <a:custGeom>
                <a:avLst/>
                <a:gdLst/>
                <a:ahLst/>
                <a:cxnLst/>
                <a:rect l="l" t="t" r="r" b="b"/>
                <a:pathLst>
                  <a:path w="145415">
                    <a:moveTo>
                      <a:pt x="0" y="0"/>
                    </a:moveTo>
                    <a:lnTo>
                      <a:pt x="144897" y="0"/>
                    </a:lnTo>
                  </a:path>
                </a:pathLst>
              </a:custGeom>
              <a:ln w="25889">
                <a:solidFill>
                  <a:srgbClr val="FFF9E7"/>
                </a:solidFill>
              </a:ln>
            </p:spPr>
            <p:txBody>
              <a:bodyPr wrap="square" lIns="0" tIns="0" rIns="0" bIns="0" rtlCol="0"/>
              <a:lstStyle/>
              <a:p>
                <a:endParaRPr/>
              </a:p>
            </p:txBody>
          </p:sp>
          <p:sp>
            <p:nvSpPr>
              <p:cNvPr id="53" name="object 53">
                <a:extLst>
                  <a:ext uri="{C183D7F6-B498-43B3-948B-1728B52AA6E4}">
                    <adec:decorative xmlns:adec="http://schemas.microsoft.com/office/drawing/2017/decorative" val="1"/>
                  </a:ext>
                </a:extLst>
              </p:cNvPr>
              <p:cNvSpPr/>
              <p:nvPr/>
            </p:nvSpPr>
            <p:spPr>
              <a:xfrm>
                <a:off x="18143100" y="7500604"/>
                <a:ext cx="145415" cy="0"/>
              </a:xfrm>
              <a:custGeom>
                <a:avLst/>
                <a:gdLst/>
                <a:ahLst/>
                <a:cxnLst/>
                <a:rect l="l" t="t" r="r" b="b"/>
                <a:pathLst>
                  <a:path w="145415">
                    <a:moveTo>
                      <a:pt x="0" y="0"/>
                    </a:moveTo>
                    <a:lnTo>
                      <a:pt x="144897" y="0"/>
                    </a:lnTo>
                  </a:path>
                </a:pathLst>
              </a:custGeom>
              <a:ln w="25890">
                <a:solidFill>
                  <a:srgbClr val="FFF9E7"/>
                </a:solidFill>
              </a:ln>
            </p:spPr>
            <p:txBody>
              <a:bodyPr wrap="square" lIns="0" tIns="0" rIns="0" bIns="0" rtlCol="0"/>
              <a:lstStyle/>
              <a:p>
                <a:endParaRPr/>
              </a:p>
            </p:txBody>
          </p:sp>
          <p:sp>
            <p:nvSpPr>
              <p:cNvPr id="54" name="object 54">
                <a:extLst>
                  <a:ext uri="{C183D7F6-B498-43B3-948B-1728B52AA6E4}">
                    <adec:decorative xmlns:adec="http://schemas.microsoft.com/office/drawing/2017/decorative" val="1"/>
                  </a:ext>
                </a:extLst>
              </p:cNvPr>
              <p:cNvSpPr/>
              <p:nvPr/>
            </p:nvSpPr>
            <p:spPr>
              <a:xfrm>
                <a:off x="18143100" y="8086569"/>
                <a:ext cx="145415" cy="0"/>
              </a:xfrm>
              <a:custGeom>
                <a:avLst/>
                <a:gdLst/>
                <a:ahLst/>
                <a:cxnLst/>
                <a:rect l="l" t="t" r="r" b="b"/>
                <a:pathLst>
                  <a:path w="145415">
                    <a:moveTo>
                      <a:pt x="0" y="0"/>
                    </a:moveTo>
                    <a:lnTo>
                      <a:pt x="144897" y="0"/>
                    </a:lnTo>
                  </a:path>
                </a:pathLst>
              </a:custGeom>
              <a:ln w="25889">
                <a:solidFill>
                  <a:srgbClr val="FFF9E7"/>
                </a:solidFill>
              </a:ln>
            </p:spPr>
            <p:txBody>
              <a:bodyPr wrap="square" lIns="0" tIns="0" rIns="0" bIns="0" rtlCol="0"/>
              <a:lstStyle/>
              <a:p>
                <a:endParaRPr/>
              </a:p>
            </p:txBody>
          </p:sp>
          <p:sp>
            <p:nvSpPr>
              <p:cNvPr id="55" name="object 55">
                <a:extLst>
                  <a:ext uri="{C183D7F6-B498-43B3-948B-1728B52AA6E4}">
                    <adec:decorative xmlns:adec="http://schemas.microsoft.com/office/drawing/2017/decorative" val="1"/>
                  </a:ext>
                </a:extLst>
              </p:cNvPr>
              <p:cNvSpPr/>
              <p:nvPr/>
            </p:nvSpPr>
            <p:spPr>
              <a:xfrm>
                <a:off x="18143100" y="9844458"/>
                <a:ext cx="145415" cy="0"/>
              </a:xfrm>
              <a:custGeom>
                <a:avLst/>
                <a:gdLst/>
                <a:ahLst/>
                <a:cxnLst/>
                <a:rect l="l" t="t" r="r" b="b"/>
                <a:pathLst>
                  <a:path w="145415">
                    <a:moveTo>
                      <a:pt x="0" y="0"/>
                    </a:moveTo>
                    <a:lnTo>
                      <a:pt x="144897" y="0"/>
                    </a:lnTo>
                  </a:path>
                </a:pathLst>
              </a:custGeom>
              <a:ln w="25889">
                <a:solidFill>
                  <a:srgbClr val="FFF9E7"/>
                </a:solidFill>
              </a:ln>
            </p:spPr>
            <p:txBody>
              <a:bodyPr wrap="square" lIns="0" tIns="0" rIns="0" bIns="0" rtlCol="0"/>
              <a:lstStyle/>
              <a:p>
                <a:endParaRPr/>
              </a:p>
            </p:txBody>
          </p:sp>
          <p:sp>
            <p:nvSpPr>
              <p:cNvPr id="56" name="object 56">
                <a:extLst>
                  <a:ext uri="{C183D7F6-B498-43B3-948B-1728B52AA6E4}">
                    <adec:decorative xmlns:adec="http://schemas.microsoft.com/office/drawing/2017/decorative" val="1"/>
                  </a:ext>
                </a:extLst>
              </p:cNvPr>
              <p:cNvSpPr/>
              <p:nvPr/>
            </p:nvSpPr>
            <p:spPr>
              <a:xfrm>
                <a:off x="16619197" y="6381734"/>
                <a:ext cx="0" cy="189865"/>
              </a:xfrm>
              <a:custGeom>
                <a:avLst/>
                <a:gdLst/>
                <a:ahLst/>
                <a:cxnLst/>
                <a:rect l="l" t="t" r="r" b="b"/>
                <a:pathLst>
                  <a:path h="189865">
                    <a:moveTo>
                      <a:pt x="0" y="0"/>
                    </a:moveTo>
                    <a:lnTo>
                      <a:pt x="0" y="189857"/>
                    </a:lnTo>
                  </a:path>
                </a:pathLst>
              </a:custGeom>
              <a:ln w="25889">
                <a:solidFill>
                  <a:srgbClr val="FFF9E7"/>
                </a:solidFill>
              </a:ln>
            </p:spPr>
            <p:txBody>
              <a:bodyPr wrap="square" lIns="0" tIns="0" rIns="0" bIns="0" rtlCol="0"/>
              <a:lstStyle/>
              <a:p>
                <a:endParaRPr/>
              </a:p>
            </p:txBody>
          </p:sp>
          <p:sp>
            <p:nvSpPr>
              <p:cNvPr id="57" name="object 57">
                <a:extLst>
                  <a:ext uri="{C183D7F6-B498-43B3-948B-1728B52AA6E4}">
                    <adec:decorative xmlns:adec="http://schemas.microsoft.com/office/drawing/2017/decorative" val="1"/>
                  </a:ext>
                </a:extLst>
              </p:cNvPr>
              <p:cNvSpPr/>
              <p:nvPr/>
            </p:nvSpPr>
            <p:spPr>
              <a:xfrm>
                <a:off x="16619197" y="848358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58" name="object 58">
                <a:extLst>
                  <a:ext uri="{C183D7F6-B498-43B3-948B-1728B52AA6E4}">
                    <adec:decorative xmlns:adec="http://schemas.microsoft.com/office/drawing/2017/decorative" val="1"/>
                  </a:ext>
                </a:extLst>
              </p:cNvPr>
              <p:cNvSpPr/>
              <p:nvPr/>
            </p:nvSpPr>
            <p:spPr>
              <a:xfrm>
                <a:off x="16411928" y="8672810"/>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59" name="object 59">
                <a:extLst>
                  <a:ext uri="{C183D7F6-B498-43B3-948B-1728B52AA6E4}">
                    <adec:decorative xmlns:adec="http://schemas.microsoft.com/office/drawing/2017/decorative" val="1"/>
                  </a:ext>
                </a:extLst>
              </p:cNvPr>
              <p:cNvSpPr/>
              <p:nvPr/>
            </p:nvSpPr>
            <p:spPr>
              <a:xfrm>
                <a:off x="16619197" y="868551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60" name="object 60">
                <a:extLst>
                  <a:ext uri="{C183D7F6-B498-43B3-948B-1728B52AA6E4}">
                    <adec:decorative xmlns:adec="http://schemas.microsoft.com/office/drawing/2017/decorative" val="1"/>
                  </a:ext>
                </a:extLst>
              </p:cNvPr>
              <p:cNvSpPr/>
              <p:nvPr/>
            </p:nvSpPr>
            <p:spPr>
              <a:xfrm>
                <a:off x="16619197" y="906016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61" name="object 61">
                <a:extLst>
                  <a:ext uri="{C183D7F6-B498-43B3-948B-1728B52AA6E4}">
                    <adec:decorative xmlns:adec="http://schemas.microsoft.com/office/drawing/2017/decorative" val="1"/>
                  </a:ext>
                </a:extLst>
              </p:cNvPr>
              <p:cNvSpPr/>
              <p:nvPr/>
            </p:nvSpPr>
            <p:spPr>
              <a:xfrm>
                <a:off x="16411928" y="9258281"/>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62" name="object 62"/>
              <p:cNvSpPr/>
              <p:nvPr/>
            </p:nvSpPr>
            <p:spPr>
              <a:xfrm>
                <a:off x="16619197" y="9270981"/>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63" name="object 63"/>
              <p:cNvSpPr/>
              <p:nvPr/>
            </p:nvSpPr>
            <p:spPr>
              <a:xfrm>
                <a:off x="16619197" y="9636741"/>
                <a:ext cx="0" cy="194310"/>
              </a:xfrm>
              <a:custGeom>
                <a:avLst/>
                <a:gdLst/>
                <a:ahLst/>
                <a:cxnLst/>
                <a:rect l="l" t="t" r="r" b="b"/>
                <a:pathLst>
                  <a:path h="194309">
                    <a:moveTo>
                      <a:pt x="0" y="0"/>
                    </a:moveTo>
                    <a:lnTo>
                      <a:pt x="0" y="194309"/>
                    </a:lnTo>
                  </a:path>
                </a:pathLst>
              </a:custGeom>
              <a:ln w="25889">
                <a:solidFill>
                  <a:srgbClr val="FFF9E7"/>
                </a:solidFill>
              </a:ln>
            </p:spPr>
            <p:txBody>
              <a:bodyPr wrap="square" lIns="0" tIns="0" rIns="0" bIns="0" rtlCol="0"/>
              <a:lstStyle/>
              <a:p>
                <a:endParaRPr/>
              </a:p>
            </p:txBody>
          </p:sp>
          <p:sp>
            <p:nvSpPr>
              <p:cNvPr id="64" name="object 64"/>
              <p:cNvSpPr/>
              <p:nvPr/>
            </p:nvSpPr>
            <p:spPr>
              <a:xfrm>
                <a:off x="16411928" y="984438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65" name="object 65"/>
              <p:cNvSpPr/>
              <p:nvPr/>
            </p:nvSpPr>
            <p:spPr>
              <a:xfrm>
                <a:off x="16619197" y="985772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66" name="object 66"/>
              <p:cNvSpPr/>
              <p:nvPr/>
            </p:nvSpPr>
            <p:spPr>
              <a:xfrm>
                <a:off x="16606253" y="10214245"/>
                <a:ext cx="26034" cy="73025"/>
              </a:xfrm>
              <a:custGeom>
                <a:avLst/>
                <a:gdLst/>
                <a:ahLst/>
                <a:cxnLst/>
                <a:rect l="l" t="t" r="r" b="b"/>
                <a:pathLst>
                  <a:path w="26034" h="73025">
                    <a:moveTo>
                      <a:pt x="25889" y="72753"/>
                    </a:moveTo>
                    <a:lnTo>
                      <a:pt x="0" y="72753"/>
                    </a:lnTo>
                    <a:lnTo>
                      <a:pt x="0" y="0"/>
                    </a:lnTo>
                    <a:lnTo>
                      <a:pt x="25889" y="0"/>
                    </a:lnTo>
                    <a:lnTo>
                      <a:pt x="25889" y="72753"/>
                    </a:lnTo>
                    <a:close/>
                  </a:path>
                </a:pathLst>
              </a:custGeom>
              <a:solidFill>
                <a:srgbClr val="FFF9E7"/>
              </a:solidFill>
            </p:spPr>
            <p:txBody>
              <a:bodyPr wrap="square" lIns="0" tIns="0" rIns="0" bIns="0" rtlCol="0"/>
              <a:lstStyle/>
              <a:p>
                <a:endParaRPr/>
              </a:p>
            </p:txBody>
          </p:sp>
          <p:sp>
            <p:nvSpPr>
              <p:cNvPr id="67" name="object 67"/>
              <p:cNvSpPr/>
              <p:nvPr/>
            </p:nvSpPr>
            <p:spPr>
              <a:xfrm>
                <a:off x="16619197" y="7906024"/>
                <a:ext cx="0" cy="167640"/>
              </a:xfrm>
              <a:custGeom>
                <a:avLst/>
                <a:gdLst/>
                <a:ahLst/>
                <a:cxnLst/>
                <a:rect l="l" t="t" r="r" b="b"/>
                <a:pathLst>
                  <a:path h="167640">
                    <a:moveTo>
                      <a:pt x="0" y="0"/>
                    </a:moveTo>
                    <a:lnTo>
                      <a:pt x="0" y="167600"/>
                    </a:lnTo>
                  </a:path>
                </a:pathLst>
              </a:custGeom>
              <a:ln w="25889">
                <a:solidFill>
                  <a:srgbClr val="FFF9E7"/>
                </a:solidFill>
              </a:ln>
            </p:spPr>
            <p:txBody>
              <a:bodyPr wrap="square" lIns="0" tIns="0" rIns="0" bIns="0" rtlCol="0"/>
              <a:lstStyle/>
              <a:p>
                <a:endParaRPr/>
              </a:p>
            </p:txBody>
          </p:sp>
          <p:sp>
            <p:nvSpPr>
              <p:cNvPr id="68" name="object 68"/>
              <p:cNvSpPr/>
              <p:nvPr/>
            </p:nvSpPr>
            <p:spPr>
              <a:xfrm>
                <a:off x="16411928" y="8086569"/>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69" name="object 69"/>
              <p:cNvSpPr/>
              <p:nvPr/>
            </p:nvSpPr>
            <p:spPr>
              <a:xfrm>
                <a:off x="16619197" y="8099514"/>
                <a:ext cx="0" cy="203835"/>
              </a:xfrm>
              <a:custGeom>
                <a:avLst/>
                <a:gdLst/>
                <a:ahLst/>
                <a:cxnLst/>
                <a:rect l="l" t="t" r="r" b="b"/>
                <a:pathLst>
                  <a:path h="203834">
                    <a:moveTo>
                      <a:pt x="0" y="0"/>
                    </a:moveTo>
                    <a:lnTo>
                      <a:pt x="0" y="203232"/>
                    </a:lnTo>
                  </a:path>
                </a:pathLst>
              </a:custGeom>
              <a:ln w="25889">
                <a:solidFill>
                  <a:srgbClr val="FFF9E7"/>
                </a:solidFill>
              </a:ln>
            </p:spPr>
            <p:txBody>
              <a:bodyPr wrap="square" lIns="0" tIns="0" rIns="0" bIns="0" rtlCol="0"/>
              <a:lstStyle/>
              <a:p>
                <a:endParaRPr/>
              </a:p>
            </p:txBody>
          </p:sp>
          <p:sp>
            <p:nvSpPr>
              <p:cNvPr id="70" name="object 70"/>
              <p:cNvSpPr/>
              <p:nvPr/>
            </p:nvSpPr>
            <p:spPr>
              <a:xfrm>
                <a:off x="16619197" y="675191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71" name="object 71"/>
              <p:cNvSpPr/>
              <p:nvPr/>
            </p:nvSpPr>
            <p:spPr>
              <a:xfrm>
                <a:off x="16411928" y="6914496"/>
                <a:ext cx="396875" cy="0"/>
              </a:xfrm>
              <a:custGeom>
                <a:avLst/>
                <a:gdLst/>
                <a:ahLst/>
                <a:cxnLst/>
                <a:rect l="l" t="t" r="r" b="b"/>
                <a:pathLst>
                  <a:path w="396875">
                    <a:moveTo>
                      <a:pt x="0" y="0"/>
                    </a:moveTo>
                    <a:lnTo>
                      <a:pt x="396722" y="0"/>
                    </a:lnTo>
                  </a:path>
                </a:pathLst>
              </a:custGeom>
              <a:ln w="26670">
                <a:solidFill>
                  <a:srgbClr val="FFF9E7"/>
                </a:solidFill>
              </a:ln>
            </p:spPr>
            <p:txBody>
              <a:bodyPr wrap="square" lIns="0" tIns="0" rIns="0" bIns="0" rtlCol="0"/>
              <a:lstStyle/>
              <a:p>
                <a:endParaRPr/>
              </a:p>
            </p:txBody>
          </p:sp>
          <p:sp>
            <p:nvSpPr>
              <p:cNvPr id="72" name="object 72"/>
              <p:cNvSpPr/>
              <p:nvPr/>
            </p:nvSpPr>
            <p:spPr>
              <a:xfrm>
                <a:off x="16619197" y="6927831"/>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73" name="object 73"/>
              <p:cNvSpPr/>
              <p:nvPr/>
            </p:nvSpPr>
            <p:spPr>
              <a:xfrm>
                <a:off x="16619197" y="7328975"/>
                <a:ext cx="0" cy="158750"/>
              </a:xfrm>
              <a:custGeom>
                <a:avLst/>
                <a:gdLst/>
                <a:ahLst/>
                <a:cxnLst/>
                <a:rect l="l" t="t" r="r" b="b"/>
                <a:pathLst>
                  <a:path h="158750">
                    <a:moveTo>
                      <a:pt x="0" y="0"/>
                    </a:moveTo>
                    <a:lnTo>
                      <a:pt x="0" y="158683"/>
                    </a:lnTo>
                  </a:path>
                </a:pathLst>
              </a:custGeom>
              <a:ln w="25889">
                <a:solidFill>
                  <a:srgbClr val="FFF9E7"/>
                </a:solidFill>
              </a:ln>
            </p:spPr>
            <p:txBody>
              <a:bodyPr wrap="square" lIns="0" tIns="0" rIns="0" bIns="0" rtlCol="0"/>
              <a:lstStyle/>
              <a:p>
                <a:endParaRPr/>
              </a:p>
            </p:txBody>
          </p:sp>
          <p:sp>
            <p:nvSpPr>
              <p:cNvPr id="74" name="object 74"/>
              <p:cNvSpPr/>
              <p:nvPr/>
            </p:nvSpPr>
            <p:spPr>
              <a:xfrm>
                <a:off x="16411928" y="7500604"/>
                <a:ext cx="396875" cy="0"/>
              </a:xfrm>
              <a:custGeom>
                <a:avLst/>
                <a:gdLst/>
                <a:ahLst/>
                <a:cxnLst/>
                <a:rect l="l" t="t" r="r" b="b"/>
                <a:pathLst>
                  <a:path w="396875">
                    <a:moveTo>
                      <a:pt x="0" y="0"/>
                    </a:moveTo>
                    <a:lnTo>
                      <a:pt x="396722" y="0"/>
                    </a:lnTo>
                  </a:path>
                </a:pathLst>
              </a:custGeom>
              <a:ln w="25890">
                <a:solidFill>
                  <a:srgbClr val="FFF9E7"/>
                </a:solidFill>
              </a:ln>
            </p:spPr>
            <p:txBody>
              <a:bodyPr wrap="square" lIns="0" tIns="0" rIns="0" bIns="0" rtlCol="0"/>
              <a:lstStyle/>
              <a:p>
                <a:endParaRPr/>
              </a:p>
            </p:txBody>
          </p:sp>
          <p:sp>
            <p:nvSpPr>
              <p:cNvPr id="75" name="object 75"/>
              <p:cNvSpPr/>
              <p:nvPr/>
            </p:nvSpPr>
            <p:spPr>
              <a:xfrm>
                <a:off x="16619197" y="751354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76" name="object 76"/>
              <p:cNvSpPr/>
              <p:nvPr/>
            </p:nvSpPr>
            <p:spPr>
              <a:xfrm>
                <a:off x="16033241" y="6381734"/>
                <a:ext cx="0" cy="189865"/>
              </a:xfrm>
              <a:custGeom>
                <a:avLst/>
                <a:gdLst/>
                <a:ahLst/>
                <a:cxnLst/>
                <a:rect l="l" t="t" r="r" b="b"/>
                <a:pathLst>
                  <a:path h="189865">
                    <a:moveTo>
                      <a:pt x="0" y="0"/>
                    </a:moveTo>
                    <a:lnTo>
                      <a:pt x="0" y="189857"/>
                    </a:lnTo>
                  </a:path>
                </a:pathLst>
              </a:custGeom>
              <a:ln w="25889">
                <a:solidFill>
                  <a:srgbClr val="FFF9E7"/>
                </a:solidFill>
              </a:ln>
            </p:spPr>
            <p:txBody>
              <a:bodyPr wrap="square" lIns="0" tIns="0" rIns="0" bIns="0" rtlCol="0"/>
              <a:lstStyle/>
              <a:p>
                <a:endParaRPr/>
              </a:p>
            </p:txBody>
          </p:sp>
          <p:sp>
            <p:nvSpPr>
              <p:cNvPr id="77" name="object 77"/>
              <p:cNvSpPr/>
              <p:nvPr/>
            </p:nvSpPr>
            <p:spPr>
              <a:xfrm>
                <a:off x="16033241" y="675191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78" name="object 78"/>
              <p:cNvSpPr/>
              <p:nvPr/>
            </p:nvSpPr>
            <p:spPr>
              <a:xfrm>
                <a:off x="15834879" y="6914496"/>
                <a:ext cx="396875" cy="0"/>
              </a:xfrm>
              <a:custGeom>
                <a:avLst/>
                <a:gdLst/>
                <a:ahLst/>
                <a:cxnLst/>
                <a:rect l="l" t="t" r="r" b="b"/>
                <a:pathLst>
                  <a:path w="396875">
                    <a:moveTo>
                      <a:pt x="0" y="0"/>
                    </a:moveTo>
                    <a:lnTo>
                      <a:pt x="396731" y="0"/>
                    </a:lnTo>
                  </a:path>
                </a:pathLst>
              </a:custGeom>
              <a:ln w="26670">
                <a:solidFill>
                  <a:srgbClr val="FFF9E7"/>
                </a:solidFill>
              </a:ln>
            </p:spPr>
            <p:txBody>
              <a:bodyPr wrap="square" lIns="0" tIns="0" rIns="0" bIns="0" rtlCol="0"/>
              <a:lstStyle/>
              <a:p>
                <a:endParaRPr/>
              </a:p>
            </p:txBody>
          </p:sp>
          <p:sp>
            <p:nvSpPr>
              <p:cNvPr id="79" name="object 79"/>
              <p:cNvSpPr/>
              <p:nvPr/>
            </p:nvSpPr>
            <p:spPr>
              <a:xfrm>
                <a:off x="16033241" y="6927831"/>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80" name="object 80"/>
              <p:cNvSpPr/>
              <p:nvPr/>
            </p:nvSpPr>
            <p:spPr>
              <a:xfrm>
                <a:off x="16020296" y="10214245"/>
                <a:ext cx="26034" cy="73025"/>
              </a:xfrm>
              <a:custGeom>
                <a:avLst/>
                <a:gdLst/>
                <a:ahLst/>
                <a:cxnLst/>
                <a:rect l="l" t="t" r="r" b="b"/>
                <a:pathLst>
                  <a:path w="26034" h="73025">
                    <a:moveTo>
                      <a:pt x="25889" y="72753"/>
                    </a:moveTo>
                    <a:lnTo>
                      <a:pt x="0" y="72753"/>
                    </a:lnTo>
                    <a:lnTo>
                      <a:pt x="0" y="0"/>
                    </a:lnTo>
                    <a:lnTo>
                      <a:pt x="25889" y="0"/>
                    </a:lnTo>
                    <a:lnTo>
                      <a:pt x="25889" y="72753"/>
                    </a:lnTo>
                    <a:close/>
                  </a:path>
                </a:pathLst>
              </a:custGeom>
              <a:solidFill>
                <a:srgbClr val="FFF9E7"/>
              </a:solidFill>
            </p:spPr>
            <p:txBody>
              <a:bodyPr wrap="square" lIns="0" tIns="0" rIns="0" bIns="0" rtlCol="0"/>
              <a:lstStyle/>
              <a:p>
                <a:endParaRPr/>
              </a:p>
            </p:txBody>
          </p:sp>
          <p:sp>
            <p:nvSpPr>
              <p:cNvPr id="81" name="object 81"/>
              <p:cNvSpPr/>
              <p:nvPr/>
            </p:nvSpPr>
            <p:spPr>
              <a:xfrm>
                <a:off x="16033241" y="9636741"/>
                <a:ext cx="0" cy="194310"/>
              </a:xfrm>
              <a:custGeom>
                <a:avLst/>
                <a:gdLst/>
                <a:ahLst/>
                <a:cxnLst/>
                <a:rect l="l" t="t" r="r" b="b"/>
                <a:pathLst>
                  <a:path h="194309">
                    <a:moveTo>
                      <a:pt x="0" y="0"/>
                    </a:moveTo>
                    <a:lnTo>
                      <a:pt x="0" y="194309"/>
                    </a:lnTo>
                  </a:path>
                </a:pathLst>
              </a:custGeom>
              <a:ln w="25889">
                <a:solidFill>
                  <a:srgbClr val="FFF9E7"/>
                </a:solidFill>
              </a:ln>
            </p:spPr>
            <p:txBody>
              <a:bodyPr wrap="square" lIns="0" tIns="0" rIns="0" bIns="0" rtlCol="0"/>
              <a:lstStyle/>
              <a:p>
                <a:endParaRPr/>
              </a:p>
            </p:txBody>
          </p:sp>
          <p:sp>
            <p:nvSpPr>
              <p:cNvPr id="82" name="object 82"/>
              <p:cNvSpPr/>
              <p:nvPr/>
            </p:nvSpPr>
            <p:spPr>
              <a:xfrm>
                <a:off x="15834879" y="9844385"/>
                <a:ext cx="396875" cy="0"/>
              </a:xfrm>
              <a:custGeom>
                <a:avLst/>
                <a:gdLst/>
                <a:ahLst/>
                <a:cxnLst/>
                <a:rect l="l" t="t" r="r" b="b"/>
                <a:pathLst>
                  <a:path w="396875">
                    <a:moveTo>
                      <a:pt x="0" y="0"/>
                    </a:moveTo>
                    <a:lnTo>
                      <a:pt x="396731" y="0"/>
                    </a:lnTo>
                  </a:path>
                </a:pathLst>
              </a:custGeom>
              <a:ln w="26669">
                <a:solidFill>
                  <a:srgbClr val="FFF9E7"/>
                </a:solidFill>
              </a:ln>
            </p:spPr>
            <p:txBody>
              <a:bodyPr wrap="square" lIns="0" tIns="0" rIns="0" bIns="0" rtlCol="0"/>
              <a:lstStyle/>
              <a:p>
                <a:endParaRPr/>
              </a:p>
            </p:txBody>
          </p:sp>
          <p:sp>
            <p:nvSpPr>
              <p:cNvPr id="83" name="object 83"/>
              <p:cNvSpPr/>
              <p:nvPr/>
            </p:nvSpPr>
            <p:spPr>
              <a:xfrm>
                <a:off x="16033241" y="985772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84" name="object 84"/>
              <p:cNvSpPr/>
              <p:nvPr/>
            </p:nvSpPr>
            <p:spPr>
              <a:xfrm>
                <a:off x="16033241" y="7328975"/>
                <a:ext cx="0" cy="158750"/>
              </a:xfrm>
              <a:custGeom>
                <a:avLst/>
                <a:gdLst/>
                <a:ahLst/>
                <a:cxnLst/>
                <a:rect l="l" t="t" r="r" b="b"/>
                <a:pathLst>
                  <a:path h="158750">
                    <a:moveTo>
                      <a:pt x="0" y="0"/>
                    </a:moveTo>
                    <a:lnTo>
                      <a:pt x="0" y="158684"/>
                    </a:lnTo>
                  </a:path>
                </a:pathLst>
              </a:custGeom>
              <a:ln w="25889">
                <a:solidFill>
                  <a:srgbClr val="FFF9E7"/>
                </a:solidFill>
              </a:ln>
            </p:spPr>
            <p:txBody>
              <a:bodyPr wrap="square" lIns="0" tIns="0" rIns="0" bIns="0" rtlCol="0"/>
              <a:lstStyle/>
              <a:p>
                <a:endParaRPr/>
              </a:p>
            </p:txBody>
          </p:sp>
          <p:sp>
            <p:nvSpPr>
              <p:cNvPr id="85" name="object 85"/>
              <p:cNvSpPr/>
              <p:nvPr/>
            </p:nvSpPr>
            <p:spPr>
              <a:xfrm>
                <a:off x="15834879" y="7500604"/>
                <a:ext cx="396875" cy="0"/>
              </a:xfrm>
              <a:custGeom>
                <a:avLst/>
                <a:gdLst/>
                <a:ahLst/>
                <a:cxnLst/>
                <a:rect l="l" t="t" r="r" b="b"/>
                <a:pathLst>
                  <a:path w="396875">
                    <a:moveTo>
                      <a:pt x="0" y="0"/>
                    </a:moveTo>
                    <a:lnTo>
                      <a:pt x="396731" y="0"/>
                    </a:lnTo>
                  </a:path>
                </a:pathLst>
              </a:custGeom>
              <a:ln w="25890">
                <a:solidFill>
                  <a:srgbClr val="FFF9E7"/>
                </a:solidFill>
              </a:ln>
            </p:spPr>
            <p:txBody>
              <a:bodyPr wrap="square" lIns="0" tIns="0" rIns="0" bIns="0" rtlCol="0"/>
              <a:lstStyle/>
              <a:p>
                <a:endParaRPr/>
              </a:p>
            </p:txBody>
          </p:sp>
          <p:sp>
            <p:nvSpPr>
              <p:cNvPr id="86" name="object 86"/>
              <p:cNvSpPr/>
              <p:nvPr/>
            </p:nvSpPr>
            <p:spPr>
              <a:xfrm>
                <a:off x="16033241" y="751354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87" name="object 87"/>
              <p:cNvSpPr/>
              <p:nvPr/>
            </p:nvSpPr>
            <p:spPr>
              <a:xfrm>
                <a:off x="16033241" y="848358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88" name="object 88"/>
              <p:cNvSpPr/>
              <p:nvPr/>
            </p:nvSpPr>
            <p:spPr>
              <a:xfrm>
                <a:off x="15834879" y="8672810"/>
                <a:ext cx="396875" cy="0"/>
              </a:xfrm>
              <a:custGeom>
                <a:avLst/>
                <a:gdLst/>
                <a:ahLst/>
                <a:cxnLst/>
                <a:rect l="l" t="t" r="r" b="b"/>
                <a:pathLst>
                  <a:path w="396875">
                    <a:moveTo>
                      <a:pt x="0" y="0"/>
                    </a:moveTo>
                    <a:lnTo>
                      <a:pt x="396731" y="0"/>
                    </a:lnTo>
                  </a:path>
                </a:pathLst>
              </a:custGeom>
              <a:ln w="25400">
                <a:solidFill>
                  <a:srgbClr val="FFF9E7"/>
                </a:solidFill>
              </a:ln>
            </p:spPr>
            <p:txBody>
              <a:bodyPr wrap="square" lIns="0" tIns="0" rIns="0" bIns="0" rtlCol="0"/>
              <a:lstStyle/>
              <a:p>
                <a:endParaRPr/>
              </a:p>
            </p:txBody>
          </p:sp>
          <p:sp>
            <p:nvSpPr>
              <p:cNvPr id="89" name="object 89"/>
              <p:cNvSpPr/>
              <p:nvPr/>
            </p:nvSpPr>
            <p:spPr>
              <a:xfrm>
                <a:off x="16033241" y="868551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90" name="object 90"/>
              <p:cNvSpPr/>
              <p:nvPr/>
            </p:nvSpPr>
            <p:spPr>
              <a:xfrm>
                <a:off x="16033241" y="7905731"/>
                <a:ext cx="0" cy="167640"/>
              </a:xfrm>
              <a:custGeom>
                <a:avLst/>
                <a:gdLst/>
                <a:ahLst/>
                <a:cxnLst/>
                <a:rect l="l" t="t" r="r" b="b"/>
                <a:pathLst>
                  <a:path h="167640">
                    <a:moveTo>
                      <a:pt x="0" y="0"/>
                    </a:moveTo>
                    <a:lnTo>
                      <a:pt x="0" y="167640"/>
                    </a:lnTo>
                  </a:path>
                </a:pathLst>
              </a:custGeom>
              <a:ln w="25889">
                <a:solidFill>
                  <a:srgbClr val="FFF9E7"/>
                </a:solidFill>
              </a:ln>
            </p:spPr>
            <p:txBody>
              <a:bodyPr wrap="square" lIns="0" tIns="0" rIns="0" bIns="0" rtlCol="0"/>
              <a:lstStyle/>
              <a:p>
                <a:endParaRPr/>
              </a:p>
            </p:txBody>
          </p:sp>
          <p:sp>
            <p:nvSpPr>
              <p:cNvPr id="91" name="object 91"/>
              <p:cNvSpPr/>
              <p:nvPr/>
            </p:nvSpPr>
            <p:spPr>
              <a:xfrm>
                <a:off x="15834879" y="8086706"/>
                <a:ext cx="396875" cy="0"/>
              </a:xfrm>
              <a:custGeom>
                <a:avLst/>
                <a:gdLst/>
                <a:ahLst/>
                <a:cxnLst/>
                <a:rect l="l" t="t" r="r" b="b"/>
                <a:pathLst>
                  <a:path w="396875">
                    <a:moveTo>
                      <a:pt x="0" y="0"/>
                    </a:moveTo>
                    <a:lnTo>
                      <a:pt x="396731" y="0"/>
                    </a:lnTo>
                  </a:path>
                </a:pathLst>
              </a:custGeom>
              <a:ln w="26669">
                <a:solidFill>
                  <a:srgbClr val="FFF9E7"/>
                </a:solidFill>
              </a:ln>
            </p:spPr>
            <p:txBody>
              <a:bodyPr wrap="square" lIns="0" tIns="0" rIns="0" bIns="0" rtlCol="0"/>
              <a:lstStyle/>
              <a:p>
                <a:endParaRPr/>
              </a:p>
            </p:txBody>
          </p:sp>
          <p:sp>
            <p:nvSpPr>
              <p:cNvPr id="92" name="object 92"/>
              <p:cNvSpPr/>
              <p:nvPr/>
            </p:nvSpPr>
            <p:spPr>
              <a:xfrm>
                <a:off x="16033241" y="8100041"/>
                <a:ext cx="0" cy="203200"/>
              </a:xfrm>
              <a:custGeom>
                <a:avLst/>
                <a:gdLst/>
                <a:ahLst/>
                <a:cxnLst/>
                <a:rect l="l" t="t" r="r" b="b"/>
                <a:pathLst>
                  <a:path h="203200">
                    <a:moveTo>
                      <a:pt x="0" y="0"/>
                    </a:moveTo>
                    <a:lnTo>
                      <a:pt x="0" y="203199"/>
                    </a:lnTo>
                  </a:path>
                </a:pathLst>
              </a:custGeom>
              <a:ln w="25889">
                <a:solidFill>
                  <a:srgbClr val="FFF9E7"/>
                </a:solidFill>
              </a:ln>
            </p:spPr>
            <p:txBody>
              <a:bodyPr wrap="square" lIns="0" tIns="0" rIns="0" bIns="0" rtlCol="0"/>
              <a:lstStyle/>
              <a:p>
                <a:endParaRPr/>
              </a:p>
            </p:txBody>
          </p:sp>
          <p:sp>
            <p:nvSpPr>
              <p:cNvPr id="93" name="object 93"/>
              <p:cNvSpPr/>
              <p:nvPr/>
            </p:nvSpPr>
            <p:spPr>
              <a:xfrm>
                <a:off x="16033241" y="906016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94" name="object 94"/>
              <p:cNvSpPr/>
              <p:nvPr/>
            </p:nvSpPr>
            <p:spPr>
              <a:xfrm>
                <a:off x="15834879" y="9258281"/>
                <a:ext cx="396875" cy="0"/>
              </a:xfrm>
              <a:custGeom>
                <a:avLst/>
                <a:gdLst/>
                <a:ahLst/>
                <a:cxnLst/>
                <a:rect l="l" t="t" r="r" b="b"/>
                <a:pathLst>
                  <a:path w="396875">
                    <a:moveTo>
                      <a:pt x="0" y="0"/>
                    </a:moveTo>
                    <a:lnTo>
                      <a:pt x="396731" y="0"/>
                    </a:lnTo>
                  </a:path>
                </a:pathLst>
              </a:custGeom>
              <a:ln w="25400">
                <a:solidFill>
                  <a:srgbClr val="FFF9E7"/>
                </a:solidFill>
              </a:ln>
            </p:spPr>
            <p:txBody>
              <a:bodyPr wrap="square" lIns="0" tIns="0" rIns="0" bIns="0" rtlCol="0"/>
              <a:lstStyle/>
              <a:p>
                <a:endParaRPr/>
              </a:p>
            </p:txBody>
          </p:sp>
          <p:sp>
            <p:nvSpPr>
              <p:cNvPr id="95" name="object 95"/>
              <p:cNvSpPr/>
              <p:nvPr/>
            </p:nvSpPr>
            <p:spPr>
              <a:xfrm>
                <a:off x="16033241" y="9270981"/>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96" name="object 96"/>
              <p:cNvSpPr/>
              <p:nvPr/>
            </p:nvSpPr>
            <p:spPr>
              <a:xfrm>
                <a:off x="15447275" y="6381734"/>
                <a:ext cx="0" cy="189865"/>
              </a:xfrm>
              <a:custGeom>
                <a:avLst/>
                <a:gdLst/>
                <a:ahLst/>
                <a:cxnLst/>
                <a:rect l="l" t="t" r="r" b="b"/>
                <a:pathLst>
                  <a:path h="189865">
                    <a:moveTo>
                      <a:pt x="0" y="0"/>
                    </a:moveTo>
                    <a:lnTo>
                      <a:pt x="0" y="189857"/>
                    </a:lnTo>
                  </a:path>
                </a:pathLst>
              </a:custGeom>
              <a:ln w="25889">
                <a:solidFill>
                  <a:srgbClr val="FFF9E7"/>
                </a:solidFill>
              </a:ln>
            </p:spPr>
            <p:txBody>
              <a:bodyPr wrap="square" lIns="0" tIns="0" rIns="0" bIns="0" rtlCol="0"/>
              <a:lstStyle/>
              <a:p>
                <a:endParaRPr/>
              </a:p>
            </p:txBody>
          </p:sp>
          <p:sp>
            <p:nvSpPr>
              <p:cNvPr id="97" name="object 97"/>
              <p:cNvSpPr/>
              <p:nvPr/>
            </p:nvSpPr>
            <p:spPr>
              <a:xfrm>
                <a:off x="15447275" y="675191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98" name="object 98"/>
              <p:cNvSpPr/>
              <p:nvPr/>
            </p:nvSpPr>
            <p:spPr>
              <a:xfrm>
                <a:off x="15257831" y="6914496"/>
                <a:ext cx="396875" cy="0"/>
              </a:xfrm>
              <a:custGeom>
                <a:avLst/>
                <a:gdLst/>
                <a:ahLst/>
                <a:cxnLst/>
                <a:rect l="l" t="t" r="r" b="b"/>
                <a:pathLst>
                  <a:path w="396875">
                    <a:moveTo>
                      <a:pt x="0" y="0"/>
                    </a:moveTo>
                    <a:lnTo>
                      <a:pt x="396722" y="0"/>
                    </a:lnTo>
                  </a:path>
                </a:pathLst>
              </a:custGeom>
              <a:ln w="26670">
                <a:solidFill>
                  <a:srgbClr val="FFF9E7"/>
                </a:solidFill>
              </a:ln>
            </p:spPr>
            <p:txBody>
              <a:bodyPr wrap="square" lIns="0" tIns="0" rIns="0" bIns="0" rtlCol="0"/>
              <a:lstStyle/>
              <a:p>
                <a:endParaRPr/>
              </a:p>
            </p:txBody>
          </p:sp>
          <p:sp>
            <p:nvSpPr>
              <p:cNvPr id="99" name="object 99"/>
              <p:cNvSpPr/>
              <p:nvPr/>
            </p:nvSpPr>
            <p:spPr>
              <a:xfrm>
                <a:off x="15447275" y="6927831"/>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100" name="object 100"/>
              <p:cNvSpPr/>
              <p:nvPr/>
            </p:nvSpPr>
            <p:spPr>
              <a:xfrm>
                <a:off x="15447275" y="848358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101" name="object 101"/>
              <p:cNvSpPr/>
              <p:nvPr/>
            </p:nvSpPr>
            <p:spPr>
              <a:xfrm>
                <a:off x="15257831" y="8672810"/>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102" name="object 102"/>
              <p:cNvSpPr/>
              <p:nvPr/>
            </p:nvSpPr>
            <p:spPr>
              <a:xfrm>
                <a:off x="15447275" y="868551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103" name="object 103"/>
              <p:cNvSpPr/>
              <p:nvPr/>
            </p:nvSpPr>
            <p:spPr>
              <a:xfrm>
                <a:off x="15447275" y="7905731"/>
                <a:ext cx="0" cy="167640"/>
              </a:xfrm>
              <a:custGeom>
                <a:avLst/>
                <a:gdLst/>
                <a:ahLst/>
                <a:cxnLst/>
                <a:rect l="l" t="t" r="r" b="b"/>
                <a:pathLst>
                  <a:path h="167640">
                    <a:moveTo>
                      <a:pt x="0" y="0"/>
                    </a:moveTo>
                    <a:lnTo>
                      <a:pt x="0" y="167640"/>
                    </a:lnTo>
                  </a:path>
                </a:pathLst>
              </a:custGeom>
              <a:ln w="25889">
                <a:solidFill>
                  <a:srgbClr val="FFF9E7"/>
                </a:solidFill>
              </a:ln>
            </p:spPr>
            <p:txBody>
              <a:bodyPr wrap="square" lIns="0" tIns="0" rIns="0" bIns="0" rtlCol="0"/>
              <a:lstStyle/>
              <a:p>
                <a:endParaRPr/>
              </a:p>
            </p:txBody>
          </p:sp>
          <p:sp>
            <p:nvSpPr>
              <p:cNvPr id="104" name="object 104"/>
              <p:cNvSpPr/>
              <p:nvPr/>
            </p:nvSpPr>
            <p:spPr>
              <a:xfrm>
                <a:off x="15257831" y="8086706"/>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105" name="object 105"/>
              <p:cNvSpPr/>
              <p:nvPr/>
            </p:nvSpPr>
            <p:spPr>
              <a:xfrm>
                <a:off x="15447275" y="8100041"/>
                <a:ext cx="0" cy="203200"/>
              </a:xfrm>
              <a:custGeom>
                <a:avLst/>
                <a:gdLst/>
                <a:ahLst/>
                <a:cxnLst/>
                <a:rect l="l" t="t" r="r" b="b"/>
                <a:pathLst>
                  <a:path h="203200">
                    <a:moveTo>
                      <a:pt x="0" y="0"/>
                    </a:moveTo>
                    <a:lnTo>
                      <a:pt x="0" y="203199"/>
                    </a:lnTo>
                  </a:path>
                </a:pathLst>
              </a:custGeom>
              <a:ln w="25889">
                <a:solidFill>
                  <a:srgbClr val="FFF9E7"/>
                </a:solidFill>
              </a:ln>
            </p:spPr>
            <p:txBody>
              <a:bodyPr wrap="square" lIns="0" tIns="0" rIns="0" bIns="0" rtlCol="0"/>
              <a:lstStyle/>
              <a:p>
                <a:endParaRPr/>
              </a:p>
            </p:txBody>
          </p:sp>
          <p:sp>
            <p:nvSpPr>
              <p:cNvPr id="106" name="object 106"/>
              <p:cNvSpPr/>
              <p:nvPr/>
            </p:nvSpPr>
            <p:spPr>
              <a:xfrm>
                <a:off x="15447275" y="7328975"/>
                <a:ext cx="0" cy="158750"/>
              </a:xfrm>
              <a:custGeom>
                <a:avLst/>
                <a:gdLst/>
                <a:ahLst/>
                <a:cxnLst/>
                <a:rect l="l" t="t" r="r" b="b"/>
                <a:pathLst>
                  <a:path h="158750">
                    <a:moveTo>
                      <a:pt x="0" y="0"/>
                    </a:moveTo>
                    <a:lnTo>
                      <a:pt x="0" y="158683"/>
                    </a:lnTo>
                  </a:path>
                </a:pathLst>
              </a:custGeom>
              <a:ln w="25889">
                <a:solidFill>
                  <a:srgbClr val="FFF9E7"/>
                </a:solidFill>
              </a:ln>
            </p:spPr>
            <p:txBody>
              <a:bodyPr wrap="square" lIns="0" tIns="0" rIns="0" bIns="0" rtlCol="0"/>
              <a:lstStyle/>
              <a:p>
                <a:endParaRPr/>
              </a:p>
            </p:txBody>
          </p:sp>
          <p:sp>
            <p:nvSpPr>
              <p:cNvPr id="107" name="object 107"/>
              <p:cNvSpPr/>
              <p:nvPr/>
            </p:nvSpPr>
            <p:spPr>
              <a:xfrm>
                <a:off x="15257831" y="7500604"/>
                <a:ext cx="396875" cy="0"/>
              </a:xfrm>
              <a:custGeom>
                <a:avLst/>
                <a:gdLst/>
                <a:ahLst/>
                <a:cxnLst/>
                <a:rect l="l" t="t" r="r" b="b"/>
                <a:pathLst>
                  <a:path w="396875">
                    <a:moveTo>
                      <a:pt x="0" y="0"/>
                    </a:moveTo>
                    <a:lnTo>
                      <a:pt x="396722" y="0"/>
                    </a:lnTo>
                  </a:path>
                </a:pathLst>
              </a:custGeom>
              <a:ln w="25890">
                <a:solidFill>
                  <a:srgbClr val="FFF9E7"/>
                </a:solidFill>
              </a:ln>
            </p:spPr>
            <p:txBody>
              <a:bodyPr wrap="square" lIns="0" tIns="0" rIns="0" bIns="0" rtlCol="0"/>
              <a:lstStyle/>
              <a:p>
                <a:endParaRPr/>
              </a:p>
            </p:txBody>
          </p:sp>
          <p:sp>
            <p:nvSpPr>
              <p:cNvPr id="108" name="object 108"/>
              <p:cNvSpPr/>
              <p:nvPr/>
            </p:nvSpPr>
            <p:spPr>
              <a:xfrm>
                <a:off x="15447275" y="751354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109" name="object 109"/>
              <p:cNvSpPr/>
              <p:nvPr/>
            </p:nvSpPr>
            <p:spPr>
              <a:xfrm>
                <a:off x="15434330" y="10214245"/>
                <a:ext cx="26034" cy="73025"/>
              </a:xfrm>
              <a:custGeom>
                <a:avLst/>
                <a:gdLst/>
                <a:ahLst/>
                <a:cxnLst/>
                <a:rect l="l" t="t" r="r" b="b"/>
                <a:pathLst>
                  <a:path w="26034" h="73025">
                    <a:moveTo>
                      <a:pt x="25889" y="72753"/>
                    </a:moveTo>
                    <a:lnTo>
                      <a:pt x="0" y="72753"/>
                    </a:lnTo>
                    <a:lnTo>
                      <a:pt x="0" y="0"/>
                    </a:lnTo>
                    <a:lnTo>
                      <a:pt x="25889" y="0"/>
                    </a:lnTo>
                    <a:lnTo>
                      <a:pt x="25889" y="72753"/>
                    </a:lnTo>
                    <a:close/>
                  </a:path>
                </a:pathLst>
              </a:custGeom>
              <a:solidFill>
                <a:srgbClr val="FFF9E7"/>
              </a:solidFill>
            </p:spPr>
            <p:txBody>
              <a:bodyPr wrap="square" lIns="0" tIns="0" rIns="0" bIns="0" rtlCol="0"/>
              <a:lstStyle/>
              <a:p>
                <a:endParaRPr/>
              </a:p>
            </p:txBody>
          </p:sp>
          <p:sp>
            <p:nvSpPr>
              <p:cNvPr id="110" name="object 110"/>
              <p:cNvSpPr/>
              <p:nvPr/>
            </p:nvSpPr>
            <p:spPr>
              <a:xfrm>
                <a:off x="15447275" y="9636741"/>
                <a:ext cx="0" cy="194310"/>
              </a:xfrm>
              <a:custGeom>
                <a:avLst/>
                <a:gdLst/>
                <a:ahLst/>
                <a:cxnLst/>
                <a:rect l="l" t="t" r="r" b="b"/>
                <a:pathLst>
                  <a:path h="194309">
                    <a:moveTo>
                      <a:pt x="0" y="0"/>
                    </a:moveTo>
                    <a:lnTo>
                      <a:pt x="0" y="194309"/>
                    </a:lnTo>
                  </a:path>
                </a:pathLst>
              </a:custGeom>
              <a:ln w="25889">
                <a:solidFill>
                  <a:srgbClr val="FFF9E7"/>
                </a:solidFill>
              </a:ln>
            </p:spPr>
            <p:txBody>
              <a:bodyPr wrap="square" lIns="0" tIns="0" rIns="0" bIns="0" rtlCol="0"/>
              <a:lstStyle/>
              <a:p>
                <a:endParaRPr/>
              </a:p>
            </p:txBody>
          </p:sp>
          <p:sp>
            <p:nvSpPr>
              <p:cNvPr id="111" name="object 111"/>
              <p:cNvSpPr/>
              <p:nvPr/>
            </p:nvSpPr>
            <p:spPr>
              <a:xfrm>
                <a:off x="15257831" y="984438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112" name="object 112"/>
              <p:cNvSpPr/>
              <p:nvPr/>
            </p:nvSpPr>
            <p:spPr>
              <a:xfrm>
                <a:off x="15447275" y="985772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113" name="object 113"/>
              <p:cNvSpPr/>
              <p:nvPr/>
            </p:nvSpPr>
            <p:spPr>
              <a:xfrm>
                <a:off x="15447275" y="906016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114" name="object 114"/>
              <p:cNvSpPr/>
              <p:nvPr/>
            </p:nvSpPr>
            <p:spPr>
              <a:xfrm>
                <a:off x="15257831" y="9258281"/>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115" name="object 115"/>
              <p:cNvSpPr/>
              <p:nvPr/>
            </p:nvSpPr>
            <p:spPr>
              <a:xfrm>
                <a:off x="15447275" y="9270981"/>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116" name="object 116"/>
              <p:cNvSpPr/>
              <p:nvPr/>
            </p:nvSpPr>
            <p:spPr>
              <a:xfrm>
                <a:off x="14861319" y="6533654"/>
                <a:ext cx="0" cy="38100"/>
              </a:xfrm>
              <a:custGeom>
                <a:avLst/>
                <a:gdLst/>
                <a:ahLst/>
                <a:cxnLst/>
                <a:rect l="l" t="t" r="r" b="b"/>
                <a:pathLst>
                  <a:path h="38100">
                    <a:moveTo>
                      <a:pt x="0" y="0"/>
                    </a:moveTo>
                    <a:lnTo>
                      <a:pt x="0" y="37937"/>
                    </a:lnTo>
                  </a:path>
                </a:pathLst>
              </a:custGeom>
              <a:ln w="25889">
                <a:solidFill>
                  <a:srgbClr val="FFF9E7"/>
                </a:solidFill>
              </a:ln>
            </p:spPr>
            <p:txBody>
              <a:bodyPr wrap="square" lIns="0" tIns="0" rIns="0" bIns="0" rtlCol="0"/>
              <a:lstStyle/>
              <a:p>
                <a:endParaRPr/>
              </a:p>
            </p:txBody>
          </p:sp>
          <p:sp>
            <p:nvSpPr>
              <p:cNvPr id="117" name="object 117"/>
              <p:cNvSpPr/>
              <p:nvPr/>
            </p:nvSpPr>
            <p:spPr>
              <a:xfrm>
                <a:off x="14848374" y="10214245"/>
                <a:ext cx="26034" cy="73025"/>
              </a:xfrm>
              <a:custGeom>
                <a:avLst/>
                <a:gdLst/>
                <a:ahLst/>
                <a:cxnLst/>
                <a:rect l="l" t="t" r="r" b="b"/>
                <a:pathLst>
                  <a:path w="26034" h="73025">
                    <a:moveTo>
                      <a:pt x="25889" y="72753"/>
                    </a:moveTo>
                    <a:lnTo>
                      <a:pt x="0" y="72753"/>
                    </a:lnTo>
                    <a:lnTo>
                      <a:pt x="0" y="0"/>
                    </a:lnTo>
                    <a:lnTo>
                      <a:pt x="25889" y="0"/>
                    </a:lnTo>
                    <a:lnTo>
                      <a:pt x="25889" y="72753"/>
                    </a:lnTo>
                    <a:close/>
                  </a:path>
                </a:pathLst>
              </a:custGeom>
              <a:solidFill>
                <a:srgbClr val="FFF9E7"/>
              </a:solidFill>
            </p:spPr>
            <p:txBody>
              <a:bodyPr wrap="square" lIns="0" tIns="0" rIns="0" bIns="0" rtlCol="0"/>
              <a:lstStyle/>
              <a:p>
                <a:endParaRPr/>
              </a:p>
            </p:txBody>
          </p:sp>
          <p:sp>
            <p:nvSpPr>
              <p:cNvPr id="118" name="object 118"/>
              <p:cNvSpPr/>
              <p:nvPr/>
            </p:nvSpPr>
            <p:spPr>
              <a:xfrm>
                <a:off x="14861319" y="675191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119" name="object 119"/>
              <p:cNvSpPr/>
              <p:nvPr/>
            </p:nvSpPr>
            <p:spPr>
              <a:xfrm>
                <a:off x="14680773" y="6914496"/>
                <a:ext cx="396875" cy="0"/>
              </a:xfrm>
              <a:custGeom>
                <a:avLst/>
                <a:gdLst/>
                <a:ahLst/>
                <a:cxnLst/>
                <a:rect l="l" t="t" r="r" b="b"/>
                <a:pathLst>
                  <a:path w="396875">
                    <a:moveTo>
                      <a:pt x="0" y="0"/>
                    </a:moveTo>
                    <a:lnTo>
                      <a:pt x="396722" y="0"/>
                    </a:lnTo>
                  </a:path>
                </a:pathLst>
              </a:custGeom>
              <a:ln w="26670">
                <a:solidFill>
                  <a:srgbClr val="FFF9E7"/>
                </a:solidFill>
              </a:ln>
            </p:spPr>
            <p:txBody>
              <a:bodyPr wrap="square" lIns="0" tIns="0" rIns="0" bIns="0" rtlCol="0"/>
              <a:lstStyle/>
              <a:p>
                <a:endParaRPr/>
              </a:p>
            </p:txBody>
          </p:sp>
          <p:sp>
            <p:nvSpPr>
              <p:cNvPr id="120" name="object 120"/>
              <p:cNvSpPr/>
              <p:nvPr/>
            </p:nvSpPr>
            <p:spPr>
              <a:xfrm>
                <a:off x="14861319" y="6927831"/>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121" name="object 121"/>
              <p:cNvSpPr/>
              <p:nvPr/>
            </p:nvSpPr>
            <p:spPr>
              <a:xfrm>
                <a:off x="14861319" y="906016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122" name="object 122"/>
              <p:cNvSpPr/>
              <p:nvPr/>
            </p:nvSpPr>
            <p:spPr>
              <a:xfrm>
                <a:off x="14680773" y="9258281"/>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123" name="object 123"/>
              <p:cNvSpPr/>
              <p:nvPr/>
            </p:nvSpPr>
            <p:spPr>
              <a:xfrm>
                <a:off x="14861319" y="9270981"/>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124" name="object 124"/>
              <p:cNvSpPr/>
              <p:nvPr/>
            </p:nvSpPr>
            <p:spPr>
              <a:xfrm>
                <a:off x="14861319" y="7328975"/>
                <a:ext cx="0" cy="158750"/>
              </a:xfrm>
              <a:custGeom>
                <a:avLst/>
                <a:gdLst/>
                <a:ahLst/>
                <a:cxnLst/>
                <a:rect l="l" t="t" r="r" b="b"/>
                <a:pathLst>
                  <a:path h="158750">
                    <a:moveTo>
                      <a:pt x="0" y="0"/>
                    </a:moveTo>
                    <a:lnTo>
                      <a:pt x="0" y="158683"/>
                    </a:lnTo>
                  </a:path>
                </a:pathLst>
              </a:custGeom>
              <a:ln w="25889">
                <a:solidFill>
                  <a:srgbClr val="FFF9E7"/>
                </a:solidFill>
              </a:ln>
            </p:spPr>
            <p:txBody>
              <a:bodyPr wrap="square" lIns="0" tIns="0" rIns="0" bIns="0" rtlCol="0"/>
              <a:lstStyle/>
              <a:p>
                <a:endParaRPr/>
              </a:p>
            </p:txBody>
          </p:sp>
          <p:sp>
            <p:nvSpPr>
              <p:cNvPr id="125" name="object 125"/>
              <p:cNvSpPr/>
              <p:nvPr/>
            </p:nvSpPr>
            <p:spPr>
              <a:xfrm>
                <a:off x="14680773" y="7500604"/>
                <a:ext cx="396875" cy="0"/>
              </a:xfrm>
              <a:custGeom>
                <a:avLst/>
                <a:gdLst/>
                <a:ahLst/>
                <a:cxnLst/>
                <a:rect l="l" t="t" r="r" b="b"/>
                <a:pathLst>
                  <a:path w="396875">
                    <a:moveTo>
                      <a:pt x="0" y="0"/>
                    </a:moveTo>
                    <a:lnTo>
                      <a:pt x="396722" y="0"/>
                    </a:lnTo>
                  </a:path>
                </a:pathLst>
              </a:custGeom>
              <a:ln w="25890">
                <a:solidFill>
                  <a:srgbClr val="FFF9E7"/>
                </a:solidFill>
              </a:ln>
            </p:spPr>
            <p:txBody>
              <a:bodyPr wrap="square" lIns="0" tIns="0" rIns="0" bIns="0" rtlCol="0"/>
              <a:lstStyle/>
              <a:p>
                <a:endParaRPr/>
              </a:p>
            </p:txBody>
          </p:sp>
          <p:sp>
            <p:nvSpPr>
              <p:cNvPr id="126" name="object 126"/>
              <p:cNvSpPr/>
              <p:nvPr/>
            </p:nvSpPr>
            <p:spPr>
              <a:xfrm>
                <a:off x="14861319" y="751354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127" name="object 127"/>
              <p:cNvSpPr/>
              <p:nvPr/>
            </p:nvSpPr>
            <p:spPr>
              <a:xfrm>
                <a:off x="14861319" y="848358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128" name="object 128"/>
              <p:cNvSpPr/>
              <p:nvPr/>
            </p:nvSpPr>
            <p:spPr>
              <a:xfrm>
                <a:off x="14680773" y="8672810"/>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129" name="object 129"/>
              <p:cNvSpPr/>
              <p:nvPr/>
            </p:nvSpPr>
            <p:spPr>
              <a:xfrm>
                <a:off x="14861319" y="868551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130" name="object 130"/>
              <p:cNvSpPr/>
              <p:nvPr/>
            </p:nvSpPr>
            <p:spPr>
              <a:xfrm>
                <a:off x="14861319" y="9636741"/>
                <a:ext cx="0" cy="194310"/>
              </a:xfrm>
              <a:custGeom>
                <a:avLst/>
                <a:gdLst/>
                <a:ahLst/>
                <a:cxnLst/>
                <a:rect l="l" t="t" r="r" b="b"/>
                <a:pathLst>
                  <a:path h="194309">
                    <a:moveTo>
                      <a:pt x="0" y="0"/>
                    </a:moveTo>
                    <a:lnTo>
                      <a:pt x="0" y="194309"/>
                    </a:lnTo>
                  </a:path>
                </a:pathLst>
              </a:custGeom>
              <a:ln w="25889">
                <a:solidFill>
                  <a:srgbClr val="FFF9E7"/>
                </a:solidFill>
              </a:ln>
            </p:spPr>
            <p:txBody>
              <a:bodyPr wrap="square" lIns="0" tIns="0" rIns="0" bIns="0" rtlCol="0"/>
              <a:lstStyle/>
              <a:p>
                <a:endParaRPr/>
              </a:p>
            </p:txBody>
          </p:sp>
          <p:sp>
            <p:nvSpPr>
              <p:cNvPr id="131" name="object 131"/>
              <p:cNvSpPr/>
              <p:nvPr/>
            </p:nvSpPr>
            <p:spPr>
              <a:xfrm>
                <a:off x="14680773" y="984438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132" name="object 132"/>
              <p:cNvSpPr/>
              <p:nvPr/>
            </p:nvSpPr>
            <p:spPr>
              <a:xfrm>
                <a:off x="14861319" y="985772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133" name="object 133"/>
              <p:cNvSpPr/>
              <p:nvPr/>
            </p:nvSpPr>
            <p:spPr>
              <a:xfrm>
                <a:off x="14861319" y="7905731"/>
                <a:ext cx="0" cy="167640"/>
              </a:xfrm>
              <a:custGeom>
                <a:avLst/>
                <a:gdLst/>
                <a:ahLst/>
                <a:cxnLst/>
                <a:rect l="l" t="t" r="r" b="b"/>
                <a:pathLst>
                  <a:path h="167640">
                    <a:moveTo>
                      <a:pt x="0" y="0"/>
                    </a:moveTo>
                    <a:lnTo>
                      <a:pt x="0" y="167640"/>
                    </a:lnTo>
                  </a:path>
                </a:pathLst>
              </a:custGeom>
              <a:ln w="25889">
                <a:solidFill>
                  <a:srgbClr val="FFF9E7"/>
                </a:solidFill>
              </a:ln>
            </p:spPr>
            <p:txBody>
              <a:bodyPr wrap="square" lIns="0" tIns="0" rIns="0" bIns="0" rtlCol="0"/>
              <a:lstStyle/>
              <a:p>
                <a:endParaRPr/>
              </a:p>
            </p:txBody>
          </p:sp>
          <p:sp>
            <p:nvSpPr>
              <p:cNvPr id="134" name="object 134"/>
              <p:cNvSpPr/>
              <p:nvPr/>
            </p:nvSpPr>
            <p:spPr>
              <a:xfrm>
                <a:off x="14680773" y="8086706"/>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135" name="object 135"/>
              <p:cNvSpPr/>
              <p:nvPr/>
            </p:nvSpPr>
            <p:spPr>
              <a:xfrm>
                <a:off x="14861319" y="8100041"/>
                <a:ext cx="0" cy="203200"/>
              </a:xfrm>
              <a:custGeom>
                <a:avLst/>
                <a:gdLst/>
                <a:ahLst/>
                <a:cxnLst/>
                <a:rect l="l" t="t" r="r" b="b"/>
                <a:pathLst>
                  <a:path h="203200">
                    <a:moveTo>
                      <a:pt x="0" y="0"/>
                    </a:moveTo>
                    <a:lnTo>
                      <a:pt x="0" y="203199"/>
                    </a:lnTo>
                  </a:path>
                </a:pathLst>
              </a:custGeom>
              <a:ln w="25889">
                <a:solidFill>
                  <a:srgbClr val="FFF9E7"/>
                </a:solidFill>
              </a:ln>
            </p:spPr>
            <p:txBody>
              <a:bodyPr wrap="square" lIns="0" tIns="0" rIns="0" bIns="0" rtlCol="0"/>
              <a:lstStyle/>
              <a:p>
                <a:endParaRPr/>
              </a:p>
            </p:txBody>
          </p:sp>
          <p:sp>
            <p:nvSpPr>
              <p:cNvPr id="136" name="object 136"/>
              <p:cNvSpPr/>
              <p:nvPr/>
            </p:nvSpPr>
            <p:spPr>
              <a:xfrm>
                <a:off x="14275353" y="6533654"/>
                <a:ext cx="0" cy="38100"/>
              </a:xfrm>
              <a:custGeom>
                <a:avLst/>
                <a:gdLst/>
                <a:ahLst/>
                <a:cxnLst/>
                <a:rect l="l" t="t" r="r" b="b"/>
                <a:pathLst>
                  <a:path h="38100">
                    <a:moveTo>
                      <a:pt x="0" y="0"/>
                    </a:moveTo>
                    <a:lnTo>
                      <a:pt x="0" y="37937"/>
                    </a:lnTo>
                  </a:path>
                </a:pathLst>
              </a:custGeom>
              <a:ln w="25889">
                <a:solidFill>
                  <a:srgbClr val="FFF9E7"/>
                </a:solidFill>
              </a:ln>
            </p:spPr>
            <p:txBody>
              <a:bodyPr wrap="square" lIns="0" tIns="0" rIns="0" bIns="0" rtlCol="0"/>
              <a:lstStyle/>
              <a:p>
                <a:endParaRPr/>
              </a:p>
            </p:txBody>
          </p:sp>
          <p:sp>
            <p:nvSpPr>
              <p:cNvPr id="137" name="object 137"/>
              <p:cNvSpPr/>
              <p:nvPr/>
            </p:nvSpPr>
            <p:spPr>
              <a:xfrm>
                <a:off x="14275353" y="7328975"/>
                <a:ext cx="0" cy="158750"/>
              </a:xfrm>
              <a:custGeom>
                <a:avLst/>
                <a:gdLst/>
                <a:ahLst/>
                <a:cxnLst/>
                <a:rect l="l" t="t" r="r" b="b"/>
                <a:pathLst>
                  <a:path h="158750">
                    <a:moveTo>
                      <a:pt x="0" y="0"/>
                    </a:moveTo>
                    <a:lnTo>
                      <a:pt x="0" y="158683"/>
                    </a:lnTo>
                  </a:path>
                </a:pathLst>
              </a:custGeom>
              <a:ln w="25889">
                <a:solidFill>
                  <a:srgbClr val="FFF9E7"/>
                </a:solidFill>
              </a:ln>
            </p:spPr>
            <p:txBody>
              <a:bodyPr wrap="square" lIns="0" tIns="0" rIns="0" bIns="0" rtlCol="0"/>
              <a:lstStyle/>
              <a:p>
                <a:endParaRPr/>
              </a:p>
            </p:txBody>
          </p:sp>
          <p:sp>
            <p:nvSpPr>
              <p:cNvPr id="138" name="object 138"/>
              <p:cNvSpPr/>
              <p:nvPr/>
            </p:nvSpPr>
            <p:spPr>
              <a:xfrm>
                <a:off x="14103725" y="7500604"/>
                <a:ext cx="396875" cy="0"/>
              </a:xfrm>
              <a:custGeom>
                <a:avLst/>
                <a:gdLst/>
                <a:ahLst/>
                <a:cxnLst/>
                <a:rect l="l" t="t" r="r" b="b"/>
                <a:pathLst>
                  <a:path w="396875">
                    <a:moveTo>
                      <a:pt x="0" y="0"/>
                    </a:moveTo>
                    <a:lnTo>
                      <a:pt x="396722" y="0"/>
                    </a:lnTo>
                  </a:path>
                </a:pathLst>
              </a:custGeom>
              <a:ln w="25890">
                <a:solidFill>
                  <a:srgbClr val="FFF9E7"/>
                </a:solidFill>
              </a:ln>
            </p:spPr>
            <p:txBody>
              <a:bodyPr wrap="square" lIns="0" tIns="0" rIns="0" bIns="0" rtlCol="0"/>
              <a:lstStyle/>
              <a:p>
                <a:endParaRPr/>
              </a:p>
            </p:txBody>
          </p:sp>
          <p:sp>
            <p:nvSpPr>
              <p:cNvPr id="139" name="object 139"/>
              <p:cNvSpPr/>
              <p:nvPr/>
            </p:nvSpPr>
            <p:spPr>
              <a:xfrm>
                <a:off x="14275353" y="751354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140" name="object 140"/>
              <p:cNvSpPr/>
              <p:nvPr/>
            </p:nvSpPr>
            <p:spPr>
              <a:xfrm>
                <a:off x="14275353" y="7906024"/>
                <a:ext cx="0" cy="167640"/>
              </a:xfrm>
              <a:custGeom>
                <a:avLst/>
                <a:gdLst/>
                <a:ahLst/>
                <a:cxnLst/>
                <a:rect l="l" t="t" r="r" b="b"/>
                <a:pathLst>
                  <a:path h="167640">
                    <a:moveTo>
                      <a:pt x="0" y="0"/>
                    </a:moveTo>
                    <a:lnTo>
                      <a:pt x="0" y="167600"/>
                    </a:lnTo>
                  </a:path>
                </a:pathLst>
              </a:custGeom>
              <a:ln w="25889">
                <a:solidFill>
                  <a:srgbClr val="FFF9E7"/>
                </a:solidFill>
              </a:ln>
            </p:spPr>
            <p:txBody>
              <a:bodyPr wrap="square" lIns="0" tIns="0" rIns="0" bIns="0" rtlCol="0"/>
              <a:lstStyle/>
              <a:p>
                <a:endParaRPr/>
              </a:p>
            </p:txBody>
          </p:sp>
          <p:sp>
            <p:nvSpPr>
              <p:cNvPr id="141" name="object 141"/>
              <p:cNvSpPr/>
              <p:nvPr/>
            </p:nvSpPr>
            <p:spPr>
              <a:xfrm>
                <a:off x="14103725" y="8086569"/>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142" name="object 142"/>
              <p:cNvSpPr/>
              <p:nvPr/>
            </p:nvSpPr>
            <p:spPr>
              <a:xfrm>
                <a:off x="14275353" y="8099514"/>
                <a:ext cx="0" cy="203835"/>
              </a:xfrm>
              <a:custGeom>
                <a:avLst/>
                <a:gdLst/>
                <a:ahLst/>
                <a:cxnLst/>
                <a:rect l="l" t="t" r="r" b="b"/>
                <a:pathLst>
                  <a:path h="203834">
                    <a:moveTo>
                      <a:pt x="0" y="0"/>
                    </a:moveTo>
                    <a:lnTo>
                      <a:pt x="0" y="203232"/>
                    </a:lnTo>
                  </a:path>
                </a:pathLst>
              </a:custGeom>
              <a:ln w="25889">
                <a:solidFill>
                  <a:srgbClr val="FFF9E7"/>
                </a:solidFill>
              </a:ln>
            </p:spPr>
            <p:txBody>
              <a:bodyPr wrap="square" lIns="0" tIns="0" rIns="0" bIns="0" rtlCol="0"/>
              <a:lstStyle/>
              <a:p>
                <a:endParaRPr/>
              </a:p>
            </p:txBody>
          </p:sp>
          <p:sp>
            <p:nvSpPr>
              <p:cNvPr id="143" name="object 143"/>
              <p:cNvSpPr/>
              <p:nvPr/>
            </p:nvSpPr>
            <p:spPr>
              <a:xfrm>
                <a:off x="14275353" y="9060130"/>
                <a:ext cx="0" cy="185420"/>
              </a:xfrm>
              <a:custGeom>
                <a:avLst/>
                <a:gdLst/>
                <a:ahLst/>
                <a:cxnLst/>
                <a:rect l="l" t="t" r="r" b="b"/>
                <a:pathLst>
                  <a:path h="185420">
                    <a:moveTo>
                      <a:pt x="0" y="0"/>
                    </a:moveTo>
                    <a:lnTo>
                      <a:pt x="0" y="185416"/>
                    </a:lnTo>
                  </a:path>
                </a:pathLst>
              </a:custGeom>
              <a:ln w="25889">
                <a:solidFill>
                  <a:srgbClr val="FFF9E7"/>
                </a:solidFill>
              </a:ln>
            </p:spPr>
            <p:txBody>
              <a:bodyPr wrap="square" lIns="0" tIns="0" rIns="0" bIns="0" rtlCol="0"/>
              <a:lstStyle/>
              <a:p>
                <a:endParaRPr/>
              </a:p>
            </p:txBody>
          </p:sp>
          <p:sp>
            <p:nvSpPr>
              <p:cNvPr id="144" name="object 144"/>
              <p:cNvSpPr/>
              <p:nvPr/>
            </p:nvSpPr>
            <p:spPr>
              <a:xfrm>
                <a:off x="14103725" y="9258492"/>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145" name="object 145"/>
              <p:cNvSpPr/>
              <p:nvPr/>
            </p:nvSpPr>
            <p:spPr>
              <a:xfrm>
                <a:off x="14275353" y="9271437"/>
                <a:ext cx="0" cy="185420"/>
              </a:xfrm>
              <a:custGeom>
                <a:avLst/>
                <a:gdLst/>
                <a:ahLst/>
                <a:cxnLst/>
                <a:rect l="l" t="t" r="r" b="b"/>
                <a:pathLst>
                  <a:path h="185420">
                    <a:moveTo>
                      <a:pt x="0" y="0"/>
                    </a:moveTo>
                    <a:lnTo>
                      <a:pt x="0" y="185416"/>
                    </a:lnTo>
                  </a:path>
                </a:pathLst>
              </a:custGeom>
              <a:ln w="25889">
                <a:solidFill>
                  <a:srgbClr val="FFF9E7"/>
                </a:solidFill>
              </a:ln>
            </p:spPr>
            <p:txBody>
              <a:bodyPr wrap="square" lIns="0" tIns="0" rIns="0" bIns="0" rtlCol="0"/>
              <a:lstStyle/>
              <a:p>
                <a:endParaRPr/>
              </a:p>
            </p:txBody>
          </p:sp>
          <p:sp>
            <p:nvSpPr>
              <p:cNvPr id="146" name="object 146"/>
              <p:cNvSpPr/>
              <p:nvPr/>
            </p:nvSpPr>
            <p:spPr>
              <a:xfrm>
                <a:off x="14275353" y="675191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147" name="object 147"/>
              <p:cNvSpPr/>
              <p:nvPr/>
            </p:nvSpPr>
            <p:spPr>
              <a:xfrm>
                <a:off x="14103725" y="6914496"/>
                <a:ext cx="396875" cy="0"/>
              </a:xfrm>
              <a:custGeom>
                <a:avLst/>
                <a:gdLst/>
                <a:ahLst/>
                <a:cxnLst/>
                <a:rect l="l" t="t" r="r" b="b"/>
                <a:pathLst>
                  <a:path w="396875">
                    <a:moveTo>
                      <a:pt x="0" y="0"/>
                    </a:moveTo>
                    <a:lnTo>
                      <a:pt x="396722" y="0"/>
                    </a:lnTo>
                  </a:path>
                </a:pathLst>
              </a:custGeom>
              <a:ln w="26670">
                <a:solidFill>
                  <a:srgbClr val="FFF9E7"/>
                </a:solidFill>
              </a:ln>
            </p:spPr>
            <p:txBody>
              <a:bodyPr wrap="square" lIns="0" tIns="0" rIns="0" bIns="0" rtlCol="0"/>
              <a:lstStyle/>
              <a:p>
                <a:endParaRPr/>
              </a:p>
            </p:txBody>
          </p:sp>
          <p:sp>
            <p:nvSpPr>
              <p:cNvPr id="148" name="object 148"/>
              <p:cNvSpPr/>
              <p:nvPr/>
            </p:nvSpPr>
            <p:spPr>
              <a:xfrm>
                <a:off x="14275353" y="6927831"/>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149" name="object 149"/>
              <p:cNvSpPr/>
              <p:nvPr/>
            </p:nvSpPr>
            <p:spPr>
              <a:xfrm>
                <a:off x="14275353" y="8483082"/>
                <a:ext cx="0" cy="176530"/>
              </a:xfrm>
              <a:custGeom>
                <a:avLst/>
                <a:gdLst/>
                <a:ahLst/>
                <a:cxnLst/>
                <a:rect l="l" t="t" r="r" b="b"/>
                <a:pathLst>
                  <a:path h="176529">
                    <a:moveTo>
                      <a:pt x="0" y="0"/>
                    </a:moveTo>
                    <a:lnTo>
                      <a:pt x="0" y="176500"/>
                    </a:lnTo>
                  </a:path>
                </a:pathLst>
              </a:custGeom>
              <a:ln w="25889">
                <a:solidFill>
                  <a:srgbClr val="FFF9E7"/>
                </a:solidFill>
              </a:ln>
            </p:spPr>
            <p:txBody>
              <a:bodyPr wrap="square" lIns="0" tIns="0" rIns="0" bIns="0" rtlCol="0"/>
              <a:lstStyle/>
              <a:p>
                <a:endParaRPr/>
              </a:p>
            </p:txBody>
          </p:sp>
          <p:sp>
            <p:nvSpPr>
              <p:cNvPr id="150" name="object 150"/>
              <p:cNvSpPr/>
              <p:nvPr/>
            </p:nvSpPr>
            <p:spPr>
              <a:xfrm>
                <a:off x="14103725" y="8672526"/>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151" name="object 151"/>
              <p:cNvSpPr/>
              <p:nvPr/>
            </p:nvSpPr>
            <p:spPr>
              <a:xfrm>
                <a:off x="14275353" y="8685471"/>
                <a:ext cx="0" cy="194945"/>
              </a:xfrm>
              <a:custGeom>
                <a:avLst/>
                <a:gdLst/>
                <a:ahLst/>
                <a:cxnLst/>
                <a:rect l="l" t="t" r="r" b="b"/>
                <a:pathLst>
                  <a:path h="194945">
                    <a:moveTo>
                      <a:pt x="0" y="0"/>
                    </a:moveTo>
                    <a:lnTo>
                      <a:pt x="0" y="194332"/>
                    </a:lnTo>
                  </a:path>
                </a:pathLst>
              </a:custGeom>
              <a:ln w="25889">
                <a:solidFill>
                  <a:srgbClr val="FFF9E7"/>
                </a:solidFill>
              </a:ln>
            </p:spPr>
            <p:txBody>
              <a:bodyPr wrap="square" lIns="0" tIns="0" rIns="0" bIns="0" rtlCol="0"/>
              <a:lstStyle/>
              <a:p>
                <a:endParaRPr/>
              </a:p>
            </p:txBody>
          </p:sp>
          <p:sp>
            <p:nvSpPr>
              <p:cNvPr id="152" name="object 152"/>
              <p:cNvSpPr/>
              <p:nvPr/>
            </p:nvSpPr>
            <p:spPr>
              <a:xfrm>
                <a:off x="14262408" y="10214245"/>
                <a:ext cx="26034" cy="73025"/>
              </a:xfrm>
              <a:custGeom>
                <a:avLst/>
                <a:gdLst/>
                <a:ahLst/>
                <a:cxnLst/>
                <a:rect l="l" t="t" r="r" b="b"/>
                <a:pathLst>
                  <a:path w="26034" h="73025">
                    <a:moveTo>
                      <a:pt x="25889" y="72754"/>
                    </a:moveTo>
                    <a:lnTo>
                      <a:pt x="0" y="72754"/>
                    </a:lnTo>
                    <a:lnTo>
                      <a:pt x="0" y="0"/>
                    </a:lnTo>
                    <a:lnTo>
                      <a:pt x="25889" y="0"/>
                    </a:lnTo>
                    <a:lnTo>
                      <a:pt x="25889" y="72754"/>
                    </a:lnTo>
                    <a:close/>
                  </a:path>
                </a:pathLst>
              </a:custGeom>
              <a:solidFill>
                <a:srgbClr val="FFF9E7"/>
              </a:solidFill>
            </p:spPr>
            <p:txBody>
              <a:bodyPr wrap="square" lIns="0" tIns="0" rIns="0" bIns="0" rtlCol="0"/>
              <a:lstStyle/>
              <a:p>
                <a:endParaRPr/>
              </a:p>
            </p:txBody>
          </p:sp>
          <p:sp>
            <p:nvSpPr>
              <p:cNvPr id="153" name="object 153"/>
              <p:cNvSpPr/>
              <p:nvPr/>
            </p:nvSpPr>
            <p:spPr>
              <a:xfrm>
                <a:off x="14275353" y="9636741"/>
                <a:ext cx="0" cy="194310"/>
              </a:xfrm>
              <a:custGeom>
                <a:avLst/>
                <a:gdLst/>
                <a:ahLst/>
                <a:cxnLst/>
                <a:rect l="l" t="t" r="r" b="b"/>
                <a:pathLst>
                  <a:path h="194309">
                    <a:moveTo>
                      <a:pt x="0" y="0"/>
                    </a:moveTo>
                    <a:lnTo>
                      <a:pt x="0" y="194309"/>
                    </a:lnTo>
                  </a:path>
                </a:pathLst>
              </a:custGeom>
              <a:ln w="25889">
                <a:solidFill>
                  <a:srgbClr val="FFF9E7"/>
                </a:solidFill>
              </a:ln>
            </p:spPr>
            <p:txBody>
              <a:bodyPr wrap="square" lIns="0" tIns="0" rIns="0" bIns="0" rtlCol="0"/>
              <a:lstStyle/>
              <a:p>
                <a:endParaRPr/>
              </a:p>
            </p:txBody>
          </p:sp>
          <p:sp>
            <p:nvSpPr>
              <p:cNvPr id="154" name="object 154"/>
              <p:cNvSpPr/>
              <p:nvPr/>
            </p:nvSpPr>
            <p:spPr>
              <a:xfrm>
                <a:off x="14103725" y="984438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155" name="object 155"/>
              <p:cNvSpPr/>
              <p:nvPr/>
            </p:nvSpPr>
            <p:spPr>
              <a:xfrm>
                <a:off x="14275353" y="985772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156" name="object 156"/>
              <p:cNvSpPr/>
              <p:nvPr/>
            </p:nvSpPr>
            <p:spPr>
              <a:xfrm>
                <a:off x="13689389" y="6381734"/>
                <a:ext cx="0" cy="189865"/>
              </a:xfrm>
              <a:custGeom>
                <a:avLst/>
                <a:gdLst/>
                <a:ahLst/>
                <a:cxnLst/>
                <a:rect l="l" t="t" r="r" b="b"/>
                <a:pathLst>
                  <a:path h="189865">
                    <a:moveTo>
                      <a:pt x="0" y="0"/>
                    </a:moveTo>
                    <a:lnTo>
                      <a:pt x="0" y="189857"/>
                    </a:lnTo>
                  </a:path>
                </a:pathLst>
              </a:custGeom>
              <a:ln w="25889">
                <a:solidFill>
                  <a:srgbClr val="FFF9E7"/>
                </a:solidFill>
              </a:ln>
            </p:spPr>
            <p:txBody>
              <a:bodyPr wrap="square" lIns="0" tIns="0" rIns="0" bIns="0" rtlCol="0"/>
              <a:lstStyle/>
              <a:p>
                <a:endParaRPr/>
              </a:p>
            </p:txBody>
          </p:sp>
          <p:sp>
            <p:nvSpPr>
              <p:cNvPr id="157" name="object 157"/>
              <p:cNvSpPr/>
              <p:nvPr/>
            </p:nvSpPr>
            <p:spPr>
              <a:xfrm>
                <a:off x="13689389" y="848358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158" name="object 158"/>
              <p:cNvSpPr/>
              <p:nvPr/>
            </p:nvSpPr>
            <p:spPr>
              <a:xfrm>
                <a:off x="13526667" y="8672810"/>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159" name="object 159"/>
              <p:cNvSpPr/>
              <p:nvPr/>
            </p:nvSpPr>
            <p:spPr>
              <a:xfrm>
                <a:off x="13689389" y="868551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160" name="object 160"/>
              <p:cNvSpPr/>
              <p:nvPr/>
            </p:nvSpPr>
            <p:spPr>
              <a:xfrm>
                <a:off x="13689389" y="7328975"/>
                <a:ext cx="0" cy="158750"/>
              </a:xfrm>
              <a:custGeom>
                <a:avLst/>
                <a:gdLst/>
                <a:ahLst/>
                <a:cxnLst/>
                <a:rect l="l" t="t" r="r" b="b"/>
                <a:pathLst>
                  <a:path h="158750">
                    <a:moveTo>
                      <a:pt x="0" y="0"/>
                    </a:moveTo>
                    <a:lnTo>
                      <a:pt x="0" y="158684"/>
                    </a:lnTo>
                  </a:path>
                </a:pathLst>
              </a:custGeom>
              <a:ln w="25889">
                <a:solidFill>
                  <a:srgbClr val="FFF9E7"/>
                </a:solidFill>
              </a:ln>
            </p:spPr>
            <p:txBody>
              <a:bodyPr wrap="square" lIns="0" tIns="0" rIns="0" bIns="0" rtlCol="0"/>
              <a:lstStyle/>
              <a:p>
                <a:endParaRPr/>
              </a:p>
            </p:txBody>
          </p:sp>
          <p:sp>
            <p:nvSpPr>
              <p:cNvPr id="161" name="object 161"/>
              <p:cNvSpPr/>
              <p:nvPr/>
            </p:nvSpPr>
            <p:spPr>
              <a:xfrm>
                <a:off x="13526667" y="7500604"/>
                <a:ext cx="396875" cy="0"/>
              </a:xfrm>
              <a:custGeom>
                <a:avLst/>
                <a:gdLst/>
                <a:ahLst/>
                <a:cxnLst/>
                <a:rect l="l" t="t" r="r" b="b"/>
                <a:pathLst>
                  <a:path w="396875">
                    <a:moveTo>
                      <a:pt x="0" y="0"/>
                    </a:moveTo>
                    <a:lnTo>
                      <a:pt x="396722" y="0"/>
                    </a:lnTo>
                  </a:path>
                </a:pathLst>
              </a:custGeom>
              <a:ln w="25890">
                <a:solidFill>
                  <a:srgbClr val="FFF9E7"/>
                </a:solidFill>
              </a:ln>
            </p:spPr>
            <p:txBody>
              <a:bodyPr wrap="square" lIns="0" tIns="0" rIns="0" bIns="0" rtlCol="0"/>
              <a:lstStyle/>
              <a:p>
                <a:endParaRPr/>
              </a:p>
            </p:txBody>
          </p:sp>
          <p:sp>
            <p:nvSpPr>
              <p:cNvPr id="162" name="object 162"/>
              <p:cNvSpPr/>
              <p:nvPr/>
            </p:nvSpPr>
            <p:spPr>
              <a:xfrm>
                <a:off x="13689389" y="751354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163" name="object 163"/>
              <p:cNvSpPr/>
              <p:nvPr/>
            </p:nvSpPr>
            <p:spPr>
              <a:xfrm>
                <a:off x="13689389" y="9637187"/>
                <a:ext cx="0" cy="194945"/>
              </a:xfrm>
              <a:custGeom>
                <a:avLst/>
                <a:gdLst/>
                <a:ahLst/>
                <a:cxnLst/>
                <a:rect l="l" t="t" r="r" b="b"/>
                <a:pathLst>
                  <a:path h="194945">
                    <a:moveTo>
                      <a:pt x="0" y="0"/>
                    </a:moveTo>
                    <a:lnTo>
                      <a:pt x="0" y="194324"/>
                    </a:lnTo>
                  </a:path>
                </a:pathLst>
              </a:custGeom>
              <a:ln w="25889">
                <a:solidFill>
                  <a:srgbClr val="FFF9E7"/>
                </a:solidFill>
              </a:ln>
            </p:spPr>
            <p:txBody>
              <a:bodyPr wrap="square" lIns="0" tIns="0" rIns="0" bIns="0" rtlCol="0"/>
              <a:lstStyle/>
              <a:p>
                <a:endParaRPr/>
              </a:p>
            </p:txBody>
          </p:sp>
          <p:sp>
            <p:nvSpPr>
              <p:cNvPr id="164" name="object 164"/>
              <p:cNvSpPr/>
              <p:nvPr/>
            </p:nvSpPr>
            <p:spPr>
              <a:xfrm>
                <a:off x="13526667" y="9844458"/>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165" name="object 165"/>
              <p:cNvSpPr/>
              <p:nvPr/>
            </p:nvSpPr>
            <p:spPr>
              <a:xfrm>
                <a:off x="13689389" y="9857402"/>
                <a:ext cx="0" cy="176530"/>
              </a:xfrm>
              <a:custGeom>
                <a:avLst/>
                <a:gdLst/>
                <a:ahLst/>
                <a:cxnLst/>
                <a:rect l="l" t="t" r="r" b="b"/>
                <a:pathLst>
                  <a:path h="176529">
                    <a:moveTo>
                      <a:pt x="0" y="0"/>
                    </a:moveTo>
                    <a:lnTo>
                      <a:pt x="0" y="176508"/>
                    </a:lnTo>
                  </a:path>
                </a:pathLst>
              </a:custGeom>
              <a:ln w="25889">
                <a:solidFill>
                  <a:srgbClr val="FFF9E7"/>
                </a:solidFill>
              </a:ln>
            </p:spPr>
            <p:txBody>
              <a:bodyPr wrap="square" lIns="0" tIns="0" rIns="0" bIns="0" rtlCol="0"/>
              <a:lstStyle/>
              <a:p>
                <a:endParaRPr/>
              </a:p>
            </p:txBody>
          </p:sp>
          <p:sp>
            <p:nvSpPr>
              <p:cNvPr id="166" name="object 166"/>
              <p:cNvSpPr/>
              <p:nvPr/>
            </p:nvSpPr>
            <p:spPr>
              <a:xfrm>
                <a:off x="13689389" y="9060130"/>
                <a:ext cx="0" cy="185420"/>
              </a:xfrm>
              <a:custGeom>
                <a:avLst/>
                <a:gdLst/>
                <a:ahLst/>
                <a:cxnLst/>
                <a:rect l="l" t="t" r="r" b="b"/>
                <a:pathLst>
                  <a:path h="185420">
                    <a:moveTo>
                      <a:pt x="0" y="0"/>
                    </a:moveTo>
                    <a:lnTo>
                      <a:pt x="0" y="185416"/>
                    </a:lnTo>
                  </a:path>
                </a:pathLst>
              </a:custGeom>
              <a:ln w="25889">
                <a:solidFill>
                  <a:srgbClr val="FFF9E7"/>
                </a:solidFill>
              </a:ln>
            </p:spPr>
            <p:txBody>
              <a:bodyPr wrap="square" lIns="0" tIns="0" rIns="0" bIns="0" rtlCol="0"/>
              <a:lstStyle/>
              <a:p>
                <a:endParaRPr/>
              </a:p>
            </p:txBody>
          </p:sp>
          <p:sp>
            <p:nvSpPr>
              <p:cNvPr id="167" name="object 167"/>
              <p:cNvSpPr/>
              <p:nvPr/>
            </p:nvSpPr>
            <p:spPr>
              <a:xfrm>
                <a:off x="13526667" y="9258492"/>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168" name="object 168"/>
              <p:cNvSpPr/>
              <p:nvPr/>
            </p:nvSpPr>
            <p:spPr>
              <a:xfrm>
                <a:off x="13689389" y="9271437"/>
                <a:ext cx="0" cy="185420"/>
              </a:xfrm>
              <a:custGeom>
                <a:avLst/>
                <a:gdLst/>
                <a:ahLst/>
                <a:cxnLst/>
                <a:rect l="l" t="t" r="r" b="b"/>
                <a:pathLst>
                  <a:path h="185420">
                    <a:moveTo>
                      <a:pt x="0" y="0"/>
                    </a:moveTo>
                    <a:lnTo>
                      <a:pt x="0" y="185416"/>
                    </a:lnTo>
                  </a:path>
                </a:pathLst>
              </a:custGeom>
              <a:ln w="25889">
                <a:solidFill>
                  <a:srgbClr val="FFF9E7"/>
                </a:solidFill>
              </a:ln>
            </p:spPr>
            <p:txBody>
              <a:bodyPr wrap="square" lIns="0" tIns="0" rIns="0" bIns="0" rtlCol="0"/>
              <a:lstStyle/>
              <a:p>
                <a:endParaRPr/>
              </a:p>
            </p:txBody>
          </p:sp>
          <p:sp>
            <p:nvSpPr>
              <p:cNvPr id="169" name="object 169"/>
              <p:cNvSpPr/>
              <p:nvPr/>
            </p:nvSpPr>
            <p:spPr>
              <a:xfrm>
                <a:off x="13689389" y="675191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170" name="object 170"/>
              <p:cNvSpPr/>
              <p:nvPr/>
            </p:nvSpPr>
            <p:spPr>
              <a:xfrm>
                <a:off x="13526667" y="6914496"/>
                <a:ext cx="396875" cy="0"/>
              </a:xfrm>
              <a:custGeom>
                <a:avLst/>
                <a:gdLst/>
                <a:ahLst/>
                <a:cxnLst/>
                <a:rect l="l" t="t" r="r" b="b"/>
                <a:pathLst>
                  <a:path w="396875">
                    <a:moveTo>
                      <a:pt x="0" y="0"/>
                    </a:moveTo>
                    <a:lnTo>
                      <a:pt x="396722" y="0"/>
                    </a:lnTo>
                  </a:path>
                </a:pathLst>
              </a:custGeom>
              <a:ln w="26670">
                <a:solidFill>
                  <a:srgbClr val="FFF9E7"/>
                </a:solidFill>
              </a:ln>
            </p:spPr>
            <p:txBody>
              <a:bodyPr wrap="square" lIns="0" tIns="0" rIns="0" bIns="0" rtlCol="0"/>
              <a:lstStyle/>
              <a:p>
                <a:endParaRPr/>
              </a:p>
            </p:txBody>
          </p:sp>
          <p:sp>
            <p:nvSpPr>
              <p:cNvPr id="171" name="object 171"/>
              <p:cNvSpPr/>
              <p:nvPr/>
            </p:nvSpPr>
            <p:spPr>
              <a:xfrm>
                <a:off x="13689389" y="6927831"/>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172" name="object 172"/>
              <p:cNvSpPr/>
              <p:nvPr/>
            </p:nvSpPr>
            <p:spPr>
              <a:xfrm>
                <a:off x="13689389" y="7905731"/>
                <a:ext cx="0" cy="167640"/>
              </a:xfrm>
              <a:custGeom>
                <a:avLst/>
                <a:gdLst/>
                <a:ahLst/>
                <a:cxnLst/>
                <a:rect l="l" t="t" r="r" b="b"/>
                <a:pathLst>
                  <a:path h="167640">
                    <a:moveTo>
                      <a:pt x="0" y="0"/>
                    </a:moveTo>
                    <a:lnTo>
                      <a:pt x="0" y="167640"/>
                    </a:lnTo>
                  </a:path>
                </a:pathLst>
              </a:custGeom>
              <a:ln w="25889">
                <a:solidFill>
                  <a:srgbClr val="FFF9E7"/>
                </a:solidFill>
              </a:ln>
            </p:spPr>
            <p:txBody>
              <a:bodyPr wrap="square" lIns="0" tIns="0" rIns="0" bIns="0" rtlCol="0"/>
              <a:lstStyle/>
              <a:p>
                <a:endParaRPr/>
              </a:p>
            </p:txBody>
          </p:sp>
          <p:sp>
            <p:nvSpPr>
              <p:cNvPr id="173" name="object 173"/>
              <p:cNvSpPr/>
              <p:nvPr/>
            </p:nvSpPr>
            <p:spPr>
              <a:xfrm>
                <a:off x="13526667" y="8086706"/>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174" name="object 174"/>
              <p:cNvSpPr/>
              <p:nvPr/>
            </p:nvSpPr>
            <p:spPr>
              <a:xfrm>
                <a:off x="13689389" y="8100041"/>
                <a:ext cx="0" cy="203200"/>
              </a:xfrm>
              <a:custGeom>
                <a:avLst/>
                <a:gdLst/>
                <a:ahLst/>
                <a:cxnLst/>
                <a:rect l="l" t="t" r="r" b="b"/>
                <a:pathLst>
                  <a:path h="203200">
                    <a:moveTo>
                      <a:pt x="0" y="0"/>
                    </a:moveTo>
                    <a:lnTo>
                      <a:pt x="0" y="203199"/>
                    </a:lnTo>
                  </a:path>
                </a:pathLst>
              </a:custGeom>
              <a:ln w="25889">
                <a:solidFill>
                  <a:srgbClr val="FFF9E7"/>
                </a:solidFill>
              </a:ln>
            </p:spPr>
            <p:txBody>
              <a:bodyPr wrap="square" lIns="0" tIns="0" rIns="0" bIns="0" rtlCol="0"/>
              <a:lstStyle/>
              <a:p>
                <a:endParaRPr/>
              </a:p>
            </p:txBody>
          </p:sp>
          <p:sp>
            <p:nvSpPr>
              <p:cNvPr id="175" name="object 175"/>
              <p:cNvSpPr/>
              <p:nvPr/>
            </p:nvSpPr>
            <p:spPr>
              <a:xfrm>
                <a:off x="13676444" y="10214245"/>
                <a:ext cx="26034" cy="73025"/>
              </a:xfrm>
              <a:custGeom>
                <a:avLst/>
                <a:gdLst/>
                <a:ahLst/>
                <a:cxnLst/>
                <a:rect l="l" t="t" r="r" b="b"/>
                <a:pathLst>
                  <a:path w="26034" h="73025">
                    <a:moveTo>
                      <a:pt x="25889" y="72753"/>
                    </a:moveTo>
                    <a:lnTo>
                      <a:pt x="0" y="72753"/>
                    </a:lnTo>
                    <a:lnTo>
                      <a:pt x="0" y="0"/>
                    </a:lnTo>
                    <a:lnTo>
                      <a:pt x="25889" y="0"/>
                    </a:lnTo>
                    <a:lnTo>
                      <a:pt x="25889" y="72753"/>
                    </a:lnTo>
                    <a:close/>
                  </a:path>
                </a:pathLst>
              </a:custGeom>
              <a:solidFill>
                <a:srgbClr val="FFF9E7"/>
              </a:solidFill>
            </p:spPr>
            <p:txBody>
              <a:bodyPr wrap="square" lIns="0" tIns="0" rIns="0" bIns="0" rtlCol="0"/>
              <a:lstStyle/>
              <a:p>
                <a:endParaRPr/>
              </a:p>
            </p:txBody>
          </p:sp>
          <p:sp>
            <p:nvSpPr>
              <p:cNvPr id="191" name="object 191"/>
              <p:cNvSpPr/>
              <p:nvPr/>
            </p:nvSpPr>
            <p:spPr>
              <a:xfrm>
                <a:off x="1008873" y="1301599"/>
                <a:ext cx="16365855" cy="7683500"/>
              </a:xfrm>
              <a:custGeom>
                <a:avLst/>
                <a:gdLst/>
                <a:ahLst/>
                <a:cxnLst/>
                <a:rect l="l" t="t" r="r" b="b"/>
                <a:pathLst>
                  <a:path w="16365855" h="7683500">
                    <a:moveTo>
                      <a:pt x="16365274" y="7683500"/>
                    </a:moveTo>
                    <a:lnTo>
                      <a:pt x="0" y="7683500"/>
                    </a:lnTo>
                    <a:lnTo>
                      <a:pt x="0" y="0"/>
                    </a:lnTo>
                    <a:lnTo>
                      <a:pt x="16365274" y="0"/>
                    </a:lnTo>
                    <a:lnTo>
                      <a:pt x="16365274" y="723900"/>
                    </a:lnTo>
                    <a:lnTo>
                      <a:pt x="684936" y="723900"/>
                    </a:lnTo>
                    <a:lnTo>
                      <a:pt x="670445" y="736600"/>
                    </a:lnTo>
                    <a:lnTo>
                      <a:pt x="642498" y="736600"/>
                    </a:lnTo>
                    <a:lnTo>
                      <a:pt x="629143" y="749300"/>
                    </a:lnTo>
                    <a:lnTo>
                      <a:pt x="622656" y="749300"/>
                    </a:lnTo>
                    <a:lnTo>
                      <a:pt x="610065" y="762000"/>
                    </a:lnTo>
                    <a:lnTo>
                      <a:pt x="603991" y="762000"/>
                    </a:lnTo>
                    <a:lnTo>
                      <a:pt x="592285" y="774700"/>
                    </a:lnTo>
                    <a:lnTo>
                      <a:pt x="586682" y="774700"/>
                    </a:lnTo>
                    <a:lnTo>
                      <a:pt x="575974" y="787400"/>
                    </a:lnTo>
                    <a:lnTo>
                      <a:pt x="570895" y="800100"/>
                    </a:lnTo>
                    <a:lnTo>
                      <a:pt x="561288" y="812800"/>
                    </a:lnTo>
                    <a:lnTo>
                      <a:pt x="556784" y="812800"/>
                    </a:lnTo>
                    <a:lnTo>
                      <a:pt x="548370" y="825500"/>
                    </a:lnTo>
                    <a:lnTo>
                      <a:pt x="544483" y="838200"/>
                    </a:lnTo>
                    <a:lnTo>
                      <a:pt x="537344" y="850900"/>
                    </a:lnTo>
                    <a:lnTo>
                      <a:pt x="534111" y="850900"/>
                    </a:lnTo>
                    <a:lnTo>
                      <a:pt x="528316" y="863600"/>
                    </a:lnTo>
                    <a:lnTo>
                      <a:pt x="525768" y="876300"/>
                    </a:lnTo>
                    <a:lnTo>
                      <a:pt x="521372" y="889000"/>
                    </a:lnTo>
                    <a:lnTo>
                      <a:pt x="519535" y="901700"/>
                    </a:lnTo>
                    <a:lnTo>
                      <a:pt x="516581" y="914400"/>
                    </a:lnTo>
                    <a:lnTo>
                      <a:pt x="515471" y="914400"/>
                    </a:lnTo>
                    <a:lnTo>
                      <a:pt x="513987" y="939800"/>
                    </a:lnTo>
                    <a:lnTo>
                      <a:pt x="513616" y="939800"/>
                    </a:lnTo>
                    <a:lnTo>
                      <a:pt x="513616" y="1193800"/>
                    </a:lnTo>
                    <a:lnTo>
                      <a:pt x="513987" y="1206500"/>
                    </a:lnTo>
                    <a:lnTo>
                      <a:pt x="515471" y="1219200"/>
                    </a:lnTo>
                    <a:lnTo>
                      <a:pt x="516581" y="1219200"/>
                    </a:lnTo>
                    <a:lnTo>
                      <a:pt x="519535" y="1244600"/>
                    </a:lnTo>
                    <a:lnTo>
                      <a:pt x="521372" y="1244600"/>
                    </a:lnTo>
                    <a:lnTo>
                      <a:pt x="525768" y="1257300"/>
                    </a:lnTo>
                    <a:lnTo>
                      <a:pt x="528316" y="1270000"/>
                    </a:lnTo>
                    <a:lnTo>
                      <a:pt x="534111" y="1282700"/>
                    </a:lnTo>
                    <a:lnTo>
                      <a:pt x="537344" y="1295400"/>
                    </a:lnTo>
                    <a:lnTo>
                      <a:pt x="544483" y="1308100"/>
                    </a:lnTo>
                    <a:lnTo>
                      <a:pt x="548371" y="1308100"/>
                    </a:lnTo>
                    <a:lnTo>
                      <a:pt x="556784" y="1320800"/>
                    </a:lnTo>
                    <a:lnTo>
                      <a:pt x="561288" y="1333500"/>
                    </a:lnTo>
                    <a:lnTo>
                      <a:pt x="570895" y="1333500"/>
                    </a:lnTo>
                    <a:lnTo>
                      <a:pt x="575974" y="1346200"/>
                    </a:lnTo>
                    <a:lnTo>
                      <a:pt x="586682" y="1358900"/>
                    </a:lnTo>
                    <a:lnTo>
                      <a:pt x="592285" y="1358900"/>
                    </a:lnTo>
                    <a:lnTo>
                      <a:pt x="603991" y="1371600"/>
                    </a:lnTo>
                    <a:lnTo>
                      <a:pt x="610065" y="1371600"/>
                    </a:lnTo>
                    <a:lnTo>
                      <a:pt x="622656" y="1384300"/>
                    </a:lnTo>
                    <a:lnTo>
                      <a:pt x="629143" y="1384300"/>
                    </a:lnTo>
                    <a:lnTo>
                      <a:pt x="642498" y="1397000"/>
                    </a:lnTo>
                    <a:lnTo>
                      <a:pt x="649334" y="1397000"/>
                    </a:lnTo>
                    <a:lnTo>
                      <a:pt x="663324" y="1409700"/>
                    </a:lnTo>
                    <a:lnTo>
                      <a:pt x="707124" y="1409700"/>
                    </a:lnTo>
                    <a:lnTo>
                      <a:pt x="714604" y="1422400"/>
                    </a:lnTo>
                    <a:lnTo>
                      <a:pt x="16365274" y="1422400"/>
                    </a:lnTo>
                    <a:lnTo>
                      <a:pt x="16365274" y="2146300"/>
                    </a:lnTo>
                    <a:lnTo>
                      <a:pt x="684936" y="2146300"/>
                    </a:lnTo>
                    <a:lnTo>
                      <a:pt x="670445" y="2159000"/>
                    </a:lnTo>
                    <a:lnTo>
                      <a:pt x="649334" y="2159000"/>
                    </a:lnTo>
                    <a:lnTo>
                      <a:pt x="642498" y="2171700"/>
                    </a:lnTo>
                    <a:lnTo>
                      <a:pt x="622656" y="2171700"/>
                    </a:lnTo>
                    <a:lnTo>
                      <a:pt x="610065" y="2184400"/>
                    </a:lnTo>
                    <a:lnTo>
                      <a:pt x="603991" y="2197100"/>
                    </a:lnTo>
                    <a:lnTo>
                      <a:pt x="592285" y="2197100"/>
                    </a:lnTo>
                    <a:lnTo>
                      <a:pt x="586682" y="2209800"/>
                    </a:lnTo>
                    <a:lnTo>
                      <a:pt x="575974" y="2222500"/>
                    </a:lnTo>
                    <a:lnTo>
                      <a:pt x="570895" y="2222500"/>
                    </a:lnTo>
                    <a:lnTo>
                      <a:pt x="561288" y="2235200"/>
                    </a:lnTo>
                    <a:lnTo>
                      <a:pt x="556784" y="2235200"/>
                    </a:lnTo>
                    <a:lnTo>
                      <a:pt x="548370" y="2247900"/>
                    </a:lnTo>
                    <a:lnTo>
                      <a:pt x="544483" y="2260600"/>
                    </a:lnTo>
                    <a:lnTo>
                      <a:pt x="537344" y="2273300"/>
                    </a:lnTo>
                    <a:lnTo>
                      <a:pt x="534111" y="2273300"/>
                    </a:lnTo>
                    <a:lnTo>
                      <a:pt x="528316" y="2298700"/>
                    </a:lnTo>
                    <a:lnTo>
                      <a:pt x="525768" y="2298700"/>
                    </a:lnTo>
                    <a:lnTo>
                      <a:pt x="521372" y="2311400"/>
                    </a:lnTo>
                    <a:lnTo>
                      <a:pt x="519535" y="2324100"/>
                    </a:lnTo>
                    <a:lnTo>
                      <a:pt x="516581" y="2336800"/>
                    </a:lnTo>
                    <a:lnTo>
                      <a:pt x="515471" y="2349500"/>
                    </a:lnTo>
                    <a:lnTo>
                      <a:pt x="513987" y="2362200"/>
                    </a:lnTo>
                    <a:lnTo>
                      <a:pt x="513616" y="2362200"/>
                    </a:lnTo>
                    <a:lnTo>
                      <a:pt x="513616" y="2616200"/>
                    </a:lnTo>
                    <a:lnTo>
                      <a:pt x="513987" y="2628900"/>
                    </a:lnTo>
                    <a:lnTo>
                      <a:pt x="515471" y="2641600"/>
                    </a:lnTo>
                    <a:lnTo>
                      <a:pt x="516581" y="2654300"/>
                    </a:lnTo>
                    <a:lnTo>
                      <a:pt x="519535" y="2667000"/>
                    </a:lnTo>
                    <a:lnTo>
                      <a:pt x="521372" y="2667000"/>
                    </a:lnTo>
                    <a:lnTo>
                      <a:pt x="525768" y="2692400"/>
                    </a:lnTo>
                    <a:lnTo>
                      <a:pt x="528316" y="2692400"/>
                    </a:lnTo>
                    <a:lnTo>
                      <a:pt x="534111" y="2705100"/>
                    </a:lnTo>
                    <a:lnTo>
                      <a:pt x="537344" y="2717800"/>
                    </a:lnTo>
                    <a:lnTo>
                      <a:pt x="544483" y="2730500"/>
                    </a:lnTo>
                    <a:lnTo>
                      <a:pt x="548371" y="2730500"/>
                    </a:lnTo>
                    <a:lnTo>
                      <a:pt x="556784" y="2743200"/>
                    </a:lnTo>
                    <a:lnTo>
                      <a:pt x="561288" y="2755900"/>
                    </a:lnTo>
                    <a:lnTo>
                      <a:pt x="570895" y="2768600"/>
                    </a:lnTo>
                    <a:lnTo>
                      <a:pt x="575974" y="2768600"/>
                    </a:lnTo>
                    <a:lnTo>
                      <a:pt x="586682" y="2781300"/>
                    </a:lnTo>
                    <a:lnTo>
                      <a:pt x="592285" y="2781300"/>
                    </a:lnTo>
                    <a:lnTo>
                      <a:pt x="603991" y="2794000"/>
                    </a:lnTo>
                    <a:lnTo>
                      <a:pt x="610065" y="2794000"/>
                    </a:lnTo>
                    <a:lnTo>
                      <a:pt x="622656" y="2806700"/>
                    </a:lnTo>
                    <a:lnTo>
                      <a:pt x="629143" y="2806700"/>
                    </a:lnTo>
                    <a:lnTo>
                      <a:pt x="642498" y="2819400"/>
                    </a:lnTo>
                    <a:lnTo>
                      <a:pt x="649334" y="2819400"/>
                    </a:lnTo>
                    <a:lnTo>
                      <a:pt x="663324" y="2832100"/>
                    </a:lnTo>
                    <a:lnTo>
                      <a:pt x="692272" y="2832100"/>
                    </a:lnTo>
                    <a:lnTo>
                      <a:pt x="707124" y="2844800"/>
                    </a:lnTo>
                    <a:lnTo>
                      <a:pt x="16365274" y="2844800"/>
                    </a:lnTo>
                    <a:lnTo>
                      <a:pt x="16365274" y="3568700"/>
                    </a:lnTo>
                    <a:lnTo>
                      <a:pt x="692271" y="3568700"/>
                    </a:lnTo>
                    <a:lnTo>
                      <a:pt x="684936" y="3581400"/>
                    </a:lnTo>
                    <a:lnTo>
                      <a:pt x="663324" y="3581400"/>
                    </a:lnTo>
                    <a:lnTo>
                      <a:pt x="649334" y="3594100"/>
                    </a:lnTo>
                    <a:lnTo>
                      <a:pt x="629143" y="3594100"/>
                    </a:lnTo>
                    <a:lnTo>
                      <a:pt x="622656" y="3606800"/>
                    </a:lnTo>
                    <a:lnTo>
                      <a:pt x="610065" y="3606800"/>
                    </a:lnTo>
                    <a:lnTo>
                      <a:pt x="603991" y="3619500"/>
                    </a:lnTo>
                    <a:lnTo>
                      <a:pt x="592285" y="3619500"/>
                    </a:lnTo>
                    <a:lnTo>
                      <a:pt x="586682" y="3632200"/>
                    </a:lnTo>
                    <a:lnTo>
                      <a:pt x="575974" y="3644900"/>
                    </a:lnTo>
                    <a:lnTo>
                      <a:pt x="570895" y="3644900"/>
                    </a:lnTo>
                    <a:lnTo>
                      <a:pt x="561288" y="3657600"/>
                    </a:lnTo>
                    <a:lnTo>
                      <a:pt x="556784" y="3670300"/>
                    </a:lnTo>
                    <a:lnTo>
                      <a:pt x="548370" y="3683000"/>
                    </a:lnTo>
                    <a:lnTo>
                      <a:pt x="544483" y="3683000"/>
                    </a:lnTo>
                    <a:lnTo>
                      <a:pt x="537344" y="3695700"/>
                    </a:lnTo>
                    <a:lnTo>
                      <a:pt x="534111" y="3708400"/>
                    </a:lnTo>
                    <a:lnTo>
                      <a:pt x="528316" y="3721100"/>
                    </a:lnTo>
                    <a:lnTo>
                      <a:pt x="525768" y="3721100"/>
                    </a:lnTo>
                    <a:lnTo>
                      <a:pt x="521372" y="3733800"/>
                    </a:lnTo>
                    <a:lnTo>
                      <a:pt x="519535" y="3746500"/>
                    </a:lnTo>
                    <a:lnTo>
                      <a:pt x="516581" y="3759200"/>
                    </a:lnTo>
                    <a:lnTo>
                      <a:pt x="515471" y="3771900"/>
                    </a:lnTo>
                    <a:lnTo>
                      <a:pt x="513987" y="3784600"/>
                    </a:lnTo>
                    <a:lnTo>
                      <a:pt x="513616" y="3797300"/>
                    </a:lnTo>
                    <a:lnTo>
                      <a:pt x="513616" y="4038600"/>
                    </a:lnTo>
                    <a:lnTo>
                      <a:pt x="513987" y="4051300"/>
                    </a:lnTo>
                    <a:lnTo>
                      <a:pt x="515471" y="4064000"/>
                    </a:lnTo>
                    <a:lnTo>
                      <a:pt x="516581" y="4076700"/>
                    </a:lnTo>
                    <a:lnTo>
                      <a:pt x="519535" y="4089400"/>
                    </a:lnTo>
                    <a:lnTo>
                      <a:pt x="521372" y="4102100"/>
                    </a:lnTo>
                    <a:lnTo>
                      <a:pt x="525768" y="4114800"/>
                    </a:lnTo>
                    <a:lnTo>
                      <a:pt x="528316" y="4114800"/>
                    </a:lnTo>
                    <a:lnTo>
                      <a:pt x="534111" y="4127500"/>
                    </a:lnTo>
                    <a:lnTo>
                      <a:pt x="537344" y="4140200"/>
                    </a:lnTo>
                    <a:lnTo>
                      <a:pt x="544483" y="4152900"/>
                    </a:lnTo>
                    <a:lnTo>
                      <a:pt x="548371" y="4152900"/>
                    </a:lnTo>
                    <a:lnTo>
                      <a:pt x="556784" y="4165600"/>
                    </a:lnTo>
                    <a:lnTo>
                      <a:pt x="561288" y="4178300"/>
                    </a:lnTo>
                    <a:lnTo>
                      <a:pt x="570895" y="4191000"/>
                    </a:lnTo>
                    <a:lnTo>
                      <a:pt x="575974" y="4191000"/>
                    </a:lnTo>
                    <a:lnTo>
                      <a:pt x="586682" y="4203700"/>
                    </a:lnTo>
                    <a:lnTo>
                      <a:pt x="592285" y="4216400"/>
                    </a:lnTo>
                    <a:lnTo>
                      <a:pt x="603991" y="4216400"/>
                    </a:lnTo>
                    <a:lnTo>
                      <a:pt x="610065" y="4229100"/>
                    </a:lnTo>
                    <a:lnTo>
                      <a:pt x="622656" y="4229100"/>
                    </a:lnTo>
                    <a:lnTo>
                      <a:pt x="629143" y="4241800"/>
                    </a:lnTo>
                    <a:lnTo>
                      <a:pt x="649334" y="4241800"/>
                    </a:lnTo>
                    <a:lnTo>
                      <a:pt x="663324" y="4254500"/>
                    </a:lnTo>
                    <a:lnTo>
                      <a:pt x="684936" y="4254500"/>
                    </a:lnTo>
                    <a:lnTo>
                      <a:pt x="692272" y="4267200"/>
                    </a:lnTo>
                    <a:lnTo>
                      <a:pt x="16365274" y="4267200"/>
                    </a:lnTo>
                    <a:lnTo>
                      <a:pt x="16365274" y="4991100"/>
                    </a:lnTo>
                    <a:lnTo>
                      <a:pt x="707124" y="4991100"/>
                    </a:lnTo>
                    <a:lnTo>
                      <a:pt x="692271" y="5003800"/>
                    </a:lnTo>
                    <a:lnTo>
                      <a:pt x="663324" y="5003800"/>
                    </a:lnTo>
                    <a:lnTo>
                      <a:pt x="649334" y="5016500"/>
                    </a:lnTo>
                    <a:lnTo>
                      <a:pt x="642498" y="5016500"/>
                    </a:lnTo>
                    <a:lnTo>
                      <a:pt x="629143" y="5029200"/>
                    </a:lnTo>
                    <a:lnTo>
                      <a:pt x="622656" y="5029200"/>
                    </a:lnTo>
                    <a:lnTo>
                      <a:pt x="610065" y="5041900"/>
                    </a:lnTo>
                    <a:lnTo>
                      <a:pt x="603991" y="5041900"/>
                    </a:lnTo>
                    <a:lnTo>
                      <a:pt x="592285" y="5054600"/>
                    </a:lnTo>
                    <a:lnTo>
                      <a:pt x="586682" y="5054600"/>
                    </a:lnTo>
                    <a:lnTo>
                      <a:pt x="575974" y="5067300"/>
                    </a:lnTo>
                    <a:lnTo>
                      <a:pt x="570895" y="5067300"/>
                    </a:lnTo>
                    <a:lnTo>
                      <a:pt x="561288" y="5080000"/>
                    </a:lnTo>
                    <a:lnTo>
                      <a:pt x="556784" y="5092700"/>
                    </a:lnTo>
                    <a:lnTo>
                      <a:pt x="548370" y="5105400"/>
                    </a:lnTo>
                    <a:lnTo>
                      <a:pt x="544483" y="5105400"/>
                    </a:lnTo>
                    <a:lnTo>
                      <a:pt x="537344" y="5118100"/>
                    </a:lnTo>
                    <a:lnTo>
                      <a:pt x="534111" y="5130800"/>
                    </a:lnTo>
                    <a:lnTo>
                      <a:pt x="528316" y="5143500"/>
                    </a:lnTo>
                    <a:lnTo>
                      <a:pt x="525768" y="5143500"/>
                    </a:lnTo>
                    <a:lnTo>
                      <a:pt x="521372" y="5168900"/>
                    </a:lnTo>
                    <a:lnTo>
                      <a:pt x="519535" y="5168900"/>
                    </a:lnTo>
                    <a:lnTo>
                      <a:pt x="516581" y="5181600"/>
                    </a:lnTo>
                    <a:lnTo>
                      <a:pt x="515471" y="5194300"/>
                    </a:lnTo>
                    <a:lnTo>
                      <a:pt x="513987" y="5207000"/>
                    </a:lnTo>
                    <a:lnTo>
                      <a:pt x="513616" y="5219700"/>
                    </a:lnTo>
                    <a:lnTo>
                      <a:pt x="513616" y="5473700"/>
                    </a:lnTo>
                    <a:lnTo>
                      <a:pt x="513987" y="5473700"/>
                    </a:lnTo>
                    <a:lnTo>
                      <a:pt x="515471" y="5486400"/>
                    </a:lnTo>
                    <a:lnTo>
                      <a:pt x="516581" y="5499100"/>
                    </a:lnTo>
                    <a:lnTo>
                      <a:pt x="519535" y="5511800"/>
                    </a:lnTo>
                    <a:lnTo>
                      <a:pt x="521372" y="5524500"/>
                    </a:lnTo>
                    <a:lnTo>
                      <a:pt x="525768" y="5537200"/>
                    </a:lnTo>
                    <a:lnTo>
                      <a:pt x="528316" y="5537200"/>
                    </a:lnTo>
                    <a:lnTo>
                      <a:pt x="534111" y="5562600"/>
                    </a:lnTo>
                    <a:lnTo>
                      <a:pt x="537344" y="5562600"/>
                    </a:lnTo>
                    <a:lnTo>
                      <a:pt x="544483" y="5575300"/>
                    </a:lnTo>
                    <a:lnTo>
                      <a:pt x="548371" y="5588000"/>
                    </a:lnTo>
                    <a:lnTo>
                      <a:pt x="556784" y="5600700"/>
                    </a:lnTo>
                    <a:lnTo>
                      <a:pt x="561288" y="5600700"/>
                    </a:lnTo>
                    <a:lnTo>
                      <a:pt x="570895" y="5613400"/>
                    </a:lnTo>
                    <a:lnTo>
                      <a:pt x="575974" y="5613400"/>
                    </a:lnTo>
                    <a:lnTo>
                      <a:pt x="586682" y="5626100"/>
                    </a:lnTo>
                    <a:lnTo>
                      <a:pt x="592285" y="5638800"/>
                    </a:lnTo>
                    <a:lnTo>
                      <a:pt x="603991" y="5638800"/>
                    </a:lnTo>
                    <a:lnTo>
                      <a:pt x="610065" y="5651500"/>
                    </a:lnTo>
                    <a:lnTo>
                      <a:pt x="622656" y="5651500"/>
                    </a:lnTo>
                    <a:lnTo>
                      <a:pt x="629143" y="5664200"/>
                    </a:lnTo>
                    <a:lnTo>
                      <a:pt x="642498" y="5664200"/>
                    </a:lnTo>
                    <a:lnTo>
                      <a:pt x="649334" y="5676900"/>
                    </a:lnTo>
                    <a:lnTo>
                      <a:pt x="670445" y="5676900"/>
                    </a:lnTo>
                    <a:lnTo>
                      <a:pt x="684936" y="5689600"/>
                    </a:lnTo>
                    <a:lnTo>
                      <a:pt x="16365274" y="5689600"/>
                    </a:lnTo>
                    <a:lnTo>
                      <a:pt x="16365274" y="6413500"/>
                    </a:lnTo>
                    <a:lnTo>
                      <a:pt x="714604" y="6413500"/>
                    </a:lnTo>
                    <a:lnTo>
                      <a:pt x="707124" y="6426200"/>
                    </a:lnTo>
                    <a:lnTo>
                      <a:pt x="663324" y="6426200"/>
                    </a:lnTo>
                    <a:lnTo>
                      <a:pt x="649334" y="6438900"/>
                    </a:lnTo>
                    <a:lnTo>
                      <a:pt x="642498" y="6438900"/>
                    </a:lnTo>
                    <a:lnTo>
                      <a:pt x="629143" y="6451600"/>
                    </a:lnTo>
                    <a:lnTo>
                      <a:pt x="622656" y="6451600"/>
                    </a:lnTo>
                    <a:lnTo>
                      <a:pt x="610065" y="6464300"/>
                    </a:lnTo>
                    <a:lnTo>
                      <a:pt x="603991" y="6464300"/>
                    </a:lnTo>
                    <a:lnTo>
                      <a:pt x="592285" y="6477000"/>
                    </a:lnTo>
                    <a:lnTo>
                      <a:pt x="586682" y="6477000"/>
                    </a:lnTo>
                    <a:lnTo>
                      <a:pt x="575974" y="6489700"/>
                    </a:lnTo>
                    <a:lnTo>
                      <a:pt x="570895" y="6489700"/>
                    </a:lnTo>
                    <a:lnTo>
                      <a:pt x="561288" y="6502400"/>
                    </a:lnTo>
                    <a:lnTo>
                      <a:pt x="556784" y="6515100"/>
                    </a:lnTo>
                    <a:lnTo>
                      <a:pt x="548370" y="6527800"/>
                    </a:lnTo>
                    <a:lnTo>
                      <a:pt x="544483" y="6527800"/>
                    </a:lnTo>
                    <a:lnTo>
                      <a:pt x="537344" y="6540500"/>
                    </a:lnTo>
                    <a:lnTo>
                      <a:pt x="534111" y="6553200"/>
                    </a:lnTo>
                    <a:lnTo>
                      <a:pt x="528316" y="6565900"/>
                    </a:lnTo>
                    <a:lnTo>
                      <a:pt x="525768" y="6578600"/>
                    </a:lnTo>
                    <a:lnTo>
                      <a:pt x="521372" y="6591300"/>
                    </a:lnTo>
                    <a:lnTo>
                      <a:pt x="519535" y="6591300"/>
                    </a:lnTo>
                    <a:lnTo>
                      <a:pt x="516581" y="6616700"/>
                    </a:lnTo>
                    <a:lnTo>
                      <a:pt x="515471" y="6616700"/>
                    </a:lnTo>
                    <a:lnTo>
                      <a:pt x="513987" y="6629400"/>
                    </a:lnTo>
                    <a:lnTo>
                      <a:pt x="513616" y="6642100"/>
                    </a:lnTo>
                    <a:lnTo>
                      <a:pt x="513616" y="6769100"/>
                    </a:lnTo>
                    <a:lnTo>
                      <a:pt x="513987" y="6781800"/>
                    </a:lnTo>
                    <a:lnTo>
                      <a:pt x="515471" y="6794500"/>
                    </a:lnTo>
                    <a:lnTo>
                      <a:pt x="516581" y="6807200"/>
                    </a:lnTo>
                    <a:lnTo>
                      <a:pt x="519535" y="6819900"/>
                    </a:lnTo>
                    <a:lnTo>
                      <a:pt x="521372" y="6819900"/>
                    </a:lnTo>
                    <a:lnTo>
                      <a:pt x="525768" y="6832600"/>
                    </a:lnTo>
                    <a:lnTo>
                      <a:pt x="528316" y="6845300"/>
                    </a:lnTo>
                    <a:lnTo>
                      <a:pt x="534111" y="6858000"/>
                    </a:lnTo>
                    <a:lnTo>
                      <a:pt x="537344" y="6870700"/>
                    </a:lnTo>
                    <a:lnTo>
                      <a:pt x="544483" y="6883400"/>
                    </a:lnTo>
                    <a:lnTo>
                      <a:pt x="548371" y="6883400"/>
                    </a:lnTo>
                    <a:lnTo>
                      <a:pt x="556784" y="6896100"/>
                    </a:lnTo>
                    <a:lnTo>
                      <a:pt x="561288" y="6908800"/>
                    </a:lnTo>
                    <a:lnTo>
                      <a:pt x="570895" y="6921500"/>
                    </a:lnTo>
                    <a:lnTo>
                      <a:pt x="575974" y="6921500"/>
                    </a:lnTo>
                    <a:lnTo>
                      <a:pt x="586682" y="6934200"/>
                    </a:lnTo>
                    <a:lnTo>
                      <a:pt x="592285" y="6934200"/>
                    </a:lnTo>
                    <a:lnTo>
                      <a:pt x="603991" y="6946900"/>
                    </a:lnTo>
                    <a:lnTo>
                      <a:pt x="610065" y="6946900"/>
                    </a:lnTo>
                    <a:lnTo>
                      <a:pt x="622656" y="6959600"/>
                    </a:lnTo>
                    <a:lnTo>
                      <a:pt x="629143" y="6959600"/>
                    </a:lnTo>
                    <a:lnTo>
                      <a:pt x="642498" y="6972300"/>
                    </a:lnTo>
                    <a:lnTo>
                      <a:pt x="649334" y="6972300"/>
                    </a:lnTo>
                    <a:lnTo>
                      <a:pt x="663324" y="6985000"/>
                    </a:lnTo>
                    <a:lnTo>
                      <a:pt x="692272" y="6985000"/>
                    </a:lnTo>
                    <a:lnTo>
                      <a:pt x="707124" y="6997700"/>
                    </a:lnTo>
                    <a:lnTo>
                      <a:pt x="16365274" y="6997700"/>
                    </a:lnTo>
                    <a:lnTo>
                      <a:pt x="16365274" y="7683500"/>
                    </a:lnTo>
                    <a:close/>
                  </a:path>
                  <a:path w="16365855" h="7683500">
                    <a:moveTo>
                      <a:pt x="16365274" y="1422400"/>
                    </a:moveTo>
                    <a:lnTo>
                      <a:pt x="774994" y="1422400"/>
                    </a:lnTo>
                    <a:lnTo>
                      <a:pt x="782475" y="1409700"/>
                    </a:lnTo>
                    <a:lnTo>
                      <a:pt x="826274" y="1409700"/>
                    </a:lnTo>
                    <a:lnTo>
                      <a:pt x="840265" y="1397000"/>
                    </a:lnTo>
                    <a:lnTo>
                      <a:pt x="847101" y="1397000"/>
                    </a:lnTo>
                    <a:lnTo>
                      <a:pt x="860456" y="1384300"/>
                    </a:lnTo>
                    <a:lnTo>
                      <a:pt x="866943" y="1384300"/>
                    </a:lnTo>
                    <a:lnTo>
                      <a:pt x="879534" y="1371600"/>
                    </a:lnTo>
                    <a:lnTo>
                      <a:pt x="885608" y="1371600"/>
                    </a:lnTo>
                    <a:lnTo>
                      <a:pt x="897314" y="1358900"/>
                    </a:lnTo>
                    <a:lnTo>
                      <a:pt x="902917" y="1358900"/>
                    </a:lnTo>
                    <a:lnTo>
                      <a:pt x="913625" y="1346200"/>
                    </a:lnTo>
                    <a:lnTo>
                      <a:pt x="918703" y="1333500"/>
                    </a:lnTo>
                    <a:lnTo>
                      <a:pt x="928310" y="1333500"/>
                    </a:lnTo>
                    <a:lnTo>
                      <a:pt x="932815" y="1320800"/>
                    </a:lnTo>
                    <a:lnTo>
                      <a:pt x="941228" y="1308100"/>
                    </a:lnTo>
                    <a:lnTo>
                      <a:pt x="945116" y="1308100"/>
                    </a:lnTo>
                    <a:lnTo>
                      <a:pt x="952254" y="1295400"/>
                    </a:lnTo>
                    <a:lnTo>
                      <a:pt x="955488" y="1282700"/>
                    </a:lnTo>
                    <a:lnTo>
                      <a:pt x="961283" y="1270000"/>
                    </a:lnTo>
                    <a:lnTo>
                      <a:pt x="963830" y="1257300"/>
                    </a:lnTo>
                    <a:lnTo>
                      <a:pt x="968226" y="1244600"/>
                    </a:lnTo>
                    <a:lnTo>
                      <a:pt x="970064" y="1244600"/>
                    </a:lnTo>
                    <a:lnTo>
                      <a:pt x="973018" y="1219200"/>
                    </a:lnTo>
                    <a:lnTo>
                      <a:pt x="974128" y="1219200"/>
                    </a:lnTo>
                    <a:lnTo>
                      <a:pt x="975612" y="1206500"/>
                    </a:lnTo>
                    <a:lnTo>
                      <a:pt x="975983" y="1193800"/>
                    </a:lnTo>
                    <a:lnTo>
                      <a:pt x="975983" y="939800"/>
                    </a:lnTo>
                    <a:lnTo>
                      <a:pt x="975612" y="939800"/>
                    </a:lnTo>
                    <a:lnTo>
                      <a:pt x="974128" y="914400"/>
                    </a:lnTo>
                    <a:lnTo>
                      <a:pt x="973018" y="914400"/>
                    </a:lnTo>
                    <a:lnTo>
                      <a:pt x="970064" y="901700"/>
                    </a:lnTo>
                    <a:lnTo>
                      <a:pt x="968226" y="889000"/>
                    </a:lnTo>
                    <a:lnTo>
                      <a:pt x="963830" y="876300"/>
                    </a:lnTo>
                    <a:lnTo>
                      <a:pt x="961283" y="863600"/>
                    </a:lnTo>
                    <a:lnTo>
                      <a:pt x="955488" y="850900"/>
                    </a:lnTo>
                    <a:lnTo>
                      <a:pt x="952254" y="850900"/>
                    </a:lnTo>
                    <a:lnTo>
                      <a:pt x="945116" y="838200"/>
                    </a:lnTo>
                    <a:lnTo>
                      <a:pt x="941228" y="825500"/>
                    </a:lnTo>
                    <a:lnTo>
                      <a:pt x="932815" y="812800"/>
                    </a:lnTo>
                    <a:lnTo>
                      <a:pt x="928310" y="812800"/>
                    </a:lnTo>
                    <a:lnTo>
                      <a:pt x="918703" y="800100"/>
                    </a:lnTo>
                    <a:lnTo>
                      <a:pt x="913625" y="787400"/>
                    </a:lnTo>
                    <a:lnTo>
                      <a:pt x="902917" y="774700"/>
                    </a:lnTo>
                    <a:lnTo>
                      <a:pt x="897314" y="774700"/>
                    </a:lnTo>
                    <a:lnTo>
                      <a:pt x="885608" y="762000"/>
                    </a:lnTo>
                    <a:lnTo>
                      <a:pt x="879533" y="762000"/>
                    </a:lnTo>
                    <a:lnTo>
                      <a:pt x="866942" y="749300"/>
                    </a:lnTo>
                    <a:lnTo>
                      <a:pt x="860456" y="749300"/>
                    </a:lnTo>
                    <a:lnTo>
                      <a:pt x="847101" y="736600"/>
                    </a:lnTo>
                    <a:lnTo>
                      <a:pt x="819154" y="736600"/>
                    </a:lnTo>
                    <a:lnTo>
                      <a:pt x="804663" y="723900"/>
                    </a:lnTo>
                    <a:lnTo>
                      <a:pt x="16365274" y="723900"/>
                    </a:lnTo>
                    <a:lnTo>
                      <a:pt x="16365274" y="1422400"/>
                    </a:lnTo>
                    <a:close/>
                  </a:path>
                  <a:path w="16365855" h="7683500">
                    <a:moveTo>
                      <a:pt x="16365274" y="2844800"/>
                    </a:moveTo>
                    <a:lnTo>
                      <a:pt x="782475" y="2844800"/>
                    </a:lnTo>
                    <a:lnTo>
                      <a:pt x="797327" y="2832100"/>
                    </a:lnTo>
                    <a:lnTo>
                      <a:pt x="826274" y="2832100"/>
                    </a:lnTo>
                    <a:lnTo>
                      <a:pt x="840265" y="2819400"/>
                    </a:lnTo>
                    <a:lnTo>
                      <a:pt x="847101" y="2819400"/>
                    </a:lnTo>
                    <a:lnTo>
                      <a:pt x="860456" y="2806700"/>
                    </a:lnTo>
                    <a:lnTo>
                      <a:pt x="866943" y="2806700"/>
                    </a:lnTo>
                    <a:lnTo>
                      <a:pt x="879534" y="2794000"/>
                    </a:lnTo>
                    <a:lnTo>
                      <a:pt x="885608" y="2794000"/>
                    </a:lnTo>
                    <a:lnTo>
                      <a:pt x="897314" y="2781300"/>
                    </a:lnTo>
                    <a:lnTo>
                      <a:pt x="902917" y="2781300"/>
                    </a:lnTo>
                    <a:lnTo>
                      <a:pt x="913625" y="2768600"/>
                    </a:lnTo>
                    <a:lnTo>
                      <a:pt x="918703" y="2768600"/>
                    </a:lnTo>
                    <a:lnTo>
                      <a:pt x="928310" y="2755900"/>
                    </a:lnTo>
                    <a:lnTo>
                      <a:pt x="932815" y="2743200"/>
                    </a:lnTo>
                    <a:lnTo>
                      <a:pt x="941228" y="2730500"/>
                    </a:lnTo>
                    <a:lnTo>
                      <a:pt x="945116" y="2730500"/>
                    </a:lnTo>
                    <a:lnTo>
                      <a:pt x="952254" y="2717800"/>
                    </a:lnTo>
                    <a:lnTo>
                      <a:pt x="955488" y="2705100"/>
                    </a:lnTo>
                    <a:lnTo>
                      <a:pt x="961283" y="2692400"/>
                    </a:lnTo>
                    <a:lnTo>
                      <a:pt x="963830" y="2692400"/>
                    </a:lnTo>
                    <a:lnTo>
                      <a:pt x="968226" y="2667000"/>
                    </a:lnTo>
                    <a:lnTo>
                      <a:pt x="970064" y="2667000"/>
                    </a:lnTo>
                    <a:lnTo>
                      <a:pt x="973018" y="2654300"/>
                    </a:lnTo>
                    <a:lnTo>
                      <a:pt x="974128" y="2641600"/>
                    </a:lnTo>
                    <a:lnTo>
                      <a:pt x="975612" y="2628900"/>
                    </a:lnTo>
                    <a:lnTo>
                      <a:pt x="975983" y="2616200"/>
                    </a:lnTo>
                    <a:lnTo>
                      <a:pt x="975983" y="2362200"/>
                    </a:lnTo>
                    <a:lnTo>
                      <a:pt x="975612" y="2362200"/>
                    </a:lnTo>
                    <a:lnTo>
                      <a:pt x="974128" y="2349500"/>
                    </a:lnTo>
                    <a:lnTo>
                      <a:pt x="973018" y="2336800"/>
                    </a:lnTo>
                    <a:lnTo>
                      <a:pt x="970064" y="2324100"/>
                    </a:lnTo>
                    <a:lnTo>
                      <a:pt x="968226" y="2311400"/>
                    </a:lnTo>
                    <a:lnTo>
                      <a:pt x="963830" y="2298700"/>
                    </a:lnTo>
                    <a:lnTo>
                      <a:pt x="961283" y="2298700"/>
                    </a:lnTo>
                    <a:lnTo>
                      <a:pt x="955488" y="2273300"/>
                    </a:lnTo>
                    <a:lnTo>
                      <a:pt x="952254" y="2273300"/>
                    </a:lnTo>
                    <a:lnTo>
                      <a:pt x="945116" y="2260600"/>
                    </a:lnTo>
                    <a:lnTo>
                      <a:pt x="941228" y="2247900"/>
                    </a:lnTo>
                    <a:lnTo>
                      <a:pt x="932815" y="2235200"/>
                    </a:lnTo>
                    <a:lnTo>
                      <a:pt x="928310" y="2235200"/>
                    </a:lnTo>
                    <a:lnTo>
                      <a:pt x="918703" y="2222500"/>
                    </a:lnTo>
                    <a:lnTo>
                      <a:pt x="913625" y="2222500"/>
                    </a:lnTo>
                    <a:lnTo>
                      <a:pt x="902917" y="2209800"/>
                    </a:lnTo>
                    <a:lnTo>
                      <a:pt x="897314" y="2197100"/>
                    </a:lnTo>
                    <a:lnTo>
                      <a:pt x="885608" y="2197100"/>
                    </a:lnTo>
                    <a:lnTo>
                      <a:pt x="879533" y="2184400"/>
                    </a:lnTo>
                    <a:lnTo>
                      <a:pt x="866942" y="2171700"/>
                    </a:lnTo>
                    <a:lnTo>
                      <a:pt x="847101" y="2171700"/>
                    </a:lnTo>
                    <a:lnTo>
                      <a:pt x="840265" y="2159000"/>
                    </a:lnTo>
                    <a:lnTo>
                      <a:pt x="819154" y="2159000"/>
                    </a:lnTo>
                    <a:lnTo>
                      <a:pt x="804663" y="2146300"/>
                    </a:lnTo>
                    <a:lnTo>
                      <a:pt x="16365274" y="2146300"/>
                    </a:lnTo>
                    <a:lnTo>
                      <a:pt x="16365274" y="2844800"/>
                    </a:lnTo>
                    <a:close/>
                  </a:path>
                  <a:path w="16365855" h="7683500">
                    <a:moveTo>
                      <a:pt x="16365274" y="4267200"/>
                    </a:moveTo>
                    <a:lnTo>
                      <a:pt x="797327" y="4267200"/>
                    </a:lnTo>
                    <a:lnTo>
                      <a:pt x="804663" y="4254500"/>
                    </a:lnTo>
                    <a:lnTo>
                      <a:pt x="826274" y="4254500"/>
                    </a:lnTo>
                    <a:lnTo>
                      <a:pt x="840265" y="4241800"/>
                    </a:lnTo>
                    <a:lnTo>
                      <a:pt x="860456" y="4241800"/>
                    </a:lnTo>
                    <a:lnTo>
                      <a:pt x="866943" y="4229100"/>
                    </a:lnTo>
                    <a:lnTo>
                      <a:pt x="879534" y="4229100"/>
                    </a:lnTo>
                    <a:lnTo>
                      <a:pt x="885608" y="4216400"/>
                    </a:lnTo>
                    <a:lnTo>
                      <a:pt x="897314" y="4216400"/>
                    </a:lnTo>
                    <a:lnTo>
                      <a:pt x="902917" y="4203700"/>
                    </a:lnTo>
                    <a:lnTo>
                      <a:pt x="913625" y="4191000"/>
                    </a:lnTo>
                    <a:lnTo>
                      <a:pt x="918703" y="4191000"/>
                    </a:lnTo>
                    <a:lnTo>
                      <a:pt x="928310" y="4178300"/>
                    </a:lnTo>
                    <a:lnTo>
                      <a:pt x="932815" y="4165600"/>
                    </a:lnTo>
                    <a:lnTo>
                      <a:pt x="941228" y="4152900"/>
                    </a:lnTo>
                    <a:lnTo>
                      <a:pt x="945116" y="4152900"/>
                    </a:lnTo>
                    <a:lnTo>
                      <a:pt x="952254" y="4140200"/>
                    </a:lnTo>
                    <a:lnTo>
                      <a:pt x="955488" y="4127500"/>
                    </a:lnTo>
                    <a:lnTo>
                      <a:pt x="961283" y="4114800"/>
                    </a:lnTo>
                    <a:lnTo>
                      <a:pt x="963830" y="4114800"/>
                    </a:lnTo>
                    <a:lnTo>
                      <a:pt x="968226" y="4102100"/>
                    </a:lnTo>
                    <a:lnTo>
                      <a:pt x="970064" y="4089400"/>
                    </a:lnTo>
                    <a:lnTo>
                      <a:pt x="973018" y="4076700"/>
                    </a:lnTo>
                    <a:lnTo>
                      <a:pt x="974128" y="4064000"/>
                    </a:lnTo>
                    <a:lnTo>
                      <a:pt x="975612" y="4051300"/>
                    </a:lnTo>
                    <a:lnTo>
                      <a:pt x="975983" y="4038600"/>
                    </a:lnTo>
                    <a:lnTo>
                      <a:pt x="975983" y="3797300"/>
                    </a:lnTo>
                    <a:lnTo>
                      <a:pt x="975612" y="3784600"/>
                    </a:lnTo>
                    <a:lnTo>
                      <a:pt x="974128" y="3771900"/>
                    </a:lnTo>
                    <a:lnTo>
                      <a:pt x="973018" y="3759200"/>
                    </a:lnTo>
                    <a:lnTo>
                      <a:pt x="970064" y="3746500"/>
                    </a:lnTo>
                    <a:lnTo>
                      <a:pt x="968226" y="3733800"/>
                    </a:lnTo>
                    <a:lnTo>
                      <a:pt x="963830" y="3721100"/>
                    </a:lnTo>
                    <a:lnTo>
                      <a:pt x="961283" y="3721100"/>
                    </a:lnTo>
                    <a:lnTo>
                      <a:pt x="955488" y="3708400"/>
                    </a:lnTo>
                    <a:lnTo>
                      <a:pt x="952254" y="3695700"/>
                    </a:lnTo>
                    <a:lnTo>
                      <a:pt x="945116" y="3683000"/>
                    </a:lnTo>
                    <a:lnTo>
                      <a:pt x="941228" y="3683000"/>
                    </a:lnTo>
                    <a:lnTo>
                      <a:pt x="932815" y="3670300"/>
                    </a:lnTo>
                    <a:lnTo>
                      <a:pt x="928310" y="3657600"/>
                    </a:lnTo>
                    <a:lnTo>
                      <a:pt x="918703" y="3644900"/>
                    </a:lnTo>
                    <a:lnTo>
                      <a:pt x="913625" y="3644900"/>
                    </a:lnTo>
                    <a:lnTo>
                      <a:pt x="902917" y="3632200"/>
                    </a:lnTo>
                    <a:lnTo>
                      <a:pt x="897314" y="3619500"/>
                    </a:lnTo>
                    <a:lnTo>
                      <a:pt x="885608" y="3619500"/>
                    </a:lnTo>
                    <a:lnTo>
                      <a:pt x="879533" y="3606800"/>
                    </a:lnTo>
                    <a:lnTo>
                      <a:pt x="866942" y="3606800"/>
                    </a:lnTo>
                    <a:lnTo>
                      <a:pt x="860456" y="3594100"/>
                    </a:lnTo>
                    <a:lnTo>
                      <a:pt x="840265" y="3594100"/>
                    </a:lnTo>
                    <a:lnTo>
                      <a:pt x="826274" y="3581400"/>
                    </a:lnTo>
                    <a:lnTo>
                      <a:pt x="804663" y="3581400"/>
                    </a:lnTo>
                    <a:lnTo>
                      <a:pt x="797327" y="3568700"/>
                    </a:lnTo>
                    <a:lnTo>
                      <a:pt x="16365274" y="3568700"/>
                    </a:lnTo>
                    <a:lnTo>
                      <a:pt x="16365274" y="4267200"/>
                    </a:lnTo>
                    <a:close/>
                  </a:path>
                  <a:path w="16365855" h="7683500">
                    <a:moveTo>
                      <a:pt x="16365274" y="5689600"/>
                    </a:moveTo>
                    <a:lnTo>
                      <a:pt x="804663" y="5689600"/>
                    </a:lnTo>
                    <a:lnTo>
                      <a:pt x="819154" y="5676900"/>
                    </a:lnTo>
                    <a:lnTo>
                      <a:pt x="840265" y="5676900"/>
                    </a:lnTo>
                    <a:lnTo>
                      <a:pt x="847101" y="5664200"/>
                    </a:lnTo>
                    <a:lnTo>
                      <a:pt x="860456" y="5664200"/>
                    </a:lnTo>
                    <a:lnTo>
                      <a:pt x="866943" y="5651500"/>
                    </a:lnTo>
                    <a:lnTo>
                      <a:pt x="879534" y="5651500"/>
                    </a:lnTo>
                    <a:lnTo>
                      <a:pt x="885608" y="5638800"/>
                    </a:lnTo>
                    <a:lnTo>
                      <a:pt x="897314" y="5638800"/>
                    </a:lnTo>
                    <a:lnTo>
                      <a:pt x="902917" y="5626100"/>
                    </a:lnTo>
                    <a:lnTo>
                      <a:pt x="913625" y="5613400"/>
                    </a:lnTo>
                    <a:lnTo>
                      <a:pt x="918703" y="5613400"/>
                    </a:lnTo>
                    <a:lnTo>
                      <a:pt x="928310" y="5600700"/>
                    </a:lnTo>
                    <a:lnTo>
                      <a:pt x="932815" y="5600700"/>
                    </a:lnTo>
                    <a:lnTo>
                      <a:pt x="941228" y="5588000"/>
                    </a:lnTo>
                    <a:lnTo>
                      <a:pt x="945116" y="5575300"/>
                    </a:lnTo>
                    <a:lnTo>
                      <a:pt x="952254" y="5562600"/>
                    </a:lnTo>
                    <a:lnTo>
                      <a:pt x="955488" y="5562600"/>
                    </a:lnTo>
                    <a:lnTo>
                      <a:pt x="961283" y="5537200"/>
                    </a:lnTo>
                    <a:lnTo>
                      <a:pt x="963830" y="5537200"/>
                    </a:lnTo>
                    <a:lnTo>
                      <a:pt x="968226" y="5524500"/>
                    </a:lnTo>
                    <a:lnTo>
                      <a:pt x="970064" y="5511800"/>
                    </a:lnTo>
                    <a:lnTo>
                      <a:pt x="973018" y="5499100"/>
                    </a:lnTo>
                    <a:lnTo>
                      <a:pt x="974128" y="5486400"/>
                    </a:lnTo>
                    <a:lnTo>
                      <a:pt x="975612" y="5473700"/>
                    </a:lnTo>
                    <a:lnTo>
                      <a:pt x="975983" y="5473700"/>
                    </a:lnTo>
                    <a:lnTo>
                      <a:pt x="975983" y="5219700"/>
                    </a:lnTo>
                    <a:lnTo>
                      <a:pt x="975612" y="5207000"/>
                    </a:lnTo>
                    <a:lnTo>
                      <a:pt x="974128" y="5194300"/>
                    </a:lnTo>
                    <a:lnTo>
                      <a:pt x="973018" y="5181600"/>
                    </a:lnTo>
                    <a:lnTo>
                      <a:pt x="970064" y="5168900"/>
                    </a:lnTo>
                    <a:lnTo>
                      <a:pt x="968226" y="5168900"/>
                    </a:lnTo>
                    <a:lnTo>
                      <a:pt x="963830" y="5143500"/>
                    </a:lnTo>
                    <a:lnTo>
                      <a:pt x="961283" y="5143500"/>
                    </a:lnTo>
                    <a:lnTo>
                      <a:pt x="955488" y="5130800"/>
                    </a:lnTo>
                    <a:lnTo>
                      <a:pt x="952254" y="5118100"/>
                    </a:lnTo>
                    <a:lnTo>
                      <a:pt x="945116" y="5105400"/>
                    </a:lnTo>
                    <a:lnTo>
                      <a:pt x="941228" y="5105400"/>
                    </a:lnTo>
                    <a:lnTo>
                      <a:pt x="932815" y="5092700"/>
                    </a:lnTo>
                    <a:lnTo>
                      <a:pt x="928310" y="5080000"/>
                    </a:lnTo>
                    <a:lnTo>
                      <a:pt x="918703" y="5067300"/>
                    </a:lnTo>
                    <a:lnTo>
                      <a:pt x="913625" y="5067300"/>
                    </a:lnTo>
                    <a:lnTo>
                      <a:pt x="902917" y="5054600"/>
                    </a:lnTo>
                    <a:lnTo>
                      <a:pt x="897314" y="5054600"/>
                    </a:lnTo>
                    <a:lnTo>
                      <a:pt x="885608" y="5041900"/>
                    </a:lnTo>
                    <a:lnTo>
                      <a:pt x="879533" y="5041900"/>
                    </a:lnTo>
                    <a:lnTo>
                      <a:pt x="866942" y="5029200"/>
                    </a:lnTo>
                    <a:lnTo>
                      <a:pt x="860456" y="5029200"/>
                    </a:lnTo>
                    <a:lnTo>
                      <a:pt x="847101" y="5016500"/>
                    </a:lnTo>
                    <a:lnTo>
                      <a:pt x="840265" y="5016500"/>
                    </a:lnTo>
                    <a:lnTo>
                      <a:pt x="826274" y="5003800"/>
                    </a:lnTo>
                    <a:lnTo>
                      <a:pt x="797327" y="5003800"/>
                    </a:lnTo>
                    <a:lnTo>
                      <a:pt x="782475" y="4991100"/>
                    </a:lnTo>
                    <a:lnTo>
                      <a:pt x="16365274" y="4991100"/>
                    </a:lnTo>
                    <a:lnTo>
                      <a:pt x="16365274" y="5689600"/>
                    </a:lnTo>
                    <a:close/>
                  </a:path>
                  <a:path w="16365855" h="7683500">
                    <a:moveTo>
                      <a:pt x="16365274" y="6997700"/>
                    </a:moveTo>
                    <a:lnTo>
                      <a:pt x="782475" y="6997700"/>
                    </a:lnTo>
                    <a:lnTo>
                      <a:pt x="797327" y="6985000"/>
                    </a:lnTo>
                    <a:lnTo>
                      <a:pt x="826274" y="6985000"/>
                    </a:lnTo>
                    <a:lnTo>
                      <a:pt x="840265" y="6972300"/>
                    </a:lnTo>
                    <a:lnTo>
                      <a:pt x="847101" y="6972300"/>
                    </a:lnTo>
                    <a:lnTo>
                      <a:pt x="860456" y="6959600"/>
                    </a:lnTo>
                    <a:lnTo>
                      <a:pt x="866943" y="6959600"/>
                    </a:lnTo>
                    <a:lnTo>
                      <a:pt x="879534" y="6946900"/>
                    </a:lnTo>
                    <a:lnTo>
                      <a:pt x="885608" y="6946900"/>
                    </a:lnTo>
                    <a:lnTo>
                      <a:pt x="897314" y="6934200"/>
                    </a:lnTo>
                    <a:lnTo>
                      <a:pt x="902917" y="6934200"/>
                    </a:lnTo>
                    <a:lnTo>
                      <a:pt x="913625" y="6921500"/>
                    </a:lnTo>
                    <a:lnTo>
                      <a:pt x="918703" y="6921500"/>
                    </a:lnTo>
                    <a:lnTo>
                      <a:pt x="928310" y="6908800"/>
                    </a:lnTo>
                    <a:lnTo>
                      <a:pt x="932815" y="6896100"/>
                    </a:lnTo>
                    <a:lnTo>
                      <a:pt x="941228" y="6883400"/>
                    </a:lnTo>
                    <a:lnTo>
                      <a:pt x="945116" y="6883400"/>
                    </a:lnTo>
                    <a:lnTo>
                      <a:pt x="952254" y="6870700"/>
                    </a:lnTo>
                    <a:lnTo>
                      <a:pt x="955488" y="6858000"/>
                    </a:lnTo>
                    <a:lnTo>
                      <a:pt x="961283" y="6845300"/>
                    </a:lnTo>
                    <a:lnTo>
                      <a:pt x="963830" y="6832600"/>
                    </a:lnTo>
                    <a:lnTo>
                      <a:pt x="968226" y="6819900"/>
                    </a:lnTo>
                    <a:lnTo>
                      <a:pt x="970064" y="6819900"/>
                    </a:lnTo>
                    <a:lnTo>
                      <a:pt x="973018" y="6807200"/>
                    </a:lnTo>
                    <a:lnTo>
                      <a:pt x="974128" y="6794500"/>
                    </a:lnTo>
                    <a:lnTo>
                      <a:pt x="975612" y="6781800"/>
                    </a:lnTo>
                    <a:lnTo>
                      <a:pt x="975983" y="6769100"/>
                    </a:lnTo>
                    <a:lnTo>
                      <a:pt x="975983" y="6642100"/>
                    </a:lnTo>
                    <a:lnTo>
                      <a:pt x="975612" y="6629400"/>
                    </a:lnTo>
                    <a:lnTo>
                      <a:pt x="974128" y="6616700"/>
                    </a:lnTo>
                    <a:lnTo>
                      <a:pt x="973018" y="6616700"/>
                    </a:lnTo>
                    <a:lnTo>
                      <a:pt x="970064" y="6591300"/>
                    </a:lnTo>
                    <a:lnTo>
                      <a:pt x="968226" y="6591300"/>
                    </a:lnTo>
                    <a:lnTo>
                      <a:pt x="963830" y="6578600"/>
                    </a:lnTo>
                    <a:lnTo>
                      <a:pt x="961283" y="6565900"/>
                    </a:lnTo>
                    <a:lnTo>
                      <a:pt x="955488" y="6553200"/>
                    </a:lnTo>
                    <a:lnTo>
                      <a:pt x="952254" y="6540500"/>
                    </a:lnTo>
                    <a:lnTo>
                      <a:pt x="945116" y="6527800"/>
                    </a:lnTo>
                    <a:lnTo>
                      <a:pt x="941228" y="6527800"/>
                    </a:lnTo>
                    <a:lnTo>
                      <a:pt x="932815" y="6515100"/>
                    </a:lnTo>
                    <a:lnTo>
                      <a:pt x="928310" y="6502400"/>
                    </a:lnTo>
                    <a:lnTo>
                      <a:pt x="918703" y="6489700"/>
                    </a:lnTo>
                    <a:lnTo>
                      <a:pt x="913625" y="6489700"/>
                    </a:lnTo>
                    <a:lnTo>
                      <a:pt x="902917" y="6477000"/>
                    </a:lnTo>
                    <a:lnTo>
                      <a:pt x="897314" y="6477000"/>
                    </a:lnTo>
                    <a:lnTo>
                      <a:pt x="885608" y="6464300"/>
                    </a:lnTo>
                    <a:lnTo>
                      <a:pt x="879533" y="6464300"/>
                    </a:lnTo>
                    <a:lnTo>
                      <a:pt x="866942" y="6451600"/>
                    </a:lnTo>
                    <a:lnTo>
                      <a:pt x="860456" y="6451600"/>
                    </a:lnTo>
                    <a:lnTo>
                      <a:pt x="847101" y="6438900"/>
                    </a:lnTo>
                    <a:lnTo>
                      <a:pt x="840265" y="6438900"/>
                    </a:lnTo>
                    <a:lnTo>
                      <a:pt x="826274" y="6426200"/>
                    </a:lnTo>
                    <a:lnTo>
                      <a:pt x="782475" y="6426200"/>
                    </a:lnTo>
                    <a:lnTo>
                      <a:pt x="774994" y="6413500"/>
                    </a:lnTo>
                    <a:lnTo>
                      <a:pt x="16365274" y="6413500"/>
                    </a:lnTo>
                    <a:lnTo>
                      <a:pt x="16365274" y="6997700"/>
                    </a:lnTo>
                    <a:close/>
                  </a:path>
                </a:pathLst>
              </a:custGeom>
              <a:solidFill>
                <a:srgbClr val="FFF9E7"/>
              </a:solidFill>
            </p:spPr>
            <p:txBody>
              <a:bodyPr wrap="square" lIns="0" tIns="0" rIns="0" bIns="0" rtlCol="0"/>
              <a:lstStyle/>
              <a:p>
                <a:endParaRPr/>
              </a:p>
            </p:txBody>
          </p:sp>
          <p:sp>
            <p:nvSpPr>
              <p:cNvPr id="192" name="object 192"/>
              <p:cNvSpPr/>
              <p:nvPr/>
            </p:nvSpPr>
            <p:spPr>
              <a:xfrm>
                <a:off x="15123898" y="6969902"/>
                <a:ext cx="1708150" cy="1549400"/>
              </a:xfrm>
              <a:custGeom>
                <a:avLst/>
                <a:gdLst/>
                <a:ahLst/>
                <a:cxnLst/>
                <a:rect l="l" t="t" r="r" b="b"/>
                <a:pathLst>
                  <a:path w="1708150" h="1549400">
                    <a:moveTo>
                      <a:pt x="620789" y="12700"/>
                    </a:moveTo>
                    <a:lnTo>
                      <a:pt x="378083" y="12700"/>
                    </a:lnTo>
                    <a:lnTo>
                      <a:pt x="390006" y="0"/>
                    </a:lnTo>
                    <a:lnTo>
                      <a:pt x="608866" y="0"/>
                    </a:lnTo>
                    <a:lnTo>
                      <a:pt x="620789" y="12700"/>
                    </a:lnTo>
                    <a:close/>
                  </a:path>
                  <a:path w="1708150" h="1549400">
                    <a:moveTo>
                      <a:pt x="1318165" y="12700"/>
                    </a:moveTo>
                    <a:lnTo>
                      <a:pt x="1087612" y="12700"/>
                    </a:lnTo>
                    <a:lnTo>
                      <a:pt x="1099525" y="0"/>
                    </a:lnTo>
                    <a:lnTo>
                      <a:pt x="1306183" y="0"/>
                    </a:lnTo>
                    <a:lnTo>
                      <a:pt x="1318165" y="12700"/>
                    </a:lnTo>
                    <a:close/>
                  </a:path>
                  <a:path w="1708150" h="1549400">
                    <a:moveTo>
                      <a:pt x="667689" y="25400"/>
                    </a:moveTo>
                    <a:lnTo>
                      <a:pt x="331180" y="25400"/>
                    </a:lnTo>
                    <a:lnTo>
                      <a:pt x="342768" y="12700"/>
                    </a:lnTo>
                    <a:lnTo>
                      <a:pt x="656102" y="12700"/>
                    </a:lnTo>
                    <a:lnTo>
                      <a:pt x="667689" y="25400"/>
                    </a:lnTo>
                    <a:close/>
                  </a:path>
                  <a:path w="1708150" h="1549400">
                    <a:moveTo>
                      <a:pt x="1365345" y="25400"/>
                    </a:moveTo>
                    <a:lnTo>
                      <a:pt x="1052322" y="25400"/>
                    </a:lnTo>
                    <a:lnTo>
                      <a:pt x="1064003" y="12700"/>
                    </a:lnTo>
                    <a:lnTo>
                      <a:pt x="1353670" y="12700"/>
                    </a:lnTo>
                    <a:lnTo>
                      <a:pt x="1365345" y="25400"/>
                    </a:lnTo>
                    <a:close/>
                  </a:path>
                  <a:path w="1708150" h="1549400">
                    <a:moveTo>
                      <a:pt x="701829" y="38100"/>
                    </a:moveTo>
                    <a:lnTo>
                      <a:pt x="297040" y="38100"/>
                    </a:lnTo>
                    <a:lnTo>
                      <a:pt x="308310" y="25400"/>
                    </a:lnTo>
                    <a:lnTo>
                      <a:pt x="690559" y="25400"/>
                    </a:lnTo>
                    <a:lnTo>
                      <a:pt x="701829" y="38100"/>
                    </a:lnTo>
                    <a:close/>
                  </a:path>
                  <a:path w="1708150" h="1549400">
                    <a:moveTo>
                      <a:pt x="1399760" y="38100"/>
                    </a:moveTo>
                    <a:lnTo>
                      <a:pt x="1017884" y="38100"/>
                    </a:lnTo>
                    <a:lnTo>
                      <a:pt x="1029262" y="25400"/>
                    </a:lnTo>
                    <a:lnTo>
                      <a:pt x="1388390" y="25400"/>
                    </a:lnTo>
                    <a:lnTo>
                      <a:pt x="1399760" y="38100"/>
                    </a:lnTo>
                    <a:close/>
                  </a:path>
                  <a:path w="1708150" h="1549400">
                    <a:moveTo>
                      <a:pt x="723983" y="50800"/>
                    </a:moveTo>
                    <a:lnTo>
                      <a:pt x="274888" y="50800"/>
                    </a:lnTo>
                    <a:lnTo>
                      <a:pt x="285900" y="38100"/>
                    </a:lnTo>
                    <a:lnTo>
                      <a:pt x="712970" y="38100"/>
                    </a:lnTo>
                    <a:lnTo>
                      <a:pt x="723983" y="50800"/>
                    </a:lnTo>
                    <a:close/>
                  </a:path>
                  <a:path w="1708150" h="1549400">
                    <a:moveTo>
                      <a:pt x="1433146" y="50800"/>
                    </a:moveTo>
                    <a:lnTo>
                      <a:pt x="984477" y="50800"/>
                    </a:lnTo>
                    <a:lnTo>
                      <a:pt x="995485" y="38100"/>
                    </a:lnTo>
                    <a:lnTo>
                      <a:pt x="1422146" y="38100"/>
                    </a:lnTo>
                    <a:lnTo>
                      <a:pt x="1433146" y="50800"/>
                    </a:lnTo>
                    <a:close/>
                  </a:path>
                  <a:path w="1708150" h="1549400">
                    <a:moveTo>
                      <a:pt x="745609" y="63500"/>
                    </a:moveTo>
                    <a:lnTo>
                      <a:pt x="253262" y="63500"/>
                    </a:lnTo>
                    <a:lnTo>
                      <a:pt x="264004" y="50800"/>
                    </a:lnTo>
                    <a:lnTo>
                      <a:pt x="734867" y="50800"/>
                    </a:lnTo>
                    <a:lnTo>
                      <a:pt x="745609" y="63500"/>
                    </a:lnTo>
                    <a:close/>
                  </a:path>
                  <a:path w="1708150" h="1549400">
                    <a:moveTo>
                      <a:pt x="1454746" y="63500"/>
                    </a:moveTo>
                    <a:lnTo>
                      <a:pt x="962859" y="63500"/>
                    </a:lnTo>
                    <a:lnTo>
                      <a:pt x="973597" y="50800"/>
                    </a:lnTo>
                    <a:lnTo>
                      <a:pt x="1444017" y="50800"/>
                    </a:lnTo>
                    <a:lnTo>
                      <a:pt x="1454746" y="63500"/>
                    </a:lnTo>
                    <a:close/>
                  </a:path>
                  <a:path w="1708150" h="1549400">
                    <a:moveTo>
                      <a:pt x="766628" y="76200"/>
                    </a:moveTo>
                    <a:lnTo>
                      <a:pt x="232242" y="76200"/>
                    </a:lnTo>
                    <a:lnTo>
                      <a:pt x="242675" y="63500"/>
                    </a:lnTo>
                    <a:lnTo>
                      <a:pt x="756196" y="63500"/>
                    </a:lnTo>
                    <a:lnTo>
                      <a:pt x="766628" y="76200"/>
                    </a:lnTo>
                    <a:close/>
                  </a:path>
                  <a:path w="1708150" h="1549400">
                    <a:moveTo>
                      <a:pt x="1475740" y="76200"/>
                    </a:moveTo>
                    <a:lnTo>
                      <a:pt x="941844" y="76200"/>
                    </a:lnTo>
                    <a:lnTo>
                      <a:pt x="952274" y="63500"/>
                    </a:lnTo>
                    <a:lnTo>
                      <a:pt x="1465320" y="63500"/>
                    </a:lnTo>
                    <a:lnTo>
                      <a:pt x="1475740" y="76200"/>
                    </a:lnTo>
                    <a:close/>
                  </a:path>
                  <a:path w="1708150" h="1549400">
                    <a:moveTo>
                      <a:pt x="787017" y="88900"/>
                    </a:moveTo>
                    <a:lnTo>
                      <a:pt x="211854" y="88900"/>
                    </a:lnTo>
                    <a:lnTo>
                      <a:pt x="221964" y="76200"/>
                    </a:lnTo>
                    <a:lnTo>
                      <a:pt x="776906" y="76200"/>
                    </a:lnTo>
                    <a:lnTo>
                      <a:pt x="787017" y="88900"/>
                    </a:lnTo>
                    <a:close/>
                  </a:path>
                  <a:path w="1708150" h="1549400">
                    <a:moveTo>
                      <a:pt x="1496104" y="88900"/>
                    </a:moveTo>
                    <a:lnTo>
                      <a:pt x="921457" y="88900"/>
                    </a:lnTo>
                    <a:lnTo>
                      <a:pt x="931567" y="76200"/>
                    </a:lnTo>
                    <a:lnTo>
                      <a:pt x="1486005" y="76200"/>
                    </a:lnTo>
                    <a:lnTo>
                      <a:pt x="1496104" y="88900"/>
                    </a:lnTo>
                    <a:close/>
                  </a:path>
                  <a:path w="1708150" h="1549400">
                    <a:moveTo>
                      <a:pt x="806701" y="101600"/>
                    </a:moveTo>
                    <a:lnTo>
                      <a:pt x="192171" y="101600"/>
                    </a:lnTo>
                    <a:lnTo>
                      <a:pt x="201923" y="88900"/>
                    </a:lnTo>
                    <a:lnTo>
                      <a:pt x="796949" y="88900"/>
                    </a:lnTo>
                    <a:lnTo>
                      <a:pt x="806701" y="101600"/>
                    </a:lnTo>
                    <a:close/>
                  </a:path>
                  <a:path w="1708150" h="1549400">
                    <a:moveTo>
                      <a:pt x="1515765" y="101600"/>
                    </a:moveTo>
                    <a:lnTo>
                      <a:pt x="901773" y="101600"/>
                    </a:lnTo>
                    <a:lnTo>
                      <a:pt x="911526" y="88900"/>
                    </a:lnTo>
                    <a:lnTo>
                      <a:pt x="1506024" y="88900"/>
                    </a:lnTo>
                    <a:lnTo>
                      <a:pt x="1515765" y="101600"/>
                    </a:lnTo>
                    <a:close/>
                  </a:path>
                  <a:path w="1708150" h="1549400">
                    <a:moveTo>
                      <a:pt x="834835" y="127000"/>
                    </a:moveTo>
                    <a:lnTo>
                      <a:pt x="164035" y="127000"/>
                    </a:lnTo>
                    <a:lnTo>
                      <a:pt x="173216" y="114300"/>
                    </a:lnTo>
                    <a:lnTo>
                      <a:pt x="182598" y="101600"/>
                    </a:lnTo>
                    <a:lnTo>
                      <a:pt x="816273" y="101600"/>
                    </a:lnTo>
                    <a:lnTo>
                      <a:pt x="825655" y="114300"/>
                    </a:lnTo>
                    <a:lnTo>
                      <a:pt x="834835" y="127000"/>
                    </a:lnTo>
                    <a:close/>
                  </a:path>
                  <a:path w="1708150" h="1549400">
                    <a:moveTo>
                      <a:pt x="1543869" y="127000"/>
                    </a:moveTo>
                    <a:lnTo>
                      <a:pt x="873630" y="127000"/>
                    </a:lnTo>
                    <a:lnTo>
                      <a:pt x="882814" y="114300"/>
                    </a:lnTo>
                    <a:lnTo>
                      <a:pt x="892198" y="101600"/>
                    </a:lnTo>
                    <a:lnTo>
                      <a:pt x="1525327" y="101600"/>
                    </a:lnTo>
                    <a:lnTo>
                      <a:pt x="1534699" y="114300"/>
                    </a:lnTo>
                    <a:lnTo>
                      <a:pt x="1543869" y="127000"/>
                    </a:lnTo>
                    <a:close/>
                  </a:path>
                  <a:path w="1708150" h="1549400">
                    <a:moveTo>
                      <a:pt x="1570158" y="152400"/>
                    </a:moveTo>
                    <a:lnTo>
                      <a:pt x="137718" y="152400"/>
                    </a:lnTo>
                    <a:lnTo>
                      <a:pt x="146281" y="139700"/>
                    </a:lnTo>
                    <a:lnTo>
                      <a:pt x="155057" y="127000"/>
                    </a:lnTo>
                    <a:lnTo>
                      <a:pt x="843813" y="127000"/>
                    </a:lnTo>
                    <a:lnTo>
                      <a:pt x="852589" y="139700"/>
                    </a:lnTo>
                    <a:lnTo>
                      <a:pt x="1561603" y="139700"/>
                    </a:lnTo>
                    <a:lnTo>
                      <a:pt x="1570158" y="152400"/>
                    </a:lnTo>
                    <a:close/>
                  </a:path>
                  <a:path w="1708150" h="1549400">
                    <a:moveTo>
                      <a:pt x="1561603" y="139700"/>
                    </a:moveTo>
                    <a:lnTo>
                      <a:pt x="855867" y="139700"/>
                    </a:lnTo>
                    <a:lnTo>
                      <a:pt x="864648" y="127000"/>
                    </a:lnTo>
                    <a:lnTo>
                      <a:pt x="1552837" y="127000"/>
                    </a:lnTo>
                    <a:lnTo>
                      <a:pt x="1561603" y="139700"/>
                    </a:lnTo>
                    <a:close/>
                  </a:path>
                  <a:path w="1708150" h="1549400">
                    <a:moveTo>
                      <a:pt x="1602141" y="190500"/>
                    </a:moveTo>
                    <a:lnTo>
                      <a:pt x="105706" y="190500"/>
                    </a:lnTo>
                    <a:lnTo>
                      <a:pt x="113367" y="177800"/>
                    </a:lnTo>
                    <a:lnTo>
                      <a:pt x="121261" y="165100"/>
                    </a:lnTo>
                    <a:lnTo>
                      <a:pt x="129378" y="152400"/>
                    </a:lnTo>
                    <a:lnTo>
                      <a:pt x="1578490" y="152400"/>
                    </a:lnTo>
                    <a:lnTo>
                      <a:pt x="1586600" y="165100"/>
                    </a:lnTo>
                    <a:lnTo>
                      <a:pt x="1594487" y="177800"/>
                    </a:lnTo>
                    <a:lnTo>
                      <a:pt x="1602141" y="190500"/>
                    </a:lnTo>
                    <a:close/>
                  </a:path>
                  <a:path w="1708150" h="1549400">
                    <a:moveTo>
                      <a:pt x="1636765" y="241300"/>
                    </a:moveTo>
                    <a:lnTo>
                      <a:pt x="71055" y="241300"/>
                    </a:lnTo>
                    <a:lnTo>
                      <a:pt x="77484" y="228600"/>
                    </a:lnTo>
                    <a:lnTo>
                      <a:pt x="84170" y="215900"/>
                    </a:lnTo>
                    <a:lnTo>
                      <a:pt x="91107" y="203200"/>
                    </a:lnTo>
                    <a:lnTo>
                      <a:pt x="98285" y="190500"/>
                    </a:lnTo>
                    <a:lnTo>
                      <a:pt x="1609555" y="190500"/>
                    </a:lnTo>
                    <a:lnTo>
                      <a:pt x="1616727" y="203200"/>
                    </a:lnTo>
                    <a:lnTo>
                      <a:pt x="1623658" y="215900"/>
                    </a:lnTo>
                    <a:lnTo>
                      <a:pt x="1630340" y="228600"/>
                    </a:lnTo>
                    <a:lnTo>
                      <a:pt x="1636765" y="241300"/>
                    </a:lnTo>
                    <a:close/>
                  </a:path>
                  <a:path w="1708150" h="1549400">
                    <a:moveTo>
                      <a:pt x="1654848" y="723900"/>
                    </a:moveTo>
                    <a:lnTo>
                      <a:pt x="53323" y="723900"/>
                    </a:lnTo>
                    <a:lnTo>
                      <a:pt x="47948" y="711200"/>
                    </a:lnTo>
                    <a:lnTo>
                      <a:pt x="33462" y="673100"/>
                    </a:lnTo>
                    <a:lnTo>
                      <a:pt x="21505" y="635000"/>
                    </a:lnTo>
                    <a:lnTo>
                      <a:pt x="12135" y="596900"/>
                    </a:lnTo>
                    <a:lnTo>
                      <a:pt x="9595" y="584200"/>
                    </a:lnTo>
                    <a:lnTo>
                      <a:pt x="7351" y="584200"/>
                    </a:lnTo>
                    <a:lnTo>
                      <a:pt x="2405" y="546100"/>
                    </a:lnTo>
                    <a:lnTo>
                      <a:pt x="150" y="508000"/>
                    </a:lnTo>
                    <a:lnTo>
                      <a:pt x="0" y="495300"/>
                    </a:lnTo>
                    <a:lnTo>
                      <a:pt x="150" y="482600"/>
                    </a:lnTo>
                    <a:lnTo>
                      <a:pt x="2405" y="444500"/>
                    </a:lnTo>
                    <a:lnTo>
                      <a:pt x="7351" y="406400"/>
                    </a:lnTo>
                    <a:lnTo>
                      <a:pt x="14967" y="368300"/>
                    </a:lnTo>
                    <a:lnTo>
                      <a:pt x="25208" y="330200"/>
                    </a:lnTo>
                    <a:lnTo>
                      <a:pt x="29194" y="330200"/>
                    </a:lnTo>
                    <a:lnTo>
                      <a:pt x="33463" y="317500"/>
                    </a:lnTo>
                    <a:lnTo>
                      <a:pt x="47950" y="279400"/>
                    </a:lnTo>
                    <a:lnTo>
                      <a:pt x="64885" y="241300"/>
                    </a:lnTo>
                    <a:lnTo>
                      <a:pt x="1642931" y="241300"/>
                    </a:lnTo>
                    <a:lnTo>
                      <a:pt x="1659858" y="279400"/>
                    </a:lnTo>
                    <a:lnTo>
                      <a:pt x="1674343" y="317500"/>
                    </a:lnTo>
                    <a:lnTo>
                      <a:pt x="1682601" y="342900"/>
                    </a:lnTo>
                    <a:lnTo>
                      <a:pt x="1686306" y="342900"/>
                    </a:lnTo>
                    <a:lnTo>
                      <a:pt x="1695686" y="381000"/>
                    </a:lnTo>
                    <a:lnTo>
                      <a:pt x="1702432" y="419100"/>
                    </a:lnTo>
                    <a:lnTo>
                      <a:pt x="1706506" y="457200"/>
                    </a:lnTo>
                    <a:lnTo>
                      <a:pt x="1707885" y="495300"/>
                    </a:lnTo>
                    <a:lnTo>
                      <a:pt x="1707745" y="508000"/>
                    </a:lnTo>
                    <a:lnTo>
                      <a:pt x="1705524" y="546100"/>
                    </a:lnTo>
                    <a:lnTo>
                      <a:pt x="1700617" y="584200"/>
                    </a:lnTo>
                    <a:lnTo>
                      <a:pt x="1698387" y="596900"/>
                    </a:lnTo>
                    <a:lnTo>
                      <a:pt x="1695862" y="596900"/>
                    </a:lnTo>
                    <a:lnTo>
                      <a:pt x="1693047" y="609600"/>
                    </a:lnTo>
                    <a:lnTo>
                      <a:pt x="1682854" y="647700"/>
                    </a:lnTo>
                    <a:lnTo>
                      <a:pt x="1670098" y="685800"/>
                    </a:lnTo>
                    <a:lnTo>
                      <a:pt x="1660203" y="711200"/>
                    </a:lnTo>
                    <a:lnTo>
                      <a:pt x="1654848" y="723900"/>
                    </a:lnTo>
                    <a:close/>
                  </a:path>
                  <a:path w="1708150" h="1549400">
                    <a:moveTo>
                      <a:pt x="1624107" y="774700"/>
                    </a:moveTo>
                    <a:lnTo>
                      <a:pt x="84167" y="774700"/>
                    </a:lnTo>
                    <a:lnTo>
                      <a:pt x="77480" y="762000"/>
                    </a:lnTo>
                    <a:lnTo>
                      <a:pt x="71052" y="749300"/>
                    </a:lnTo>
                    <a:lnTo>
                      <a:pt x="64882" y="736600"/>
                    </a:lnTo>
                    <a:lnTo>
                      <a:pt x="58970" y="723900"/>
                    </a:lnTo>
                    <a:lnTo>
                      <a:pt x="1649222" y="723900"/>
                    </a:lnTo>
                    <a:lnTo>
                      <a:pt x="1643330" y="736600"/>
                    </a:lnTo>
                    <a:lnTo>
                      <a:pt x="1637180" y="749300"/>
                    </a:lnTo>
                    <a:lnTo>
                      <a:pt x="1630773" y="762000"/>
                    </a:lnTo>
                    <a:lnTo>
                      <a:pt x="1624107" y="774700"/>
                    </a:lnTo>
                    <a:close/>
                  </a:path>
                  <a:path w="1708150" h="1549400">
                    <a:moveTo>
                      <a:pt x="1587127" y="825500"/>
                    </a:moveTo>
                    <a:lnTo>
                      <a:pt x="121259" y="825500"/>
                    </a:lnTo>
                    <a:lnTo>
                      <a:pt x="113365" y="812800"/>
                    </a:lnTo>
                    <a:lnTo>
                      <a:pt x="105704" y="800100"/>
                    </a:lnTo>
                    <a:lnTo>
                      <a:pt x="98283" y="787400"/>
                    </a:lnTo>
                    <a:lnTo>
                      <a:pt x="91104" y="774700"/>
                    </a:lnTo>
                    <a:lnTo>
                      <a:pt x="1617192" y="774700"/>
                    </a:lnTo>
                    <a:lnTo>
                      <a:pt x="1610036" y="787400"/>
                    </a:lnTo>
                    <a:lnTo>
                      <a:pt x="1602638" y="800100"/>
                    </a:lnTo>
                    <a:lnTo>
                      <a:pt x="1594999" y="812800"/>
                    </a:lnTo>
                    <a:lnTo>
                      <a:pt x="1587127" y="825500"/>
                    </a:lnTo>
                    <a:close/>
                  </a:path>
                  <a:path w="1708150" h="1549400">
                    <a:moveTo>
                      <a:pt x="855868" y="1549400"/>
                    </a:moveTo>
                    <a:lnTo>
                      <a:pt x="852588" y="1549400"/>
                    </a:lnTo>
                    <a:lnTo>
                      <a:pt x="146279" y="850900"/>
                    </a:lnTo>
                    <a:lnTo>
                      <a:pt x="137716" y="838200"/>
                    </a:lnTo>
                    <a:lnTo>
                      <a:pt x="129376" y="825500"/>
                    </a:lnTo>
                    <a:lnTo>
                      <a:pt x="1579032" y="825500"/>
                    </a:lnTo>
                    <a:lnTo>
                      <a:pt x="1570714" y="838200"/>
                    </a:lnTo>
                    <a:lnTo>
                      <a:pt x="1562174" y="850900"/>
                    </a:lnTo>
                    <a:lnTo>
                      <a:pt x="855868" y="1549400"/>
                    </a:lnTo>
                    <a:close/>
                  </a:path>
                </a:pathLst>
              </a:custGeom>
              <a:solidFill>
                <a:srgbClr val="FFF9E7"/>
              </a:solidFill>
            </p:spPr>
            <p:txBody>
              <a:bodyPr wrap="square" lIns="0" tIns="0" rIns="0" bIns="0" rtlCol="0"/>
              <a:lstStyle/>
              <a:p>
                <a:endParaRPr/>
              </a:p>
            </p:txBody>
          </p:sp>
          <p:sp>
            <p:nvSpPr>
              <p:cNvPr id="201" name="object 201"/>
              <p:cNvSpPr/>
              <p:nvPr/>
            </p:nvSpPr>
            <p:spPr>
              <a:xfrm>
                <a:off x="15708824" y="7231467"/>
                <a:ext cx="1271905" cy="1314450"/>
              </a:xfrm>
              <a:custGeom>
                <a:avLst/>
                <a:gdLst/>
                <a:ahLst/>
                <a:cxnLst/>
                <a:rect l="l" t="t" r="r" b="b"/>
                <a:pathLst>
                  <a:path w="1271905" h="1314450">
                    <a:moveTo>
                      <a:pt x="33939" y="1268084"/>
                    </a:moveTo>
                    <a:lnTo>
                      <a:pt x="23148" y="1259162"/>
                    </a:lnTo>
                    <a:lnTo>
                      <a:pt x="22823" y="1242072"/>
                    </a:lnTo>
                    <a:lnTo>
                      <a:pt x="35160" y="1211407"/>
                    </a:lnTo>
                    <a:lnTo>
                      <a:pt x="44309" y="1184427"/>
                    </a:lnTo>
                    <a:lnTo>
                      <a:pt x="52474" y="1159039"/>
                    </a:lnTo>
                    <a:lnTo>
                      <a:pt x="61863" y="1133151"/>
                    </a:lnTo>
                    <a:lnTo>
                      <a:pt x="65754" y="1118377"/>
                    </a:lnTo>
                    <a:lnTo>
                      <a:pt x="64672" y="1106037"/>
                    </a:lnTo>
                    <a:lnTo>
                      <a:pt x="58821" y="1095046"/>
                    </a:lnTo>
                    <a:lnTo>
                      <a:pt x="48406" y="1084317"/>
                    </a:lnTo>
                    <a:lnTo>
                      <a:pt x="37046" y="1073200"/>
                    </a:lnTo>
                    <a:lnTo>
                      <a:pt x="26612" y="1060925"/>
                    </a:lnTo>
                    <a:lnTo>
                      <a:pt x="16898" y="1047896"/>
                    </a:lnTo>
                    <a:lnTo>
                      <a:pt x="7696" y="1034520"/>
                    </a:lnTo>
                    <a:lnTo>
                      <a:pt x="0" y="1015162"/>
                    </a:lnTo>
                    <a:lnTo>
                      <a:pt x="3008" y="998741"/>
                    </a:lnTo>
                    <a:lnTo>
                      <a:pt x="15603" y="987423"/>
                    </a:lnTo>
                    <a:lnTo>
                      <a:pt x="36668" y="983378"/>
                    </a:lnTo>
                    <a:lnTo>
                      <a:pt x="53584" y="984118"/>
                    </a:lnTo>
                    <a:lnTo>
                      <a:pt x="70475" y="985403"/>
                    </a:lnTo>
                    <a:lnTo>
                      <a:pt x="87312" y="987253"/>
                    </a:lnTo>
                    <a:lnTo>
                      <a:pt x="104065" y="989688"/>
                    </a:lnTo>
                    <a:lnTo>
                      <a:pt x="111997" y="989983"/>
                    </a:lnTo>
                    <a:lnTo>
                      <a:pt x="117871" y="988111"/>
                    </a:lnTo>
                    <a:lnTo>
                      <a:pt x="122402" y="983895"/>
                    </a:lnTo>
                    <a:lnTo>
                      <a:pt x="126308" y="977155"/>
                    </a:lnTo>
                    <a:lnTo>
                      <a:pt x="143070" y="941520"/>
                    </a:lnTo>
                    <a:lnTo>
                      <a:pt x="160149" y="906155"/>
                    </a:lnTo>
                    <a:lnTo>
                      <a:pt x="177595" y="871068"/>
                    </a:lnTo>
                    <a:lnTo>
                      <a:pt x="195459" y="836269"/>
                    </a:lnTo>
                    <a:lnTo>
                      <a:pt x="218769" y="818081"/>
                    </a:lnTo>
                    <a:lnTo>
                      <a:pt x="225578" y="820944"/>
                    </a:lnTo>
                    <a:lnTo>
                      <a:pt x="232122" y="826319"/>
                    </a:lnTo>
                    <a:lnTo>
                      <a:pt x="237651" y="833176"/>
                    </a:lnTo>
                    <a:lnTo>
                      <a:pt x="241415" y="840484"/>
                    </a:lnTo>
                    <a:lnTo>
                      <a:pt x="251838" y="871455"/>
                    </a:lnTo>
                    <a:lnTo>
                      <a:pt x="219909" y="865427"/>
                    </a:lnTo>
                    <a:lnTo>
                      <a:pt x="213539" y="865061"/>
                    </a:lnTo>
                    <a:lnTo>
                      <a:pt x="168656" y="958708"/>
                    </a:lnTo>
                    <a:lnTo>
                      <a:pt x="153538" y="990104"/>
                    </a:lnTo>
                    <a:lnTo>
                      <a:pt x="281310" y="1014226"/>
                    </a:lnTo>
                    <a:lnTo>
                      <a:pt x="284974" y="1016666"/>
                    </a:lnTo>
                    <a:lnTo>
                      <a:pt x="292666" y="1018323"/>
                    </a:lnTo>
                    <a:lnTo>
                      <a:pt x="383210" y="1035417"/>
                    </a:lnTo>
                    <a:lnTo>
                      <a:pt x="392599" y="1040135"/>
                    </a:lnTo>
                    <a:lnTo>
                      <a:pt x="399752" y="1050740"/>
                    </a:lnTo>
                    <a:lnTo>
                      <a:pt x="393704" y="1066488"/>
                    </a:lnTo>
                    <a:lnTo>
                      <a:pt x="393197" y="1066863"/>
                    </a:lnTo>
                    <a:lnTo>
                      <a:pt x="347288" y="1058196"/>
                    </a:lnTo>
                    <a:lnTo>
                      <a:pt x="299167" y="1052457"/>
                    </a:lnTo>
                    <a:lnTo>
                      <a:pt x="241524" y="1041575"/>
                    </a:lnTo>
                    <a:lnTo>
                      <a:pt x="237959" y="1041180"/>
                    </a:lnTo>
                    <a:lnTo>
                      <a:pt x="193823" y="1033998"/>
                    </a:lnTo>
                    <a:lnTo>
                      <a:pt x="171665" y="1030743"/>
                    </a:lnTo>
                    <a:lnTo>
                      <a:pt x="149496" y="1027826"/>
                    </a:lnTo>
                    <a:lnTo>
                      <a:pt x="144157" y="1027933"/>
                    </a:lnTo>
                    <a:lnTo>
                      <a:pt x="139731" y="1030723"/>
                    </a:lnTo>
                    <a:lnTo>
                      <a:pt x="105111" y="1024187"/>
                    </a:lnTo>
                    <a:lnTo>
                      <a:pt x="41431" y="1017463"/>
                    </a:lnTo>
                    <a:lnTo>
                      <a:pt x="39317" y="1021247"/>
                    </a:lnTo>
                    <a:lnTo>
                      <a:pt x="83558" y="1073105"/>
                    </a:lnTo>
                    <a:lnTo>
                      <a:pt x="116261" y="1079279"/>
                    </a:lnTo>
                    <a:lnTo>
                      <a:pt x="113221" y="1086513"/>
                    </a:lnTo>
                    <a:lnTo>
                      <a:pt x="111867" y="1090720"/>
                    </a:lnTo>
                    <a:lnTo>
                      <a:pt x="112134" y="1095232"/>
                    </a:lnTo>
                    <a:lnTo>
                      <a:pt x="114447" y="1099294"/>
                    </a:lnTo>
                    <a:lnTo>
                      <a:pt x="128028" y="1115541"/>
                    </a:lnTo>
                    <a:lnTo>
                      <a:pt x="147532" y="1138448"/>
                    </a:lnTo>
                    <a:lnTo>
                      <a:pt x="96554" y="1128824"/>
                    </a:lnTo>
                    <a:lnTo>
                      <a:pt x="74233" y="1202848"/>
                    </a:lnTo>
                    <a:lnTo>
                      <a:pt x="66677" y="1227762"/>
                    </a:lnTo>
                    <a:lnTo>
                      <a:pt x="113637" y="1236628"/>
                    </a:lnTo>
                    <a:lnTo>
                      <a:pt x="104344" y="1242334"/>
                    </a:lnTo>
                    <a:lnTo>
                      <a:pt x="84411" y="1254100"/>
                    </a:lnTo>
                    <a:lnTo>
                      <a:pt x="64308" y="1265521"/>
                    </a:lnTo>
                    <a:lnTo>
                      <a:pt x="49543" y="1269862"/>
                    </a:lnTo>
                    <a:lnTo>
                      <a:pt x="33939" y="1268084"/>
                    </a:lnTo>
                    <a:close/>
                  </a:path>
                  <a:path w="1271905" h="1314450">
                    <a:moveTo>
                      <a:pt x="281310" y="1014226"/>
                    </a:moveTo>
                    <a:lnTo>
                      <a:pt x="247609" y="1007864"/>
                    </a:lnTo>
                    <a:lnTo>
                      <a:pt x="219909" y="865427"/>
                    </a:lnTo>
                    <a:lnTo>
                      <a:pt x="251838" y="871455"/>
                    </a:lnTo>
                    <a:lnTo>
                      <a:pt x="254463" y="879253"/>
                    </a:lnTo>
                    <a:lnTo>
                      <a:pt x="264221" y="918761"/>
                    </a:lnTo>
                    <a:lnTo>
                      <a:pt x="271032" y="958864"/>
                    </a:lnTo>
                    <a:lnTo>
                      <a:pt x="275239" y="999415"/>
                    </a:lnTo>
                    <a:lnTo>
                      <a:pt x="276665" y="1007576"/>
                    </a:lnTo>
                    <a:lnTo>
                      <a:pt x="279775" y="1013205"/>
                    </a:lnTo>
                    <a:lnTo>
                      <a:pt x="281310" y="1014226"/>
                    </a:lnTo>
                    <a:close/>
                  </a:path>
                  <a:path w="1271905" h="1314450">
                    <a:moveTo>
                      <a:pt x="383210" y="1035417"/>
                    </a:moveTo>
                    <a:lnTo>
                      <a:pt x="292666" y="1018323"/>
                    </a:lnTo>
                    <a:lnTo>
                      <a:pt x="311436" y="1020759"/>
                    </a:lnTo>
                    <a:lnTo>
                      <a:pt x="336873" y="1025135"/>
                    </a:lnTo>
                    <a:lnTo>
                      <a:pt x="362398" y="1030154"/>
                    </a:lnTo>
                    <a:lnTo>
                      <a:pt x="381432" y="1034523"/>
                    </a:lnTo>
                    <a:lnTo>
                      <a:pt x="383210" y="1035417"/>
                    </a:lnTo>
                    <a:close/>
                  </a:path>
                  <a:path w="1271905" h="1314450">
                    <a:moveTo>
                      <a:pt x="330848" y="1106684"/>
                    </a:moveTo>
                    <a:lnTo>
                      <a:pt x="280035" y="1097091"/>
                    </a:lnTo>
                    <a:lnTo>
                      <a:pt x="348351" y="1061464"/>
                    </a:lnTo>
                    <a:lnTo>
                      <a:pt x="347288" y="1058196"/>
                    </a:lnTo>
                    <a:lnTo>
                      <a:pt x="393197" y="1066863"/>
                    </a:lnTo>
                    <a:lnTo>
                      <a:pt x="365267" y="1087525"/>
                    </a:lnTo>
                    <a:lnTo>
                      <a:pt x="353734" y="1094765"/>
                    </a:lnTo>
                    <a:lnTo>
                      <a:pt x="341602" y="1101289"/>
                    </a:lnTo>
                    <a:lnTo>
                      <a:pt x="330848" y="1106684"/>
                    </a:lnTo>
                    <a:close/>
                  </a:path>
                  <a:path w="1271905" h="1314450">
                    <a:moveTo>
                      <a:pt x="218003" y="1173784"/>
                    </a:moveTo>
                    <a:lnTo>
                      <a:pt x="169849" y="1164693"/>
                    </a:lnTo>
                    <a:lnTo>
                      <a:pt x="183793" y="1156449"/>
                    </a:lnTo>
                    <a:lnTo>
                      <a:pt x="191050" y="1152067"/>
                    </a:lnTo>
                    <a:lnTo>
                      <a:pt x="198295" y="1147474"/>
                    </a:lnTo>
                    <a:lnTo>
                      <a:pt x="211639" y="1139840"/>
                    </a:lnTo>
                    <a:lnTo>
                      <a:pt x="225385" y="1132440"/>
                    </a:lnTo>
                    <a:lnTo>
                      <a:pt x="237452" y="1124199"/>
                    </a:lnTo>
                    <a:lnTo>
                      <a:pt x="245759" y="1114046"/>
                    </a:lnTo>
                    <a:lnTo>
                      <a:pt x="249369" y="1100766"/>
                    </a:lnTo>
                    <a:lnTo>
                      <a:pt x="249437" y="1085667"/>
                    </a:lnTo>
                    <a:lnTo>
                      <a:pt x="247979" y="1069757"/>
                    </a:lnTo>
                    <a:lnTo>
                      <a:pt x="246942" y="1052916"/>
                    </a:lnTo>
                    <a:lnTo>
                      <a:pt x="247466" y="1051621"/>
                    </a:lnTo>
                    <a:lnTo>
                      <a:pt x="247028" y="1050980"/>
                    </a:lnTo>
                    <a:lnTo>
                      <a:pt x="244073" y="1047354"/>
                    </a:lnTo>
                    <a:lnTo>
                      <a:pt x="241524" y="1041575"/>
                    </a:lnTo>
                    <a:lnTo>
                      <a:pt x="299167" y="1052457"/>
                    </a:lnTo>
                    <a:lnTo>
                      <a:pt x="279115" y="1050066"/>
                    </a:lnTo>
                    <a:lnTo>
                      <a:pt x="279670" y="1073074"/>
                    </a:lnTo>
                    <a:lnTo>
                      <a:pt x="279887" y="1084762"/>
                    </a:lnTo>
                    <a:lnTo>
                      <a:pt x="280035" y="1097091"/>
                    </a:lnTo>
                    <a:lnTo>
                      <a:pt x="330848" y="1106684"/>
                    </a:lnTo>
                    <a:lnTo>
                      <a:pt x="329213" y="1107504"/>
                    </a:lnTo>
                    <a:lnTo>
                      <a:pt x="316911" y="1113814"/>
                    </a:lnTo>
                    <a:lnTo>
                      <a:pt x="312145" y="1116818"/>
                    </a:lnTo>
                    <a:lnTo>
                      <a:pt x="306837" y="1119720"/>
                    </a:lnTo>
                    <a:lnTo>
                      <a:pt x="279288" y="1147435"/>
                    </a:lnTo>
                    <a:lnTo>
                      <a:pt x="277836" y="1161096"/>
                    </a:lnTo>
                    <a:lnTo>
                      <a:pt x="247477" y="1155365"/>
                    </a:lnTo>
                    <a:lnTo>
                      <a:pt x="218003" y="1173784"/>
                    </a:lnTo>
                    <a:close/>
                  </a:path>
                  <a:path w="1271905" h="1314450">
                    <a:moveTo>
                      <a:pt x="116261" y="1079279"/>
                    </a:moveTo>
                    <a:lnTo>
                      <a:pt x="83558" y="1073105"/>
                    </a:lnTo>
                    <a:lnTo>
                      <a:pt x="99985" y="1035930"/>
                    </a:lnTo>
                    <a:lnTo>
                      <a:pt x="105111" y="1024187"/>
                    </a:lnTo>
                    <a:lnTo>
                      <a:pt x="139731" y="1030723"/>
                    </a:lnTo>
                    <a:lnTo>
                      <a:pt x="139390" y="1030938"/>
                    </a:lnTo>
                    <a:lnTo>
                      <a:pt x="136363" y="1035107"/>
                    </a:lnTo>
                    <a:lnTo>
                      <a:pt x="130176" y="1047791"/>
                    </a:lnTo>
                    <a:lnTo>
                      <a:pt x="124304" y="1060614"/>
                    </a:lnTo>
                    <a:lnTo>
                      <a:pt x="118676" y="1073534"/>
                    </a:lnTo>
                    <a:lnTo>
                      <a:pt x="116261" y="1079279"/>
                    </a:lnTo>
                    <a:close/>
                  </a:path>
                  <a:path w="1271905" h="1314450">
                    <a:moveTo>
                      <a:pt x="272116" y="1261807"/>
                    </a:moveTo>
                    <a:lnTo>
                      <a:pt x="241896" y="1256102"/>
                    </a:lnTo>
                    <a:lnTo>
                      <a:pt x="247477" y="1155365"/>
                    </a:lnTo>
                    <a:lnTo>
                      <a:pt x="277836" y="1161096"/>
                    </a:lnTo>
                    <a:lnTo>
                      <a:pt x="276849" y="1191147"/>
                    </a:lnTo>
                    <a:lnTo>
                      <a:pt x="275094" y="1221688"/>
                    </a:lnTo>
                    <a:lnTo>
                      <a:pt x="272873" y="1252194"/>
                    </a:lnTo>
                    <a:lnTo>
                      <a:pt x="272116" y="1261807"/>
                    </a:lnTo>
                    <a:close/>
                  </a:path>
                  <a:path w="1271905" h="1314450">
                    <a:moveTo>
                      <a:pt x="113637" y="1236628"/>
                    </a:moveTo>
                    <a:lnTo>
                      <a:pt x="66677" y="1227762"/>
                    </a:lnTo>
                    <a:lnTo>
                      <a:pt x="139205" y="1183170"/>
                    </a:lnTo>
                    <a:lnTo>
                      <a:pt x="96554" y="1128824"/>
                    </a:lnTo>
                    <a:lnTo>
                      <a:pt x="147532" y="1138448"/>
                    </a:lnTo>
                    <a:lnTo>
                      <a:pt x="169849" y="1164693"/>
                    </a:lnTo>
                    <a:lnTo>
                      <a:pt x="218003" y="1173784"/>
                    </a:lnTo>
                    <a:lnTo>
                      <a:pt x="191614" y="1190275"/>
                    </a:lnTo>
                    <a:lnTo>
                      <a:pt x="216755" y="1223188"/>
                    </a:lnTo>
                    <a:lnTo>
                      <a:pt x="157556" y="1212012"/>
                    </a:lnTo>
                    <a:lnTo>
                      <a:pt x="150966" y="1213644"/>
                    </a:lnTo>
                    <a:lnTo>
                      <a:pt x="143596" y="1217743"/>
                    </a:lnTo>
                    <a:lnTo>
                      <a:pt x="124081" y="1230216"/>
                    </a:lnTo>
                    <a:lnTo>
                      <a:pt x="113637" y="1236628"/>
                    </a:lnTo>
                    <a:close/>
                  </a:path>
                  <a:path w="1271905" h="1314450">
                    <a:moveTo>
                      <a:pt x="244064" y="1314265"/>
                    </a:moveTo>
                    <a:lnTo>
                      <a:pt x="208882" y="1275756"/>
                    </a:lnTo>
                    <a:lnTo>
                      <a:pt x="169734" y="1220168"/>
                    </a:lnTo>
                    <a:lnTo>
                      <a:pt x="163700" y="1213852"/>
                    </a:lnTo>
                    <a:lnTo>
                      <a:pt x="157556" y="1212012"/>
                    </a:lnTo>
                    <a:lnTo>
                      <a:pt x="216755" y="1223188"/>
                    </a:lnTo>
                    <a:lnTo>
                      <a:pt x="241896" y="1256102"/>
                    </a:lnTo>
                    <a:lnTo>
                      <a:pt x="272116" y="1261807"/>
                    </a:lnTo>
                    <a:lnTo>
                      <a:pt x="270471" y="1282691"/>
                    </a:lnTo>
                    <a:lnTo>
                      <a:pt x="269776" y="1292233"/>
                    </a:lnTo>
                    <a:lnTo>
                      <a:pt x="268010" y="1301469"/>
                    </a:lnTo>
                    <a:lnTo>
                      <a:pt x="263546" y="1309149"/>
                    </a:lnTo>
                    <a:lnTo>
                      <a:pt x="254756" y="1314026"/>
                    </a:lnTo>
                    <a:lnTo>
                      <a:pt x="244064" y="1314265"/>
                    </a:lnTo>
                    <a:close/>
                  </a:path>
                  <a:path w="1271905" h="1314450">
                    <a:moveTo>
                      <a:pt x="1001946" y="400032"/>
                    </a:moveTo>
                    <a:lnTo>
                      <a:pt x="995981" y="398658"/>
                    </a:lnTo>
                    <a:lnTo>
                      <a:pt x="993005" y="393403"/>
                    </a:lnTo>
                    <a:lnTo>
                      <a:pt x="993008" y="384187"/>
                    </a:lnTo>
                    <a:lnTo>
                      <a:pt x="995377" y="367863"/>
                    </a:lnTo>
                    <a:lnTo>
                      <a:pt x="997343" y="355027"/>
                    </a:lnTo>
                    <a:lnTo>
                      <a:pt x="1000926" y="335367"/>
                    </a:lnTo>
                    <a:lnTo>
                      <a:pt x="1004939" y="319509"/>
                    </a:lnTo>
                    <a:lnTo>
                      <a:pt x="1008834" y="299922"/>
                    </a:lnTo>
                    <a:lnTo>
                      <a:pt x="1007621" y="282507"/>
                    </a:lnTo>
                    <a:lnTo>
                      <a:pt x="1000045" y="266819"/>
                    </a:lnTo>
                    <a:lnTo>
                      <a:pt x="984852" y="252412"/>
                    </a:lnTo>
                    <a:lnTo>
                      <a:pt x="973585" y="242585"/>
                    </a:lnTo>
                    <a:lnTo>
                      <a:pt x="963467" y="231119"/>
                    </a:lnTo>
                    <a:lnTo>
                      <a:pt x="954036" y="218789"/>
                    </a:lnTo>
                    <a:lnTo>
                      <a:pt x="944833" y="206371"/>
                    </a:lnTo>
                    <a:lnTo>
                      <a:pt x="937774" y="191234"/>
                    </a:lnTo>
                    <a:lnTo>
                      <a:pt x="938952" y="177652"/>
                    </a:lnTo>
                    <a:lnTo>
                      <a:pt x="947743" y="167390"/>
                    </a:lnTo>
                    <a:lnTo>
                      <a:pt x="963528" y="162213"/>
                    </a:lnTo>
                    <a:lnTo>
                      <a:pt x="978466" y="161216"/>
                    </a:lnTo>
                    <a:lnTo>
                      <a:pt x="993372" y="160945"/>
                    </a:lnTo>
                    <a:lnTo>
                      <a:pt x="1008246" y="161400"/>
                    </a:lnTo>
                    <a:lnTo>
                      <a:pt x="1035507" y="163531"/>
                    </a:lnTo>
                    <a:lnTo>
                      <a:pt x="1039783" y="160156"/>
                    </a:lnTo>
                    <a:lnTo>
                      <a:pt x="1043423" y="148293"/>
                    </a:lnTo>
                    <a:lnTo>
                      <a:pt x="1053463" y="119068"/>
                    </a:lnTo>
                    <a:lnTo>
                      <a:pt x="1063950" y="89979"/>
                    </a:lnTo>
                    <a:lnTo>
                      <a:pt x="1074640" y="60929"/>
                    </a:lnTo>
                    <a:lnTo>
                      <a:pt x="1085289" y="31818"/>
                    </a:lnTo>
                    <a:lnTo>
                      <a:pt x="1087167" y="26316"/>
                    </a:lnTo>
                    <a:lnTo>
                      <a:pt x="1087526" y="19970"/>
                    </a:lnTo>
                    <a:lnTo>
                      <a:pt x="1090603" y="15531"/>
                    </a:lnTo>
                    <a:lnTo>
                      <a:pt x="1094797" y="9630"/>
                    </a:lnTo>
                    <a:lnTo>
                      <a:pt x="1100310" y="1189"/>
                    </a:lnTo>
                    <a:lnTo>
                      <a:pt x="1111734" y="0"/>
                    </a:lnTo>
                    <a:lnTo>
                      <a:pt x="1137074" y="36296"/>
                    </a:lnTo>
                    <a:lnTo>
                      <a:pt x="1143071" y="61412"/>
                    </a:lnTo>
                    <a:lnTo>
                      <a:pt x="1114051" y="55933"/>
                    </a:lnTo>
                    <a:lnTo>
                      <a:pt x="1107849" y="56157"/>
                    </a:lnTo>
                    <a:lnTo>
                      <a:pt x="1088219" y="111015"/>
                    </a:lnTo>
                    <a:lnTo>
                      <a:pt x="1068081" y="167450"/>
                    </a:lnTo>
                    <a:lnTo>
                      <a:pt x="1268651" y="205317"/>
                    </a:lnTo>
                    <a:lnTo>
                      <a:pt x="1270478" y="207256"/>
                    </a:lnTo>
                    <a:lnTo>
                      <a:pt x="1271794" y="215392"/>
                    </a:lnTo>
                    <a:lnTo>
                      <a:pt x="1269719" y="221724"/>
                    </a:lnTo>
                    <a:lnTo>
                      <a:pt x="1265520" y="228047"/>
                    </a:lnTo>
                    <a:lnTo>
                      <a:pt x="1264072" y="229551"/>
                    </a:lnTo>
                    <a:lnTo>
                      <a:pt x="1212721" y="219856"/>
                    </a:lnTo>
                    <a:lnTo>
                      <a:pt x="1176429" y="216351"/>
                    </a:lnTo>
                    <a:lnTo>
                      <a:pt x="1178006" y="223900"/>
                    </a:lnTo>
                    <a:lnTo>
                      <a:pt x="1058330" y="201306"/>
                    </a:lnTo>
                    <a:lnTo>
                      <a:pt x="1058278" y="201575"/>
                    </a:lnTo>
                    <a:lnTo>
                      <a:pt x="1029085" y="196063"/>
                    </a:lnTo>
                    <a:lnTo>
                      <a:pt x="978193" y="194264"/>
                    </a:lnTo>
                    <a:lnTo>
                      <a:pt x="1020391" y="242110"/>
                    </a:lnTo>
                    <a:lnTo>
                      <a:pt x="1049596" y="247624"/>
                    </a:lnTo>
                    <a:lnTo>
                      <a:pt x="1048128" y="256828"/>
                    </a:lnTo>
                    <a:lnTo>
                      <a:pt x="1084601" y="299410"/>
                    </a:lnTo>
                    <a:lnTo>
                      <a:pt x="1137533" y="309404"/>
                    </a:lnTo>
                    <a:lnTo>
                      <a:pt x="1122260" y="318512"/>
                    </a:lnTo>
                    <a:lnTo>
                      <a:pt x="1037812" y="302569"/>
                    </a:lnTo>
                    <a:lnTo>
                      <a:pt x="1029119" y="348616"/>
                    </a:lnTo>
                    <a:lnTo>
                      <a:pt x="1071165" y="356554"/>
                    </a:lnTo>
                    <a:lnTo>
                      <a:pt x="1060768" y="364665"/>
                    </a:lnTo>
                    <a:lnTo>
                      <a:pt x="1029296" y="388019"/>
                    </a:lnTo>
                    <a:lnTo>
                      <a:pt x="1010911" y="397607"/>
                    </a:lnTo>
                    <a:lnTo>
                      <a:pt x="1001946" y="400032"/>
                    </a:lnTo>
                    <a:close/>
                  </a:path>
                  <a:path w="1271905" h="1314450">
                    <a:moveTo>
                      <a:pt x="1268651" y="205317"/>
                    </a:moveTo>
                    <a:lnTo>
                      <a:pt x="1139175" y="180872"/>
                    </a:lnTo>
                    <a:lnTo>
                      <a:pt x="1114051" y="55933"/>
                    </a:lnTo>
                    <a:lnTo>
                      <a:pt x="1143071" y="61412"/>
                    </a:lnTo>
                    <a:lnTo>
                      <a:pt x="1144825" y="68759"/>
                    </a:lnTo>
                    <a:lnTo>
                      <a:pt x="1152288" y="101219"/>
                    </a:lnTo>
                    <a:lnTo>
                      <a:pt x="1166893" y="166026"/>
                    </a:lnTo>
                    <a:lnTo>
                      <a:pt x="1169002" y="171165"/>
                    </a:lnTo>
                    <a:lnTo>
                      <a:pt x="1169878" y="176908"/>
                    </a:lnTo>
                    <a:lnTo>
                      <a:pt x="1170569" y="180664"/>
                    </a:lnTo>
                    <a:lnTo>
                      <a:pt x="1229946" y="191874"/>
                    </a:lnTo>
                    <a:lnTo>
                      <a:pt x="1249180" y="195784"/>
                    </a:lnTo>
                    <a:lnTo>
                      <a:pt x="1257590" y="198043"/>
                    </a:lnTo>
                    <a:lnTo>
                      <a:pt x="1265216" y="201670"/>
                    </a:lnTo>
                    <a:lnTo>
                      <a:pt x="1268651" y="205317"/>
                    </a:lnTo>
                    <a:close/>
                  </a:path>
                  <a:path w="1271905" h="1314450">
                    <a:moveTo>
                      <a:pt x="1229946" y="191874"/>
                    </a:moveTo>
                    <a:lnTo>
                      <a:pt x="1170569" y="180664"/>
                    </a:lnTo>
                    <a:lnTo>
                      <a:pt x="1210521" y="188137"/>
                    </a:lnTo>
                    <a:lnTo>
                      <a:pt x="1229946" y="191874"/>
                    </a:lnTo>
                    <a:close/>
                  </a:path>
                  <a:path w="1271905" h="1314450">
                    <a:moveTo>
                      <a:pt x="1234090" y="249547"/>
                    </a:moveTo>
                    <a:lnTo>
                      <a:pt x="1181282" y="239578"/>
                    </a:lnTo>
                    <a:lnTo>
                      <a:pt x="1213462" y="223343"/>
                    </a:lnTo>
                    <a:lnTo>
                      <a:pt x="1212721" y="219856"/>
                    </a:lnTo>
                    <a:lnTo>
                      <a:pt x="1264072" y="229551"/>
                    </a:lnTo>
                    <a:lnTo>
                      <a:pt x="1260020" y="233758"/>
                    </a:lnTo>
                    <a:lnTo>
                      <a:pt x="1254040" y="238254"/>
                    </a:lnTo>
                    <a:lnTo>
                      <a:pt x="1240917" y="245947"/>
                    </a:lnTo>
                    <a:lnTo>
                      <a:pt x="1234090" y="249547"/>
                    </a:lnTo>
                    <a:close/>
                  </a:path>
                  <a:path w="1271905" h="1314450">
                    <a:moveTo>
                      <a:pt x="1137533" y="309404"/>
                    </a:moveTo>
                    <a:lnTo>
                      <a:pt x="1084601" y="299410"/>
                    </a:lnTo>
                    <a:lnTo>
                      <a:pt x="1131112" y="270543"/>
                    </a:lnTo>
                    <a:lnTo>
                      <a:pt x="1145872" y="261059"/>
                    </a:lnTo>
                    <a:lnTo>
                      <a:pt x="1149135" y="258607"/>
                    </a:lnTo>
                    <a:lnTo>
                      <a:pt x="1150927" y="255041"/>
                    </a:lnTo>
                    <a:lnTo>
                      <a:pt x="1151099" y="251170"/>
                    </a:lnTo>
                    <a:lnTo>
                      <a:pt x="1149622" y="234385"/>
                    </a:lnTo>
                    <a:lnTo>
                      <a:pt x="1144562" y="223512"/>
                    </a:lnTo>
                    <a:lnTo>
                      <a:pt x="1134513" y="216822"/>
                    </a:lnTo>
                    <a:lnTo>
                      <a:pt x="1118070" y="212584"/>
                    </a:lnTo>
                    <a:lnTo>
                      <a:pt x="1178006" y="223900"/>
                    </a:lnTo>
                    <a:lnTo>
                      <a:pt x="1181282" y="239578"/>
                    </a:lnTo>
                    <a:lnTo>
                      <a:pt x="1234090" y="249547"/>
                    </a:lnTo>
                    <a:lnTo>
                      <a:pt x="1227373" y="253090"/>
                    </a:lnTo>
                    <a:lnTo>
                      <a:pt x="1213582" y="259872"/>
                    </a:lnTo>
                    <a:lnTo>
                      <a:pt x="1199719" y="266484"/>
                    </a:lnTo>
                    <a:lnTo>
                      <a:pt x="1191674" y="270543"/>
                    </a:lnTo>
                    <a:lnTo>
                      <a:pt x="1188866" y="275032"/>
                    </a:lnTo>
                    <a:lnTo>
                      <a:pt x="1189841" y="284698"/>
                    </a:lnTo>
                    <a:lnTo>
                      <a:pt x="1191466" y="301459"/>
                    </a:lnTo>
                    <a:lnTo>
                      <a:pt x="1160621" y="295635"/>
                    </a:lnTo>
                    <a:lnTo>
                      <a:pt x="1137533" y="309404"/>
                    </a:lnTo>
                    <a:close/>
                  </a:path>
                  <a:path w="1271905" h="1314450">
                    <a:moveTo>
                      <a:pt x="1049596" y="247624"/>
                    </a:moveTo>
                    <a:lnTo>
                      <a:pt x="1020391" y="242110"/>
                    </a:lnTo>
                    <a:lnTo>
                      <a:pt x="1029085" y="196063"/>
                    </a:lnTo>
                    <a:lnTo>
                      <a:pt x="1058278" y="201575"/>
                    </a:lnTo>
                    <a:lnTo>
                      <a:pt x="1054603" y="220472"/>
                    </a:lnTo>
                    <a:lnTo>
                      <a:pt x="1049596" y="247624"/>
                    </a:lnTo>
                    <a:close/>
                  </a:path>
                  <a:path w="1271905" h="1314450">
                    <a:moveTo>
                      <a:pt x="1197123" y="380334"/>
                    </a:moveTo>
                    <a:lnTo>
                      <a:pt x="1165629" y="374388"/>
                    </a:lnTo>
                    <a:lnTo>
                      <a:pt x="1162993" y="332372"/>
                    </a:lnTo>
                    <a:lnTo>
                      <a:pt x="1160621" y="295635"/>
                    </a:lnTo>
                    <a:lnTo>
                      <a:pt x="1191466" y="301459"/>
                    </a:lnTo>
                    <a:lnTo>
                      <a:pt x="1192490" y="312023"/>
                    </a:lnTo>
                    <a:lnTo>
                      <a:pt x="1194763" y="339730"/>
                    </a:lnTo>
                    <a:lnTo>
                      <a:pt x="1196515" y="366746"/>
                    </a:lnTo>
                    <a:lnTo>
                      <a:pt x="1197123" y="380334"/>
                    </a:lnTo>
                    <a:close/>
                  </a:path>
                  <a:path w="1271905" h="1314450">
                    <a:moveTo>
                      <a:pt x="1071165" y="356554"/>
                    </a:moveTo>
                    <a:lnTo>
                      <a:pt x="1029119" y="348616"/>
                    </a:lnTo>
                    <a:lnTo>
                      <a:pt x="1062166" y="323341"/>
                    </a:lnTo>
                    <a:lnTo>
                      <a:pt x="1037812" y="302569"/>
                    </a:lnTo>
                    <a:lnTo>
                      <a:pt x="1122260" y="318512"/>
                    </a:lnTo>
                    <a:lnTo>
                      <a:pt x="1112669" y="324231"/>
                    </a:lnTo>
                    <a:lnTo>
                      <a:pt x="1146137" y="355927"/>
                    </a:lnTo>
                    <a:lnTo>
                      <a:pt x="1086418" y="344653"/>
                    </a:lnTo>
                    <a:lnTo>
                      <a:pt x="1071165" y="356554"/>
                    </a:lnTo>
                    <a:close/>
                  </a:path>
                  <a:path w="1271905" h="1314450">
                    <a:moveTo>
                      <a:pt x="1180326" y="420894"/>
                    </a:moveTo>
                    <a:lnTo>
                      <a:pt x="1141235" y="395239"/>
                    </a:lnTo>
                    <a:lnTo>
                      <a:pt x="1086418" y="344653"/>
                    </a:lnTo>
                    <a:lnTo>
                      <a:pt x="1146137" y="355927"/>
                    </a:lnTo>
                    <a:lnTo>
                      <a:pt x="1165629" y="374388"/>
                    </a:lnTo>
                    <a:lnTo>
                      <a:pt x="1197123" y="380334"/>
                    </a:lnTo>
                    <a:lnTo>
                      <a:pt x="1186387" y="420138"/>
                    </a:lnTo>
                    <a:lnTo>
                      <a:pt x="1180326" y="420894"/>
                    </a:lnTo>
                    <a:close/>
                  </a:path>
                </a:pathLst>
              </a:custGeom>
              <a:solidFill>
                <a:srgbClr val="000000"/>
              </a:solidFill>
            </p:spPr>
            <p:txBody>
              <a:bodyPr wrap="square" lIns="0" tIns="0" rIns="0" bIns="0" rtlCol="0"/>
              <a:lstStyle/>
              <a:p>
                <a:endParaRPr/>
              </a:p>
            </p:txBody>
          </p:sp>
        </p:grpSp>
        <p:sp>
          <p:nvSpPr>
            <p:cNvPr id="222" name="object 222"/>
            <p:cNvSpPr/>
            <p:nvPr/>
          </p:nvSpPr>
          <p:spPr>
            <a:xfrm>
              <a:off x="2347026" y="950282"/>
              <a:ext cx="833119" cy="638175"/>
            </a:xfrm>
            <a:custGeom>
              <a:avLst/>
              <a:gdLst/>
              <a:ahLst/>
              <a:cxnLst/>
              <a:rect l="l" t="t" r="r" b="b"/>
              <a:pathLst>
                <a:path w="833119" h="638175">
                  <a:moveTo>
                    <a:pt x="432240" y="259191"/>
                  </a:moveTo>
                  <a:lnTo>
                    <a:pt x="421919" y="332487"/>
                  </a:lnTo>
                  <a:lnTo>
                    <a:pt x="416634" y="331307"/>
                  </a:lnTo>
                  <a:lnTo>
                    <a:pt x="414789" y="330857"/>
                  </a:lnTo>
                  <a:lnTo>
                    <a:pt x="412802" y="330453"/>
                  </a:lnTo>
                  <a:lnTo>
                    <a:pt x="265703" y="302793"/>
                  </a:lnTo>
                  <a:lnTo>
                    <a:pt x="219547" y="294038"/>
                  </a:lnTo>
                  <a:lnTo>
                    <a:pt x="171559" y="284798"/>
                  </a:lnTo>
                  <a:lnTo>
                    <a:pt x="123612" y="275372"/>
                  </a:lnTo>
                  <a:lnTo>
                    <a:pt x="67959" y="262193"/>
                  </a:lnTo>
                  <a:lnTo>
                    <a:pt x="39289" y="254577"/>
                  </a:lnTo>
                  <a:lnTo>
                    <a:pt x="12504" y="247612"/>
                  </a:lnTo>
                  <a:lnTo>
                    <a:pt x="10003" y="246988"/>
                  </a:lnTo>
                  <a:lnTo>
                    <a:pt x="6814" y="246403"/>
                  </a:lnTo>
                  <a:lnTo>
                    <a:pt x="5436" y="244575"/>
                  </a:lnTo>
                  <a:lnTo>
                    <a:pt x="3044" y="241244"/>
                  </a:lnTo>
                  <a:lnTo>
                    <a:pt x="0" y="236732"/>
                  </a:lnTo>
                  <a:lnTo>
                    <a:pt x="1474" y="230134"/>
                  </a:lnTo>
                  <a:lnTo>
                    <a:pt x="6065" y="226561"/>
                  </a:lnTo>
                  <a:lnTo>
                    <a:pt x="13866" y="224393"/>
                  </a:lnTo>
                  <a:lnTo>
                    <a:pt x="19058" y="225260"/>
                  </a:lnTo>
                  <a:lnTo>
                    <a:pt x="23545" y="226300"/>
                  </a:lnTo>
                  <a:lnTo>
                    <a:pt x="43652" y="230791"/>
                  </a:lnTo>
                  <a:lnTo>
                    <a:pt x="80893" y="239295"/>
                  </a:lnTo>
                  <a:lnTo>
                    <a:pt x="147456" y="252659"/>
                  </a:lnTo>
                  <a:lnTo>
                    <a:pt x="194853" y="261904"/>
                  </a:lnTo>
                  <a:lnTo>
                    <a:pt x="340412" y="289998"/>
                  </a:lnTo>
                  <a:lnTo>
                    <a:pt x="413478" y="303395"/>
                  </a:lnTo>
                  <a:lnTo>
                    <a:pt x="416570" y="303695"/>
                  </a:lnTo>
                  <a:lnTo>
                    <a:pt x="420445" y="304240"/>
                  </a:lnTo>
                  <a:lnTo>
                    <a:pt x="427980" y="250731"/>
                  </a:lnTo>
                  <a:lnTo>
                    <a:pt x="432240" y="259191"/>
                  </a:lnTo>
                  <a:close/>
                </a:path>
                <a:path w="833119" h="638175">
                  <a:moveTo>
                    <a:pt x="427980" y="250731"/>
                  </a:moveTo>
                  <a:lnTo>
                    <a:pt x="420445" y="304240"/>
                  </a:lnTo>
                  <a:lnTo>
                    <a:pt x="420118" y="302697"/>
                  </a:lnTo>
                  <a:lnTo>
                    <a:pt x="419675" y="301001"/>
                  </a:lnTo>
                  <a:lnTo>
                    <a:pt x="419195" y="299573"/>
                  </a:lnTo>
                  <a:lnTo>
                    <a:pt x="300067" y="58759"/>
                  </a:lnTo>
                  <a:lnTo>
                    <a:pt x="291614" y="41967"/>
                  </a:lnTo>
                  <a:lnTo>
                    <a:pt x="287624" y="33483"/>
                  </a:lnTo>
                  <a:lnTo>
                    <a:pt x="284135" y="24802"/>
                  </a:lnTo>
                  <a:lnTo>
                    <a:pt x="282195" y="19220"/>
                  </a:lnTo>
                  <a:lnTo>
                    <a:pt x="283076" y="11995"/>
                  </a:lnTo>
                  <a:lnTo>
                    <a:pt x="284323" y="6045"/>
                  </a:lnTo>
                  <a:lnTo>
                    <a:pt x="284966" y="3413"/>
                  </a:lnTo>
                  <a:lnTo>
                    <a:pt x="290073" y="49"/>
                  </a:lnTo>
                  <a:lnTo>
                    <a:pt x="293069" y="63"/>
                  </a:lnTo>
                  <a:lnTo>
                    <a:pt x="296485" y="0"/>
                  </a:lnTo>
                  <a:lnTo>
                    <a:pt x="320498" y="35605"/>
                  </a:lnTo>
                  <a:lnTo>
                    <a:pt x="336896" y="66259"/>
                  </a:lnTo>
                  <a:lnTo>
                    <a:pt x="427980" y="250731"/>
                  </a:lnTo>
                  <a:close/>
                </a:path>
                <a:path w="833119" h="638175">
                  <a:moveTo>
                    <a:pt x="607968" y="623557"/>
                  </a:moveTo>
                  <a:lnTo>
                    <a:pt x="605980" y="630899"/>
                  </a:lnTo>
                  <a:lnTo>
                    <a:pt x="594087" y="637936"/>
                  </a:lnTo>
                  <a:lnTo>
                    <a:pt x="586679" y="636348"/>
                  </a:lnTo>
                  <a:lnTo>
                    <a:pt x="581359" y="629610"/>
                  </a:lnTo>
                  <a:lnTo>
                    <a:pt x="576346" y="623596"/>
                  </a:lnTo>
                  <a:lnTo>
                    <a:pt x="543748" y="561618"/>
                  </a:lnTo>
                  <a:lnTo>
                    <a:pt x="519866" y="512743"/>
                  </a:lnTo>
                  <a:lnTo>
                    <a:pt x="483220" y="434266"/>
                  </a:lnTo>
                  <a:lnTo>
                    <a:pt x="447122" y="355772"/>
                  </a:lnTo>
                  <a:lnTo>
                    <a:pt x="446391" y="353219"/>
                  </a:lnTo>
                  <a:lnTo>
                    <a:pt x="444840" y="350686"/>
                  </a:lnTo>
                  <a:lnTo>
                    <a:pt x="443115" y="347449"/>
                  </a:lnTo>
                  <a:lnTo>
                    <a:pt x="416664" y="373647"/>
                  </a:lnTo>
                  <a:lnTo>
                    <a:pt x="387635" y="396191"/>
                  </a:lnTo>
                  <a:lnTo>
                    <a:pt x="327589" y="438164"/>
                  </a:lnTo>
                  <a:lnTo>
                    <a:pt x="285257" y="471675"/>
                  </a:lnTo>
                  <a:lnTo>
                    <a:pt x="275047" y="480310"/>
                  </a:lnTo>
                  <a:lnTo>
                    <a:pt x="266570" y="487283"/>
                  </a:lnTo>
                  <a:lnTo>
                    <a:pt x="260791" y="488647"/>
                  </a:lnTo>
                  <a:lnTo>
                    <a:pt x="257402" y="483678"/>
                  </a:lnTo>
                  <a:lnTo>
                    <a:pt x="252558" y="476462"/>
                  </a:lnTo>
                  <a:lnTo>
                    <a:pt x="257375" y="471288"/>
                  </a:lnTo>
                  <a:lnTo>
                    <a:pt x="292421" y="439915"/>
                  </a:lnTo>
                  <a:lnTo>
                    <a:pt x="322994" y="413698"/>
                  </a:lnTo>
                  <a:lnTo>
                    <a:pt x="372540" y="375943"/>
                  </a:lnTo>
                  <a:lnTo>
                    <a:pt x="388971" y="363236"/>
                  </a:lnTo>
                  <a:lnTo>
                    <a:pt x="397106" y="356268"/>
                  </a:lnTo>
                  <a:lnTo>
                    <a:pt x="405110" y="348784"/>
                  </a:lnTo>
                  <a:lnTo>
                    <a:pt x="421919" y="332487"/>
                  </a:lnTo>
                  <a:lnTo>
                    <a:pt x="432240" y="259191"/>
                  </a:lnTo>
                  <a:lnTo>
                    <a:pt x="448854" y="292180"/>
                  </a:lnTo>
                  <a:lnTo>
                    <a:pt x="449927" y="294236"/>
                  </a:lnTo>
                  <a:lnTo>
                    <a:pt x="451153" y="296178"/>
                  </a:lnTo>
                  <a:lnTo>
                    <a:pt x="452781" y="299130"/>
                  </a:lnTo>
                  <a:lnTo>
                    <a:pt x="481243" y="276290"/>
                  </a:lnTo>
                  <a:lnTo>
                    <a:pt x="483207" y="274678"/>
                  </a:lnTo>
                  <a:lnTo>
                    <a:pt x="477567" y="314734"/>
                  </a:lnTo>
                  <a:lnTo>
                    <a:pt x="479011" y="315125"/>
                  </a:lnTo>
                  <a:lnTo>
                    <a:pt x="475127" y="342702"/>
                  </a:lnTo>
                  <a:lnTo>
                    <a:pt x="475551" y="344531"/>
                  </a:lnTo>
                  <a:lnTo>
                    <a:pt x="476242" y="346397"/>
                  </a:lnTo>
                  <a:lnTo>
                    <a:pt x="476819" y="348112"/>
                  </a:lnTo>
                  <a:lnTo>
                    <a:pt x="491016" y="379388"/>
                  </a:lnTo>
                  <a:lnTo>
                    <a:pt x="534594" y="475245"/>
                  </a:lnTo>
                  <a:lnTo>
                    <a:pt x="554208" y="517579"/>
                  </a:lnTo>
                  <a:lnTo>
                    <a:pt x="573522" y="556436"/>
                  </a:lnTo>
                  <a:lnTo>
                    <a:pt x="593593" y="594991"/>
                  </a:lnTo>
                  <a:lnTo>
                    <a:pt x="597120" y="601885"/>
                  </a:lnTo>
                  <a:lnTo>
                    <a:pt x="601218" y="608587"/>
                  </a:lnTo>
                  <a:lnTo>
                    <a:pt x="607968" y="623557"/>
                  </a:lnTo>
                  <a:close/>
                </a:path>
                <a:path w="833119" h="638175">
                  <a:moveTo>
                    <a:pt x="626029" y="178840"/>
                  </a:moveTo>
                  <a:lnTo>
                    <a:pt x="620901" y="190096"/>
                  </a:lnTo>
                  <a:lnTo>
                    <a:pt x="617514" y="194791"/>
                  </a:lnTo>
                  <a:lnTo>
                    <a:pt x="613286" y="198688"/>
                  </a:lnTo>
                  <a:lnTo>
                    <a:pt x="582569" y="227460"/>
                  </a:lnTo>
                  <a:lnTo>
                    <a:pt x="551378" y="255694"/>
                  </a:lnTo>
                  <a:lnTo>
                    <a:pt x="519241" y="282851"/>
                  </a:lnTo>
                  <a:lnTo>
                    <a:pt x="485682" y="308391"/>
                  </a:lnTo>
                  <a:lnTo>
                    <a:pt x="483262" y="310092"/>
                  </a:lnTo>
                  <a:lnTo>
                    <a:pt x="480939" y="312078"/>
                  </a:lnTo>
                  <a:lnTo>
                    <a:pt x="477567" y="314734"/>
                  </a:lnTo>
                  <a:lnTo>
                    <a:pt x="483207" y="274678"/>
                  </a:lnTo>
                  <a:lnTo>
                    <a:pt x="495167" y="264865"/>
                  </a:lnTo>
                  <a:lnTo>
                    <a:pt x="508808" y="253037"/>
                  </a:lnTo>
                  <a:lnTo>
                    <a:pt x="529986" y="233712"/>
                  </a:lnTo>
                  <a:lnTo>
                    <a:pt x="592967" y="174593"/>
                  </a:lnTo>
                  <a:lnTo>
                    <a:pt x="595804" y="171862"/>
                  </a:lnTo>
                  <a:lnTo>
                    <a:pt x="598984" y="169363"/>
                  </a:lnTo>
                  <a:lnTo>
                    <a:pt x="602168" y="167314"/>
                  </a:lnTo>
                  <a:lnTo>
                    <a:pt x="607981" y="163777"/>
                  </a:lnTo>
                  <a:lnTo>
                    <a:pt x="614067" y="163137"/>
                  </a:lnTo>
                  <a:lnTo>
                    <a:pt x="625309" y="172342"/>
                  </a:lnTo>
                  <a:lnTo>
                    <a:pt x="626029" y="178840"/>
                  </a:lnTo>
                  <a:close/>
                </a:path>
                <a:path w="833119" h="638175">
                  <a:moveTo>
                    <a:pt x="832976" y="400858"/>
                  </a:moveTo>
                  <a:lnTo>
                    <a:pt x="831658" y="408287"/>
                  </a:lnTo>
                  <a:lnTo>
                    <a:pt x="826494" y="412052"/>
                  </a:lnTo>
                  <a:lnTo>
                    <a:pt x="822433" y="413794"/>
                  </a:lnTo>
                  <a:lnTo>
                    <a:pt x="818677" y="415307"/>
                  </a:lnTo>
                  <a:lnTo>
                    <a:pt x="812915" y="414608"/>
                  </a:lnTo>
                  <a:lnTo>
                    <a:pt x="767117" y="406285"/>
                  </a:lnTo>
                  <a:lnTo>
                    <a:pt x="571559" y="363393"/>
                  </a:lnTo>
                  <a:lnTo>
                    <a:pt x="483680" y="343906"/>
                  </a:lnTo>
                  <a:lnTo>
                    <a:pt x="480755" y="343379"/>
                  </a:lnTo>
                  <a:lnTo>
                    <a:pt x="475127" y="342702"/>
                  </a:lnTo>
                  <a:lnTo>
                    <a:pt x="479011" y="315125"/>
                  </a:lnTo>
                  <a:lnTo>
                    <a:pt x="480586" y="315551"/>
                  </a:lnTo>
                  <a:lnTo>
                    <a:pt x="482417" y="316098"/>
                  </a:lnTo>
                  <a:lnTo>
                    <a:pt x="487788" y="317268"/>
                  </a:lnTo>
                  <a:lnTo>
                    <a:pt x="677235" y="357863"/>
                  </a:lnTo>
                  <a:lnTo>
                    <a:pt x="773827" y="378638"/>
                  </a:lnTo>
                  <a:lnTo>
                    <a:pt x="817295" y="388349"/>
                  </a:lnTo>
                  <a:lnTo>
                    <a:pt x="820204" y="388980"/>
                  </a:lnTo>
                  <a:lnTo>
                    <a:pt x="824442" y="389849"/>
                  </a:lnTo>
                  <a:lnTo>
                    <a:pt x="826547" y="392323"/>
                  </a:lnTo>
                  <a:lnTo>
                    <a:pt x="829493" y="395596"/>
                  </a:lnTo>
                  <a:lnTo>
                    <a:pt x="832976" y="400858"/>
                  </a:lnTo>
                  <a:close/>
                </a:path>
              </a:pathLst>
            </a:custGeom>
            <a:solidFill>
              <a:srgbClr val="000000"/>
            </a:solidFill>
          </p:spPr>
          <p:txBody>
            <a:bodyPr wrap="square" lIns="0" tIns="0" rIns="0" bIns="0" rtlCol="0"/>
            <a:lstStyle/>
            <a:p>
              <a:endParaRPr/>
            </a:p>
          </p:txBody>
        </p:sp>
      </p:grpSp>
      <p:sp>
        <p:nvSpPr>
          <p:cNvPr id="224" name="Text Placeholder 223">
            <a:extLst>
              <a:ext uri="{FF2B5EF4-FFF2-40B4-BE49-F238E27FC236}">
                <a16:creationId xmlns:a16="http://schemas.microsoft.com/office/drawing/2014/main" id="{240B4019-1A3C-E4D9-92B8-2B5550685E1B}"/>
              </a:ext>
            </a:extLst>
          </p:cNvPr>
          <p:cNvSpPr>
            <a:spLocks noGrp="1"/>
          </p:cNvSpPr>
          <p:nvPr>
            <p:ph type="body" idx="1"/>
          </p:nvPr>
        </p:nvSpPr>
        <p:spPr>
          <a:xfrm>
            <a:off x="3144200" y="3177761"/>
            <a:ext cx="12208162" cy="3693319"/>
          </a:xfrm>
        </p:spPr>
        <p:txBody>
          <a:bodyPr/>
          <a:lstStyle/>
          <a:p>
            <a:pPr algn="ctr"/>
            <a:r>
              <a:rPr lang="en-US" sz="8000" b="1" dirty="0"/>
              <a:t>Summer Food Service Program (SFSP)</a:t>
            </a:r>
          </a:p>
          <a:p>
            <a:pPr algn="ctr"/>
            <a:r>
              <a:rPr lang="en-US" sz="8000" b="1" dirty="0"/>
              <a:t>Meal Service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object 21">
            <a:extLst>
              <a:ext uri="{C183D7F6-B498-43B3-948B-1728B52AA6E4}">
                <adec:decorative xmlns:adec="http://schemas.microsoft.com/office/drawing/2017/decorative" val="1"/>
              </a:ext>
            </a:extLst>
          </p:cNvPr>
          <p:cNvSpPr/>
          <p:nvPr/>
        </p:nvSpPr>
        <p:spPr>
          <a:xfrm>
            <a:off x="4600479" y="3548036"/>
            <a:ext cx="4600897" cy="5822965"/>
          </a:xfrm>
          <a:prstGeom prst="rect">
            <a:avLst/>
          </a:prstGeom>
          <a:blipFill>
            <a:blip r:embed="rId3" cstate="print"/>
            <a:stretch>
              <a:fillRect/>
            </a:stretch>
          </a:blipFill>
        </p:spPr>
        <p:txBody>
          <a:bodyPr wrap="square" lIns="0" tIns="0" rIns="0" bIns="0" rtlCol="0"/>
          <a:lstStyle/>
          <a:p>
            <a:endParaRPr/>
          </a:p>
        </p:txBody>
      </p:sp>
      <p:sp>
        <p:nvSpPr>
          <p:cNvPr id="36" name="object 36">
            <a:extLst>
              <a:ext uri="{C183D7F6-B498-43B3-948B-1728B52AA6E4}">
                <adec:decorative xmlns:adec="http://schemas.microsoft.com/office/drawing/2017/decorative" val="1"/>
              </a:ext>
            </a:extLst>
          </p:cNvPr>
          <p:cNvSpPr/>
          <p:nvPr/>
        </p:nvSpPr>
        <p:spPr>
          <a:xfrm>
            <a:off x="9238867" y="3555443"/>
            <a:ext cx="4394031" cy="5822965"/>
          </a:xfrm>
          <a:prstGeom prst="rect">
            <a:avLst/>
          </a:prstGeom>
          <a:blipFill>
            <a:blip r:embed="rId4" cstate="print"/>
            <a:stretch>
              <a:fillRect/>
            </a:stretch>
          </a:blipFill>
        </p:spPr>
        <p:txBody>
          <a:bodyPr wrap="square" lIns="0" tIns="0" rIns="0" bIns="0" rtlCol="0"/>
          <a:lstStyle/>
          <a:p>
            <a:endParaRPr/>
          </a:p>
        </p:txBody>
      </p:sp>
      <p:sp>
        <p:nvSpPr>
          <p:cNvPr id="52" name="object 52">
            <a:extLst>
              <a:ext uri="{C183D7F6-B498-43B3-948B-1728B52AA6E4}">
                <adec:decorative xmlns:adec="http://schemas.microsoft.com/office/drawing/2017/decorative" val="1"/>
              </a:ext>
            </a:extLst>
          </p:cNvPr>
          <p:cNvSpPr/>
          <p:nvPr/>
        </p:nvSpPr>
        <p:spPr>
          <a:xfrm>
            <a:off x="10780142" y="3214071"/>
            <a:ext cx="1619112" cy="474914"/>
          </a:xfrm>
          <a:prstGeom prst="rect">
            <a:avLst/>
          </a:prstGeom>
          <a:blipFill>
            <a:blip r:embed="rId5" cstate="print"/>
            <a:stretch>
              <a:fillRect/>
            </a:stretch>
          </a:blipFill>
        </p:spPr>
        <p:txBody>
          <a:bodyPr wrap="square" lIns="0" tIns="0" rIns="0" bIns="0" rtlCol="0"/>
          <a:lstStyle/>
          <a:p>
            <a:endParaRPr/>
          </a:p>
        </p:txBody>
      </p:sp>
      <p:sp>
        <p:nvSpPr>
          <p:cNvPr id="54" name="object 54">
            <a:extLst>
              <a:ext uri="{C183D7F6-B498-43B3-948B-1728B52AA6E4}">
                <adec:decorative xmlns:adec="http://schemas.microsoft.com/office/drawing/2017/decorative" val="1"/>
              </a:ext>
            </a:extLst>
          </p:cNvPr>
          <p:cNvSpPr/>
          <p:nvPr/>
        </p:nvSpPr>
        <p:spPr>
          <a:xfrm>
            <a:off x="1404381" y="1269584"/>
            <a:ext cx="628015" cy="800100"/>
          </a:xfrm>
          <a:custGeom>
            <a:avLst/>
            <a:gdLst/>
            <a:ahLst/>
            <a:cxnLst/>
            <a:rect l="l" t="t" r="r" b="b"/>
            <a:pathLst>
              <a:path w="628014" h="800100">
                <a:moveTo>
                  <a:pt x="304257" y="800099"/>
                </a:moveTo>
                <a:lnTo>
                  <a:pt x="287921" y="799645"/>
                </a:lnTo>
                <a:lnTo>
                  <a:pt x="281341" y="792824"/>
                </a:lnTo>
                <a:lnTo>
                  <a:pt x="281341" y="768496"/>
                </a:lnTo>
                <a:lnTo>
                  <a:pt x="278831" y="748619"/>
                </a:lnTo>
                <a:lnTo>
                  <a:pt x="272535" y="708865"/>
                </a:lnTo>
                <a:lnTo>
                  <a:pt x="251494" y="636247"/>
                </a:lnTo>
                <a:lnTo>
                  <a:pt x="233155" y="585807"/>
                </a:lnTo>
                <a:lnTo>
                  <a:pt x="209754" y="537755"/>
                </a:lnTo>
                <a:lnTo>
                  <a:pt x="178334" y="491791"/>
                </a:lnTo>
                <a:lnTo>
                  <a:pt x="120562" y="444670"/>
                </a:lnTo>
                <a:lnTo>
                  <a:pt x="49688" y="420399"/>
                </a:lnTo>
                <a:lnTo>
                  <a:pt x="38574" y="417994"/>
                </a:lnTo>
                <a:lnTo>
                  <a:pt x="26290" y="415141"/>
                </a:lnTo>
                <a:lnTo>
                  <a:pt x="5899" y="410167"/>
                </a:lnTo>
                <a:lnTo>
                  <a:pt x="1361" y="404938"/>
                </a:lnTo>
                <a:lnTo>
                  <a:pt x="0" y="391978"/>
                </a:lnTo>
                <a:lnTo>
                  <a:pt x="3630" y="385839"/>
                </a:lnTo>
                <a:lnTo>
                  <a:pt x="9529" y="383111"/>
                </a:lnTo>
                <a:lnTo>
                  <a:pt x="13613" y="381064"/>
                </a:lnTo>
                <a:lnTo>
                  <a:pt x="21745" y="376652"/>
                </a:lnTo>
                <a:lnTo>
                  <a:pt x="30346" y="372879"/>
                </a:lnTo>
                <a:lnTo>
                  <a:pt x="39202" y="369618"/>
                </a:lnTo>
                <a:lnTo>
                  <a:pt x="48100" y="366740"/>
                </a:lnTo>
                <a:lnTo>
                  <a:pt x="94218" y="348675"/>
                </a:lnTo>
                <a:lnTo>
                  <a:pt x="139848" y="324024"/>
                </a:lnTo>
                <a:lnTo>
                  <a:pt x="182712" y="294641"/>
                </a:lnTo>
                <a:lnTo>
                  <a:pt x="220535" y="262380"/>
                </a:lnTo>
                <a:lnTo>
                  <a:pt x="254884" y="226594"/>
                </a:lnTo>
                <a:lnTo>
                  <a:pt x="285850" y="185160"/>
                </a:lnTo>
                <a:lnTo>
                  <a:pt x="307415" y="139250"/>
                </a:lnTo>
                <a:lnTo>
                  <a:pt x="313559" y="90036"/>
                </a:lnTo>
                <a:lnTo>
                  <a:pt x="312634" y="79901"/>
                </a:lnTo>
                <a:lnTo>
                  <a:pt x="311262" y="68636"/>
                </a:lnTo>
                <a:lnTo>
                  <a:pt x="310017" y="56816"/>
                </a:lnTo>
                <a:lnTo>
                  <a:pt x="309475" y="45018"/>
                </a:lnTo>
                <a:lnTo>
                  <a:pt x="309883" y="35323"/>
                </a:lnTo>
                <a:lnTo>
                  <a:pt x="311205" y="26118"/>
                </a:lnTo>
                <a:lnTo>
                  <a:pt x="313591" y="17553"/>
                </a:lnTo>
                <a:lnTo>
                  <a:pt x="317189" y="9776"/>
                </a:lnTo>
                <a:lnTo>
                  <a:pt x="321500" y="2501"/>
                </a:lnTo>
                <a:lnTo>
                  <a:pt x="330802" y="0"/>
                </a:lnTo>
                <a:lnTo>
                  <a:pt x="338063" y="4319"/>
                </a:lnTo>
                <a:lnTo>
                  <a:pt x="340105" y="5456"/>
                </a:lnTo>
                <a:lnTo>
                  <a:pt x="341920" y="7275"/>
                </a:lnTo>
                <a:lnTo>
                  <a:pt x="343054" y="9094"/>
                </a:lnTo>
                <a:lnTo>
                  <a:pt x="349407" y="10913"/>
                </a:lnTo>
                <a:lnTo>
                  <a:pt x="353945" y="16825"/>
                </a:lnTo>
                <a:lnTo>
                  <a:pt x="353945" y="23646"/>
                </a:lnTo>
                <a:lnTo>
                  <a:pt x="358486" y="64269"/>
                </a:lnTo>
                <a:lnTo>
                  <a:pt x="369856" y="112972"/>
                </a:lnTo>
                <a:lnTo>
                  <a:pt x="373629" y="125278"/>
                </a:lnTo>
                <a:lnTo>
                  <a:pt x="341920" y="125278"/>
                </a:lnTo>
                <a:lnTo>
                  <a:pt x="327591" y="170481"/>
                </a:lnTo>
                <a:lnTo>
                  <a:pt x="303689" y="212700"/>
                </a:lnTo>
                <a:lnTo>
                  <a:pt x="273832" y="250997"/>
                </a:lnTo>
                <a:lnTo>
                  <a:pt x="241635" y="284434"/>
                </a:lnTo>
                <a:lnTo>
                  <a:pt x="203196" y="317398"/>
                </a:lnTo>
                <a:lnTo>
                  <a:pt x="159757" y="347613"/>
                </a:lnTo>
                <a:lnTo>
                  <a:pt x="113468" y="373352"/>
                </a:lnTo>
                <a:lnTo>
                  <a:pt x="66478" y="392887"/>
                </a:lnTo>
                <a:lnTo>
                  <a:pt x="104996" y="404426"/>
                </a:lnTo>
                <a:lnTo>
                  <a:pt x="140812" y="421081"/>
                </a:lnTo>
                <a:lnTo>
                  <a:pt x="173268" y="443533"/>
                </a:lnTo>
                <a:lnTo>
                  <a:pt x="201703" y="472465"/>
                </a:lnTo>
                <a:lnTo>
                  <a:pt x="232812" y="517143"/>
                </a:lnTo>
                <a:lnTo>
                  <a:pt x="256582" y="563696"/>
                </a:lnTo>
                <a:lnTo>
                  <a:pt x="275374" y="612381"/>
                </a:lnTo>
                <a:lnTo>
                  <a:pt x="291551" y="663453"/>
                </a:lnTo>
                <a:lnTo>
                  <a:pt x="323862" y="663453"/>
                </a:lnTo>
                <a:lnTo>
                  <a:pt x="313105" y="724614"/>
                </a:lnTo>
                <a:lnTo>
                  <a:pt x="311744" y="767131"/>
                </a:lnTo>
                <a:lnTo>
                  <a:pt x="312425" y="773952"/>
                </a:lnTo>
                <a:lnTo>
                  <a:pt x="311744" y="785548"/>
                </a:lnTo>
                <a:lnTo>
                  <a:pt x="311290" y="793733"/>
                </a:lnTo>
                <a:lnTo>
                  <a:pt x="304257" y="800099"/>
                </a:lnTo>
                <a:close/>
              </a:path>
              <a:path w="628014" h="800100">
                <a:moveTo>
                  <a:pt x="323862" y="663453"/>
                </a:moveTo>
                <a:lnTo>
                  <a:pt x="291551" y="663453"/>
                </a:lnTo>
                <a:lnTo>
                  <a:pt x="305419" y="620040"/>
                </a:lnTo>
                <a:lnTo>
                  <a:pt x="324563" y="578588"/>
                </a:lnTo>
                <a:lnTo>
                  <a:pt x="348471" y="539268"/>
                </a:lnTo>
                <a:lnTo>
                  <a:pt x="376634" y="502250"/>
                </a:lnTo>
                <a:lnTo>
                  <a:pt x="414031" y="462685"/>
                </a:lnTo>
                <a:lnTo>
                  <a:pt x="457321" y="427021"/>
                </a:lnTo>
                <a:lnTo>
                  <a:pt x="505248" y="398049"/>
                </a:lnTo>
                <a:lnTo>
                  <a:pt x="556556" y="378563"/>
                </a:lnTo>
                <a:lnTo>
                  <a:pt x="530110" y="365316"/>
                </a:lnTo>
                <a:lnTo>
                  <a:pt x="479599" y="333705"/>
                </a:lnTo>
                <a:lnTo>
                  <a:pt x="431764" y="294641"/>
                </a:lnTo>
                <a:lnTo>
                  <a:pt x="387266" y="241803"/>
                </a:lnTo>
                <a:lnTo>
                  <a:pt x="364286" y="194532"/>
                </a:lnTo>
                <a:lnTo>
                  <a:pt x="349177" y="149983"/>
                </a:lnTo>
                <a:lnTo>
                  <a:pt x="341920" y="125278"/>
                </a:lnTo>
                <a:lnTo>
                  <a:pt x="373629" y="125278"/>
                </a:lnTo>
                <a:lnTo>
                  <a:pt x="384671" y="161291"/>
                </a:lnTo>
                <a:lnTo>
                  <a:pt x="399550" y="200763"/>
                </a:lnTo>
                <a:lnTo>
                  <a:pt x="432307" y="251239"/>
                </a:lnTo>
                <a:lnTo>
                  <a:pt x="475784" y="292847"/>
                </a:lnTo>
                <a:lnTo>
                  <a:pt x="530719" y="330845"/>
                </a:lnTo>
                <a:lnTo>
                  <a:pt x="590589" y="360147"/>
                </a:lnTo>
                <a:lnTo>
                  <a:pt x="623715" y="372197"/>
                </a:lnTo>
                <a:lnTo>
                  <a:pt x="627799" y="378791"/>
                </a:lnTo>
                <a:lnTo>
                  <a:pt x="596620" y="402646"/>
                </a:lnTo>
                <a:lnTo>
                  <a:pt x="588774" y="403801"/>
                </a:lnTo>
                <a:lnTo>
                  <a:pt x="545424" y="414329"/>
                </a:lnTo>
                <a:lnTo>
                  <a:pt x="504111" y="433402"/>
                </a:lnTo>
                <a:lnTo>
                  <a:pt x="465618" y="459034"/>
                </a:lnTo>
                <a:lnTo>
                  <a:pt x="430730" y="489240"/>
                </a:lnTo>
                <a:lnTo>
                  <a:pt x="400230" y="522031"/>
                </a:lnTo>
                <a:lnTo>
                  <a:pt x="366708" y="567497"/>
                </a:lnTo>
                <a:lnTo>
                  <a:pt x="340162" y="616672"/>
                </a:lnTo>
                <a:lnTo>
                  <a:pt x="323862" y="663453"/>
                </a:lnTo>
                <a:close/>
              </a:path>
            </a:pathLst>
          </a:custGeom>
          <a:solidFill>
            <a:srgbClr val="000000"/>
          </a:solidFill>
        </p:spPr>
        <p:txBody>
          <a:bodyPr wrap="square" lIns="0" tIns="0" rIns="0" bIns="0" rtlCol="0"/>
          <a:lstStyle/>
          <a:p>
            <a:endParaRPr/>
          </a:p>
        </p:txBody>
      </p:sp>
      <p:sp>
        <p:nvSpPr>
          <p:cNvPr id="55" name="object 55">
            <a:extLst>
              <a:ext uri="{C183D7F6-B498-43B3-948B-1728B52AA6E4}">
                <adec:decorative xmlns:adec="http://schemas.microsoft.com/office/drawing/2017/decorative" val="1"/>
              </a:ext>
            </a:extLst>
          </p:cNvPr>
          <p:cNvSpPr/>
          <p:nvPr/>
        </p:nvSpPr>
        <p:spPr>
          <a:xfrm>
            <a:off x="16323233" y="1269584"/>
            <a:ext cx="628015" cy="800100"/>
          </a:xfrm>
          <a:custGeom>
            <a:avLst/>
            <a:gdLst/>
            <a:ahLst/>
            <a:cxnLst/>
            <a:rect l="l" t="t" r="r" b="b"/>
            <a:pathLst>
              <a:path w="628015" h="800100">
                <a:moveTo>
                  <a:pt x="304257" y="800099"/>
                </a:moveTo>
                <a:lnTo>
                  <a:pt x="287921" y="799645"/>
                </a:lnTo>
                <a:lnTo>
                  <a:pt x="281341" y="792824"/>
                </a:lnTo>
                <a:lnTo>
                  <a:pt x="281341" y="768496"/>
                </a:lnTo>
                <a:lnTo>
                  <a:pt x="278831" y="748619"/>
                </a:lnTo>
                <a:lnTo>
                  <a:pt x="272535" y="708865"/>
                </a:lnTo>
                <a:lnTo>
                  <a:pt x="251494" y="636247"/>
                </a:lnTo>
                <a:lnTo>
                  <a:pt x="233155" y="585807"/>
                </a:lnTo>
                <a:lnTo>
                  <a:pt x="209754" y="537755"/>
                </a:lnTo>
                <a:lnTo>
                  <a:pt x="178334" y="491791"/>
                </a:lnTo>
                <a:lnTo>
                  <a:pt x="120562" y="444670"/>
                </a:lnTo>
                <a:lnTo>
                  <a:pt x="49688" y="420399"/>
                </a:lnTo>
                <a:lnTo>
                  <a:pt x="38574" y="417994"/>
                </a:lnTo>
                <a:lnTo>
                  <a:pt x="26290" y="415141"/>
                </a:lnTo>
                <a:lnTo>
                  <a:pt x="5899" y="410167"/>
                </a:lnTo>
                <a:lnTo>
                  <a:pt x="1361" y="404938"/>
                </a:lnTo>
                <a:lnTo>
                  <a:pt x="0" y="391978"/>
                </a:lnTo>
                <a:lnTo>
                  <a:pt x="3630" y="385839"/>
                </a:lnTo>
                <a:lnTo>
                  <a:pt x="9529" y="383111"/>
                </a:lnTo>
                <a:lnTo>
                  <a:pt x="13613" y="381064"/>
                </a:lnTo>
                <a:lnTo>
                  <a:pt x="21745" y="376652"/>
                </a:lnTo>
                <a:lnTo>
                  <a:pt x="30346" y="372879"/>
                </a:lnTo>
                <a:lnTo>
                  <a:pt x="39202" y="369618"/>
                </a:lnTo>
                <a:lnTo>
                  <a:pt x="48100" y="366740"/>
                </a:lnTo>
                <a:lnTo>
                  <a:pt x="94218" y="348675"/>
                </a:lnTo>
                <a:lnTo>
                  <a:pt x="139848" y="324024"/>
                </a:lnTo>
                <a:lnTo>
                  <a:pt x="182712" y="294641"/>
                </a:lnTo>
                <a:lnTo>
                  <a:pt x="220535" y="262380"/>
                </a:lnTo>
                <a:lnTo>
                  <a:pt x="254884" y="226594"/>
                </a:lnTo>
                <a:lnTo>
                  <a:pt x="285850" y="185160"/>
                </a:lnTo>
                <a:lnTo>
                  <a:pt x="307415" y="139250"/>
                </a:lnTo>
                <a:lnTo>
                  <a:pt x="313559" y="90036"/>
                </a:lnTo>
                <a:lnTo>
                  <a:pt x="312634" y="79901"/>
                </a:lnTo>
                <a:lnTo>
                  <a:pt x="311262" y="68636"/>
                </a:lnTo>
                <a:lnTo>
                  <a:pt x="310017" y="56816"/>
                </a:lnTo>
                <a:lnTo>
                  <a:pt x="309475" y="45018"/>
                </a:lnTo>
                <a:lnTo>
                  <a:pt x="309883" y="35323"/>
                </a:lnTo>
                <a:lnTo>
                  <a:pt x="311205" y="26118"/>
                </a:lnTo>
                <a:lnTo>
                  <a:pt x="313591" y="17553"/>
                </a:lnTo>
                <a:lnTo>
                  <a:pt x="317189" y="9776"/>
                </a:lnTo>
                <a:lnTo>
                  <a:pt x="321500" y="2501"/>
                </a:lnTo>
                <a:lnTo>
                  <a:pt x="330802" y="0"/>
                </a:lnTo>
                <a:lnTo>
                  <a:pt x="338063" y="4319"/>
                </a:lnTo>
                <a:lnTo>
                  <a:pt x="340105" y="5456"/>
                </a:lnTo>
                <a:lnTo>
                  <a:pt x="341920" y="7275"/>
                </a:lnTo>
                <a:lnTo>
                  <a:pt x="343054" y="9094"/>
                </a:lnTo>
                <a:lnTo>
                  <a:pt x="349407" y="10913"/>
                </a:lnTo>
                <a:lnTo>
                  <a:pt x="353945" y="16825"/>
                </a:lnTo>
                <a:lnTo>
                  <a:pt x="353945" y="23646"/>
                </a:lnTo>
                <a:lnTo>
                  <a:pt x="358486" y="64269"/>
                </a:lnTo>
                <a:lnTo>
                  <a:pt x="369856" y="112972"/>
                </a:lnTo>
                <a:lnTo>
                  <a:pt x="373629" y="125278"/>
                </a:lnTo>
                <a:lnTo>
                  <a:pt x="341920" y="125278"/>
                </a:lnTo>
                <a:lnTo>
                  <a:pt x="327591" y="170481"/>
                </a:lnTo>
                <a:lnTo>
                  <a:pt x="303689" y="212700"/>
                </a:lnTo>
                <a:lnTo>
                  <a:pt x="273832" y="250997"/>
                </a:lnTo>
                <a:lnTo>
                  <a:pt x="241635" y="284434"/>
                </a:lnTo>
                <a:lnTo>
                  <a:pt x="203196" y="317398"/>
                </a:lnTo>
                <a:lnTo>
                  <a:pt x="159757" y="347613"/>
                </a:lnTo>
                <a:lnTo>
                  <a:pt x="113468" y="373352"/>
                </a:lnTo>
                <a:lnTo>
                  <a:pt x="66478" y="392887"/>
                </a:lnTo>
                <a:lnTo>
                  <a:pt x="104996" y="404426"/>
                </a:lnTo>
                <a:lnTo>
                  <a:pt x="140812" y="421081"/>
                </a:lnTo>
                <a:lnTo>
                  <a:pt x="173268" y="443533"/>
                </a:lnTo>
                <a:lnTo>
                  <a:pt x="201703" y="472465"/>
                </a:lnTo>
                <a:lnTo>
                  <a:pt x="232812" y="517143"/>
                </a:lnTo>
                <a:lnTo>
                  <a:pt x="256582" y="563696"/>
                </a:lnTo>
                <a:lnTo>
                  <a:pt x="275374" y="612381"/>
                </a:lnTo>
                <a:lnTo>
                  <a:pt x="291551" y="663453"/>
                </a:lnTo>
                <a:lnTo>
                  <a:pt x="323862" y="663453"/>
                </a:lnTo>
                <a:lnTo>
                  <a:pt x="313105" y="724614"/>
                </a:lnTo>
                <a:lnTo>
                  <a:pt x="311744" y="767131"/>
                </a:lnTo>
                <a:lnTo>
                  <a:pt x="312425" y="773952"/>
                </a:lnTo>
                <a:lnTo>
                  <a:pt x="311744" y="785548"/>
                </a:lnTo>
                <a:lnTo>
                  <a:pt x="311290" y="793733"/>
                </a:lnTo>
                <a:lnTo>
                  <a:pt x="304257" y="800099"/>
                </a:lnTo>
                <a:close/>
              </a:path>
              <a:path w="628015" h="800100">
                <a:moveTo>
                  <a:pt x="323862" y="663453"/>
                </a:moveTo>
                <a:lnTo>
                  <a:pt x="291551" y="663453"/>
                </a:lnTo>
                <a:lnTo>
                  <a:pt x="305419" y="620040"/>
                </a:lnTo>
                <a:lnTo>
                  <a:pt x="324563" y="578588"/>
                </a:lnTo>
                <a:lnTo>
                  <a:pt x="348471" y="539268"/>
                </a:lnTo>
                <a:lnTo>
                  <a:pt x="376634" y="502250"/>
                </a:lnTo>
                <a:lnTo>
                  <a:pt x="414031" y="462685"/>
                </a:lnTo>
                <a:lnTo>
                  <a:pt x="457321" y="427021"/>
                </a:lnTo>
                <a:lnTo>
                  <a:pt x="505248" y="398049"/>
                </a:lnTo>
                <a:lnTo>
                  <a:pt x="556556" y="378563"/>
                </a:lnTo>
                <a:lnTo>
                  <a:pt x="530110" y="365316"/>
                </a:lnTo>
                <a:lnTo>
                  <a:pt x="479599" y="333705"/>
                </a:lnTo>
                <a:lnTo>
                  <a:pt x="431764" y="294641"/>
                </a:lnTo>
                <a:lnTo>
                  <a:pt x="387266" y="241803"/>
                </a:lnTo>
                <a:lnTo>
                  <a:pt x="364286" y="194532"/>
                </a:lnTo>
                <a:lnTo>
                  <a:pt x="349177" y="149983"/>
                </a:lnTo>
                <a:lnTo>
                  <a:pt x="341920" y="125278"/>
                </a:lnTo>
                <a:lnTo>
                  <a:pt x="373629" y="125278"/>
                </a:lnTo>
                <a:lnTo>
                  <a:pt x="384671" y="161291"/>
                </a:lnTo>
                <a:lnTo>
                  <a:pt x="399550" y="200763"/>
                </a:lnTo>
                <a:lnTo>
                  <a:pt x="432307" y="251239"/>
                </a:lnTo>
                <a:lnTo>
                  <a:pt x="475784" y="292847"/>
                </a:lnTo>
                <a:lnTo>
                  <a:pt x="530719" y="330845"/>
                </a:lnTo>
                <a:lnTo>
                  <a:pt x="590589" y="360147"/>
                </a:lnTo>
                <a:lnTo>
                  <a:pt x="623715" y="372197"/>
                </a:lnTo>
                <a:lnTo>
                  <a:pt x="627799" y="378791"/>
                </a:lnTo>
                <a:lnTo>
                  <a:pt x="596620" y="402646"/>
                </a:lnTo>
                <a:lnTo>
                  <a:pt x="588774" y="403801"/>
                </a:lnTo>
                <a:lnTo>
                  <a:pt x="545424" y="414329"/>
                </a:lnTo>
                <a:lnTo>
                  <a:pt x="504111" y="433402"/>
                </a:lnTo>
                <a:lnTo>
                  <a:pt x="465618" y="459034"/>
                </a:lnTo>
                <a:lnTo>
                  <a:pt x="430730" y="489240"/>
                </a:lnTo>
                <a:lnTo>
                  <a:pt x="400230" y="522031"/>
                </a:lnTo>
                <a:lnTo>
                  <a:pt x="366708" y="567497"/>
                </a:lnTo>
                <a:lnTo>
                  <a:pt x="340162" y="616672"/>
                </a:lnTo>
                <a:lnTo>
                  <a:pt x="323862" y="663453"/>
                </a:lnTo>
                <a:close/>
              </a:path>
            </a:pathLst>
          </a:custGeom>
          <a:solidFill>
            <a:srgbClr val="000000"/>
          </a:solidFill>
        </p:spPr>
        <p:txBody>
          <a:bodyPr wrap="square" lIns="0" tIns="0" rIns="0" bIns="0" rtlCol="0"/>
          <a:lstStyle/>
          <a:p>
            <a:endParaRPr/>
          </a:p>
        </p:txBody>
      </p:sp>
      <p:sp>
        <p:nvSpPr>
          <p:cNvPr id="61" name="object 61">
            <a:extLst>
              <a:ext uri="{C183D7F6-B498-43B3-948B-1728B52AA6E4}">
                <adec:decorative xmlns:adec="http://schemas.microsoft.com/office/drawing/2017/decorative" val="1"/>
              </a:ext>
            </a:extLst>
          </p:cNvPr>
          <p:cNvSpPr/>
          <p:nvPr/>
        </p:nvSpPr>
        <p:spPr>
          <a:xfrm>
            <a:off x="2949400" y="1269584"/>
            <a:ext cx="12828613" cy="1259840"/>
          </a:xfrm>
          <a:custGeom>
            <a:avLst/>
            <a:gdLst/>
            <a:ahLst/>
            <a:cxnLst/>
            <a:rect l="l" t="t" r="r" b="b"/>
            <a:pathLst>
              <a:path w="487679" h="1259839">
                <a:moveTo>
                  <a:pt x="481626" y="1249363"/>
                </a:moveTo>
                <a:lnTo>
                  <a:pt x="33633" y="1259441"/>
                </a:lnTo>
                <a:lnTo>
                  <a:pt x="27853" y="1253975"/>
                </a:lnTo>
                <a:lnTo>
                  <a:pt x="0" y="15798"/>
                </a:lnTo>
                <a:lnTo>
                  <a:pt x="5528" y="10077"/>
                </a:lnTo>
                <a:lnTo>
                  <a:pt x="453521" y="0"/>
                </a:lnTo>
                <a:lnTo>
                  <a:pt x="459301" y="5466"/>
                </a:lnTo>
                <a:lnTo>
                  <a:pt x="487155" y="1243643"/>
                </a:lnTo>
                <a:lnTo>
                  <a:pt x="481626" y="1249363"/>
                </a:lnTo>
                <a:close/>
              </a:path>
            </a:pathLst>
          </a:custGeom>
          <a:solidFill>
            <a:srgbClr val="FF9945"/>
          </a:solidFill>
        </p:spPr>
        <p:txBody>
          <a:bodyPr wrap="square" lIns="0" tIns="0" rIns="0" bIns="0" rtlCol="0"/>
          <a:lstStyle/>
          <a:p>
            <a:endParaRPr dirty="0"/>
          </a:p>
        </p:txBody>
      </p:sp>
      <p:sp>
        <p:nvSpPr>
          <p:cNvPr id="64" name="object 64"/>
          <p:cNvSpPr txBox="1">
            <a:spLocks noGrp="1"/>
          </p:cNvSpPr>
          <p:nvPr>
            <p:ph type="title" idx="4294967295"/>
          </p:nvPr>
        </p:nvSpPr>
        <p:spPr>
          <a:xfrm>
            <a:off x="2912572" y="1310782"/>
            <a:ext cx="12998092" cy="8838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500"/>
              </a:lnSpc>
              <a:spcBef>
                <a:spcPts val="0"/>
              </a:spcBef>
              <a:spcAft>
                <a:spcPts val="0"/>
              </a:spcAft>
              <a:buClrTx/>
              <a:buSzTx/>
              <a:buFontTx/>
              <a:buNone/>
              <a:tabLst/>
              <a:defRPr/>
            </a:pPr>
            <a:r>
              <a:rPr kumimoji="0" lang="en-US" sz="4800" b="1" i="0" u="none" strike="noStrike" kern="1200" cap="none" spc="330" normalizeH="0" baseline="0" noProof="0" dirty="0">
                <a:ln>
                  <a:noFill/>
                </a:ln>
                <a:solidFill>
                  <a:srgbClr val="FFF9E7"/>
                </a:solidFill>
                <a:effectLst/>
                <a:uLnTx/>
                <a:uFillTx/>
                <a:latin typeface="Calibri"/>
                <a:ea typeface="+mn-ea"/>
                <a:cs typeface="Calibri"/>
              </a:rPr>
              <a:t>Approved Meal Service Styles</a:t>
            </a:r>
            <a:endParaRPr kumimoji="0" lang="en-US" sz="4800" b="0" i="0" u="none" strike="noStrike" kern="1200" cap="none" spc="0" normalizeH="0" baseline="0" noProof="0" dirty="0">
              <a:ln>
                <a:noFill/>
              </a:ln>
              <a:solidFill>
                <a:schemeClr val="tx1"/>
              </a:solidFill>
              <a:effectLst/>
              <a:uLnTx/>
              <a:uFillTx/>
              <a:latin typeface="Calibri"/>
              <a:ea typeface="+mn-ea"/>
              <a:cs typeface="Calibri"/>
            </a:endParaRPr>
          </a:p>
        </p:txBody>
      </p:sp>
      <p:grpSp>
        <p:nvGrpSpPr>
          <p:cNvPr id="2" name="Group 1">
            <a:extLst>
              <a:ext uri="{FF2B5EF4-FFF2-40B4-BE49-F238E27FC236}">
                <a16:creationId xmlns:a16="http://schemas.microsoft.com/office/drawing/2014/main" id="{EA161ADD-807F-AE58-76F6-61A1BEB96692}"/>
              </a:ext>
              <a:ext uri="{C183D7F6-B498-43B3-948B-1728B52AA6E4}">
                <adec:decorative xmlns:adec="http://schemas.microsoft.com/office/drawing/2017/decorative" val="1"/>
              </a:ext>
            </a:extLst>
          </p:cNvPr>
          <p:cNvGrpSpPr/>
          <p:nvPr/>
        </p:nvGrpSpPr>
        <p:grpSpPr>
          <a:xfrm>
            <a:off x="77565" y="3221733"/>
            <a:ext cx="4449429" cy="6149268"/>
            <a:chOff x="77565" y="3221733"/>
            <a:chExt cx="4449429" cy="6149268"/>
          </a:xfrm>
        </p:grpSpPr>
        <p:sp>
          <p:nvSpPr>
            <p:cNvPr id="6" name="object 6"/>
            <p:cNvSpPr/>
            <p:nvPr/>
          </p:nvSpPr>
          <p:spPr>
            <a:xfrm>
              <a:off x="77565" y="3548036"/>
              <a:ext cx="4449429" cy="5822965"/>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4280441" y="3939327"/>
              <a:ext cx="0" cy="3173095"/>
            </a:xfrm>
            <a:custGeom>
              <a:avLst/>
              <a:gdLst/>
              <a:ahLst/>
              <a:cxnLst/>
              <a:rect l="l" t="t" r="r" b="b"/>
              <a:pathLst>
                <a:path h="3173095">
                  <a:moveTo>
                    <a:pt x="0" y="0"/>
                  </a:moveTo>
                  <a:lnTo>
                    <a:pt x="0" y="3172657"/>
                  </a:lnTo>
                </a:path>
              </a:pathLst>
            </a:custGeom>
            <a:ln w="15875">
              <a:solidFill>
                <a:srgbClr val="FFD558"/>
              </a:solidFill>
            </a:ln>
          </p:spPr>
          <p:txBody>
            <a:bodyPr wrap="square" lIns="0" tIns="0" rIns="0" bIns="0" rtlCol="0"/>
            <a:lstStyle/>
            <a:p>
              <a:endParaRPr/>
            </a:p>
          </p:txBody>
        </p:sp>
        <p:sp>
          <p:nvSpPr>
            <p:cNvPr id="12" name="object 12"/>
            <p:cNvSpPr/>
            <p:nvPr/>
          </p:nvSpPr>
          <p:spPr>
            <a:xfrm>
              <a:off x="3934755" y="3939327"/>
              <a:ext cx="0" cy="3173095"/>
            </a:xfrm>
            <a:custGeom>
              <a:avLst/>
              <a:gdLst/>
              <a:ahLst/>
              <a:cxnLst/>
              <a:rect l="l" t="t" r="r" b="b"/>
              <a:pathLst>
                <a:path h="3173095">
                  <a:moveTo>
                    <a:pt x="0" y="0"/>
                  </a:moveTo>
                  <a:lnTo>
                    <a:pt x="0" y="3172657"/>
                  </a:lnTo>
                </a:path>
              </a:pathLst>
            </a:custGeom>
            <a:ln w="15875">
              <a:solidFill>
                <a:srgbClr val="FFD558"/>
              </a:solidFill>
            </a:ln>
          </p:spPr>
          <p:txBody>
            <a:bodyPr wrap="square" lIns="0" tIns="0" rIns="0" bIns="0" rtlCol="0"/>
            <a:lstStyle/>
            <a:p>
              <a:endParaRPr/>
            </a:p>
          </p:txBody>
        </p:sp>
        <p:sp>
          <p:nvSpPr>
            <p:cNvPr id="13" name="object 13"/>
            <p:cNvSpPr/>
            <p:nvPr/>
          </p:nvSpPr>
          <p:spPr>
            <a:xfrm>
              <a:off x="3589068" y="3939327"/>
              <a:ext cx="0" cy="3173095"/>
            </a:xfrm>
            <a:custGeom>
              <a:avLst/>
              <a:gdLst/>
              <a:ahLst/>
              <a:cxnLst/>
              <a:rect l="l" t="t" r="r" b="b"/>
              <a:pathLst>
                <a:path h="3173095">
                  <a:moveTo>
                    <a:pt x="0" y="0"/>
                  </a:moveTo>
                  <a:lnTo>
                    <a:pt x="0" y="3172657"/>
                  </a:lnTo>
                </a:path>
              </a:pathLst>
            </a:custGeom>
            <a:ln w="15875">
              <a:solidFill>
                <a:srgbClr val="FFD558"/>
              </a:solidFill>
            </a:ln>
          </p:spPr>
          <p:txBody>
            <a:bodyPr wrap="square" lIns="0" tIns="0" rIns="0" bIns="0" rtlCol="0"/>
            <a:lstStyle/>
            <a:p>
              <a:endParaRPr/>
            </a:p>
          </p:txBody>
        </p:sp>
        <p:sp>
          <p:nvSpPr>
            <p:cNvPr id="14" name="object 14"/>
            <p:cNvSpPr/>
            <p:nvPr/>
          </p:nvSpPr>
          <p:spPr>
            <a:xfrm>
              <a:off x="3243382" y="3939327"/>
              <a:ext cx="0" cy="3173095"/>
            </a:xfrm>
            <a:custGeom>
              <a:avLst/>
              <a:gdLst/>
              <a:ahLst/>
              <a:cxnLst/>
              <a:rect l="l" t="t" r="r" b="b"/>
              <a:pathLst>
                <a:path h="3173095">
                  <a:moveTo>
                    <a:pt x="0" y="0"/>
                  </a:moveTo>
                  <a:lnTo>
                    <a:pt x="0" y="3172657"/>
                  </a:lnTo>
                </a:path>
              </a:pathLst>
            </a:custGeom>
            <a:ln w="15875">
              <a:solidFill>
                <a:srgbClr val="FFD558"/>
              </a:solidFill>
            </a:ln>
          </p:spPr>
          <p:txBody>
            <a:bodyPr wrap="square" lIns="0" tIns="0" rIns="0" bIns="0" rtlCol="0"/>
            <a:lstStyle/>
            <a:p>
              <a:endParaRPr/>
            </a:p>
          </p:txBody>
        </p:sp>
        <p:sp>
          <p:nvSpPr>
            <p:cNvPr id="15" name="object 15"/>
            <p:cNvSpPr/>
            <p:nvPr/>
          </p:nvSpPr>
          <p:spPr>
            <a:xfrm>
              <a:off x="2566066" y="3939327"/>
              <a:ext cx="0" cy="3173095"/>
            </a:xfrm>
            <a:custGeom>
              <a:avLst/>
              <a:gdLst/>
              <a:ahLst/>
              <a:cxnLst/>
              <a:rect l="l" t="t" r="r" b="b"/>
              <a:pathLst>
                <a:path h="3173095">
                  <a:moveTo>
                    <a:pt x="0" y="0"/>
                  </a:moveTo>
                  <a:lnTo>
                    <a:pt x="0" y="3172657"/>
                  </a:lnTo>
                </a:path>
              </a:pathLst>
            </a:custGeom>
            <a:ln w="15875">
              <a:solidFill>
                <a:srgbClr val="FFD558"/>
              </a:solidFill>
            </a:ln>
          </p:spPr>
          <p:txBody>
            <a:bodyPr wrap="square" lIns="0" tIns="0" rIns="0" bIns="0" rtlCol="0"/>
            <a:lstStyle/>
            <a:p>
              <a:endParaRPr/>
            </a:p>
          </p:txBody>
        </p:sp>
        <p:sp>
          <p:nvSpPr>
            <p:cNvPr id="16" name="object 16"/>
            <p:cNvSpPr/>
            <p:nvPr/>
          </p:nvSpPr>
          <p:spPr>
            <a:xfrm>
              <a:off x="2911752" y="3939327"/>
              <a:ext cx="0" cy="3173095"/>
            </a:xfrm>
            <a:custGeom>
              <a:avLst/>
              <a:gdLst/>
              <a:ahLst/>
              <a:cxnLst/>
              <a:rect l="l" t="t" r="r" b="b"/>
              <a:pathLst>
                <a:path h="3173095">
                  <a:moveTo>
                    <a:pt x="0" y="0"/>
                  </a:moveTo>
                  <a:lnTo>
                    <a:pt x="0" y="3172657"/>
                  </a:lnTo>
                </a:path>
              </a:pathLst>
            </a:custGeom>
            <a:ln w="15875">
              <a:solidFill>
                <a:srgbClr val="FFD558"/>
              </a:solidFill>
            </a:ln>
          </p:spPr>
          <p:txBody>
            <a:bodyPr wrap="square" lIns="0" tIns="0" rIns="0" bIns="0" rtlCol="0"/>
            <a:lstStyle/>
            <a:p>
              <a:endParaRPr/>
            </a:p>
          </p:txBody>
        </p:sp>
        <p:sp>
          <p:nvSpPr>
            <p:cNvPr id="17" name="object 17"/>
            <p:cNvSpPr/>
            <p:nvPr/>
          </p:nvSpPr>
          <p:spPr>
            <a:xfrm>
              <a:off x="2220379" y="3939327"/>
              <a:ext cx="0" cy="3173095"/>
            </a:xfrm>
            <a:custGeom>
              <a:avLst/>
              <a:gdLst/>
              <a:ahLst/>
              <a:cxnLst/>
              <a:rect l="l" t="t" r="r" b="b"/>
              <a:pathLst>
                <a:path h="3173095">
                  <a:moveTo>
                    <a:pt x="0" y="0"/>
                  </a:moveTo>
                  <a:lnTo>
                    <a:pt x="0" y="3172657"/>
                  </a:lnTo>
                </a:path>
              </a:pathLst>
            </a:custGeom>
            <a:ln w="15875">
              <a:solidFill>
                <a:srgbClr val="FFD558"/>
              </a:solidFill>
            </a:ln>
          </p:spPr>
          <p:txBody>
            <a:bodyPr wrap="square" lIns="0" tIns="0" rIns="0" bIns="0" rtlCol="0"/>
            <a:lstStyle/>
            <a:p>
              <a:endParaRPr/>
            </a:p>
          </p:txBody>
        </p:sp>
        <p:sp>
          <p:nvSpPr>
            <p:cNvPr id="18" name="object 18"/>
            <p:cNvSpPr/>
            <p:nvPr/>
          </p:nvSpPr>
          <p:spPr>
            <a:xfrm>
              <a:off x="1874703" y="3939327"/>
              <a:ext cx="0" cy="3173095"/>
            </a:xfrm>
            <a:custGeom>
              <a:avLst/>
              <a:gdLst/>
              <a:ahLst/>
              <a:cxnLst/>
              <a:rect l="l" t="t" r="r" b="b"/>
              <a:pathLst>
                <a:path h="3173095">
                  <a:moveTo>
                    <a:pt x="0" y="0"/>
                  </a:moveTo>
                  <a:lnTo>
                    <a:pt x="0" y="3172657"/>
                  </a:lnTo>
                </a:path>
              </a:pathLst>
            </a:custGeom>
            <a:ln w="15875">
              <a:solidFill>
                <a:srgbClr val="FFD558"/>
              </a:solidFill>
            </a:ln>
          </p:spPr>
          <p:txBody>
            <a:bodyPr wrap="square" lIns="0" tIns="0" rIns="0" bIns="0" rtlCol="0"/>
            <a:lstStyle/>
            <a:p>
              <a:endParaRPr/>
            </a:p>
          </p:txBody>
        </p:sp>
        <p:sp>
          <p:nvSpPr>
            <p:cNvPr id="19" name="object 19"/>
            <p:cNvSpPr/>
            <p:nvPr/>
          </p:nvSpPr>
          <p:spPr>
            <a:xfrm>
              <a:off x="1529017" y="3939327"/>
              <a:ext cx="0" cy="3173095"/>
            </a:xfrm>
            <a:custGeom>
              <a:avLst/>
              <a:gdLst/>
              <a:ahLst/>
              <a:cxnLst/>
              <a:rect l="l" t="t" r="r" b="b"/>
              <a:pathLst>
                <a:path h="3173095">
                  <a:moveTo>
                    <a:pt x="0" y="0"/>
                  </a:moveTo>
                  <a:lnTo>
                    <a:pt x="0" y="3172657"/>
                  </a:lnTo>
                </a:path>
              </a:pathLst>
            </a:custGeom>
            <a:ln w="15875">
              <a:solidFill>
                <a:srgbClr val="FFD558"/>
              </a:solidFill>
            </a:ln>
          </p:spPr>
          <p:txBody>
            <a:bodyPr wrap="square" lIns="0" tIns="0" rIns="0" bIns="0" rtlCol="0"/>
            <a:lstStyle/>
            <a:p>
              <a:endParaRPr/>
            </a:p>
          </p:txBody>
        </p:sp>
        <p:sp>
          <p:nvSpPr>
            <p:cNvPr id="20" name="object 20"/>
            <p:cNvSpPr/>
            <p:nvPr/>
          </p:nvSpPr>
          <p:spPr>
            <a:xfrm>
              <a:off x="1183331" y="3939327"/>
              <a:ext cx="0" cy="3173095"/>
            </a:xfrm>
            <a:custGeom>
              <a:avLst/>
              <a:gdLst/>
              <a:ahLst/>
              <a:cxnLst/>
              <a:rect l="l" t="t" r="r" b="b"/>
              <a:pathLst>
                <a:path h="3173095">
                  <a:moveTo>
                    <a:pt x="0" y="0"/>
                  </a:moveTo>
                  <a:lnTo>
                    <a:pt x="0" y="3172657"/>
                  </a:lnTo>
                </a:path>
              </a:pathLst>
            </a:custGeom>
            <a:ln w="15875">
              <a:solidFill>
                <a:srgbClr val="FFD558"/>
              </a:solidFill>
            </a:ln>
          </p:spPr>
          <p:txBody>
            <a:bodyPr wrap="square" lIns="0" tIns="0" rIns="0" bIns="0" rtlCol="0"/>
            <a:lstStyle/>
            <a:p>
              <a:endParaRPr/>
            </a:p>
          </p:txBody>
        </p:sp>
        <p:sp>
          <p:nvSpPr>
            <p:cNvPr id="51" name="object 51"/>
            <p:cNvSpPr/>
            <p:nvPr/>
          </p:nvSpPr>
          <p:spPr>
            <a:xfrm>
              <a:off x="1546088" y="3221733"/>
              <a:ext cx="1619126" cy="506215"/>
            </a:xfrm>
            <a:prstGeom prst="rect">
              <a:avLst/>
            </a:prstGeom>
            <a:blipFill>
              <a:blip r:embed="rId7" cstate="print"/>
              <a:stretch>
                <a:fillRect/>
              </a:stretch>
            </a:blipFill>
          </p:spPr>
          <p:txBody>
            <a:bodyPr wrap="square" lIns="0" tIns="0" rIns="0" bIns="0" rtlCol="0"/>
            <a:lstStyle/>
            <a:p>
              <a:endParaRPr/>
            </a:p>
          </p:txBody>
        </p:sp>
        <p:sp>
          <p:nvSpPr>
            <p:cNvPr id="71" name="object 71"/>
            <p:cNvSpPr txBox="1"/>
            <p:nvPr/>
          </p:nvSpPr>
          <p:spPr>
            <a:xfrm>
              <a:off x="859838" y="8034799"/>
              <a:ext cx="2729230" cy="628377"/>
            </a:xfrm>
            <a:prstGeom prst="rect">
              <a:avLst/>
            </a:prstGeom>
          </p:spPr>
          <p:txBody>
            <a:bodyPr vert="horz" wrap="square" lIns="0" tIns="12700" rIns="0" bIns="0" rtlCol="0">
              <a:spAutoFit/>
            </a:bodyPr>
            <a:lstStyle/>
            <a:p>
              <a:pPr marL="12700" algn="ctr">
                <a:lnSpc>
                  <a:spcPct val="100000"/>
                </a:lnSpc>
                <a:spcBef>
                  <a:spcPts val="100"/>
                </a:spcBef>
              </a:pPr>
              <a:r>
                <a:rPr lang="en-US" sz="4000" b="1" spc="-50" dirty="0">
                  <a:latin typeface="+mj-lt"/>
                  <a:cs typeface="Arial"/>
                </a:rPr>
                <a:t>Tray Line</a:t>
              </a:r>
              <a:endParaRPr sz="4000" dirty="0">
                <a:latin typeface="+mj-lt"/>
                <a:cs typeface="Arial"/>
              </a:endParaRPr>
            </a:p>
          </p:txBody>
        </p:sp>
        <p:pic>
          <p:nvPicPr>
            <p:cNvPr id="3076" name="Picture 4" descr="Kids Who Are Time-Crunched At School Lunch Toss More And Eat Less | Health  News Florida">
              <a:extLst>
                <a:ext uri="{FF2B5EF4-FFF2-40B4-BE49-F238E27FC236}">
                  <a16:creationId xmlns:a16="http://schemas.microsoft.com/office/drawing/2014/main" id="{16F7FC92-5987-6880-74A9-A478FED607B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592"/>
            <a:stretch/>
          </p:blipFill>
          <p:spPr bwMode="auto">
            <a:xfrm>
              <a:off x="229168" y="4108263"/>
              <a:ext cx="4146222" cy="33954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8D5BD09E-3473-A5A5-65E0-709F92A43C65}"/>
              </a:ext>
              <a:ext uri="{C183D7F6-B498-43B3-948B-1728B52AA6E4}">
                <adec:decorative xmlns:adec="http://schemas.microsoft.com/office/drawing/2017/decorative" val="1"/>
              </a:ext>
            </a:extLst>
          </p:cNvPr>
          <p:cNvGrpSpPr/>
          <p:nvPr/>
        </p:nvGrpSpPr>
        <p:grpSpPr>
          <a:xfrm>
            <a:off x="4845768" y="3249967"/>
            <a:ext cx="4040726" cy="5333094"/>
            <a:chOff x="4845768" y="3249967"/>
            <a:chExt cx="4040726" cy="5333094"/>
          </a:xfrm>
        </p:grpSpPr>
        <p:sp>
          <p:nvSpPr>
            <p:cNvPr id="29" name="object 29"/>
            <p:cNvSpPr/>
            <p:nvPr/>
          </p:nvSpPr>
          <p:spPr>
            <a:xfrm>
              <a:off x="8886494" y="3939327"/>
              <a:ext cx="0" cy="3173095"/>
            </a:xfrm>
            <a:custGeom>
              <a:avLst/>
              <a:gdLst/>
              <a:ahLst/>
              <a:cxnLst/>
              <a:rect l="l" t="t" r="r" b="b"/>
              <a:pathLst>
                <a:path h="3173095">
                  <a:moveTo>
                    <a:pt x="0" y="0"/>
                  </a:moveTo>
                  <a:lnTo>
                    <a:pt x="0" y="3172657"/>
                  </a:lnTo>
                </a:path>
              </a:pathLst>
            </a:custGeom>
            <a:ln w="15875">
              <a:solidFill>
                <a:srgbClr val="FF9AD6"/>
              </a:solidFill>
            </a:ln>
          </p:spPr>
          <p:txBody>
            <a:bodyPr wrap="square" lIns="0" tIns="0" rIns="0" bIns="0" rtlCol="0"/>
            <a:lstStyle/>
            <a:p>
              <a:endParaRPr/>
            </a:p>
          </p:txBody>
        </p:sp>
        <p:sp>
          <p:nvSpPr>
            <p:cNvPr id="30" name="object 30"/>
            <p:cNvSpPr/>
            <p:nvPr/>
          </p:nvSpPr>
          <p:spPr>
            <a:xfrm>
              <a:off x="8209177" y="3939327"/>
              <a:ext cx="0" cy="3173095"/>
            </a:xfrm>
            <a:custGeom>
              <a:avLst/>
              <a:gdLst/>
              <a:ahLst/>
              <a:cxnLst/>
              <a:rect l="l" t="t" r="r" b="b"/>
              <a:pathLst>
                <a:path h="3173095">
                  <a:moveTo>
                    <a:pt x="0" y="0"/>
                  </a:moveTo>
                  <a:lnTo>
                    <a:pt x="0" y="3172657"/>
                  </a:lnTo>
                </a:path>
              </a:pathLst>
            </a:custGeom>
            <a:ln w="15875">
              <a:solidFill>
                <a:srgbClr val="FF9AD6"/>
              </a:solidFill>
            </a:ln>
          </p:spPr>
          <p:txBody>
            <a:bodyPr wrap="square" lIns="0" tIns="0" rIns="0" bIns="0" rtlCol="0"/>
            <a:lstStyle/>
            <a:p>
              <a:endParaRPr/>
            </a:p>
          </p:txBody>
        </p:sp>
        <p:sp>
          <p:nvSpPr>
            <p:cNvPr id="31" name="object 31"/>
            <p:cNvSpPr/>
            <p:nvPr/>
          </p:nvSpPr>
          <p:spPr>
            <a:xfrm>
              <a:off x="8554864" y="3939327"/>
              <a:ext cx="0" cy="3173095"/>
            </a:xfrm>
            <a:custGeom>
              <a:avLst/>
              <a:gdLst/>
              <a:ahLst/>
              <a:cxnLst/>
              <a:rect l="l" t="t" r="r" b="b"/>
              <a:pathLst>
                <a:path h="3173095">
                  <a:moveTo>
                    <a:pt x="0" y="0"/>
                  </a:moveTo>
                  <a:lnTo>
                    <a:pt x="0" y="3172657"/>
                  </a:lnTo>
                </a:path>
              </a:pathLst>
            </a:custGeom>
            <a:ln w="15875">
              <a:solidFill>
                <a:srgbClr val="FF9AD6"/>
              </a:solidFill>
            </a:ln>
          </p:spPr>
          <p:txBody>
            <a:bodyPr wrap="square" lIns="0" tIns="0" rIns="0" bIns="0" rtlCol="0"/>
            <a:lstStyle/>
            <a:p>
              <a:endParaRPr/>
            </a:p>
          </p:txBody>
        </p:sp>
        <p:sp>
          <p:nvSpPr>
            <p:cNvPr id="32" name="object 32"/>
            <p:cNvSpPr/>
            <p:nvPr/>
          </p:nvSpPr>
          <p:spPr>
            <a:xfrm>
              <a:off x="7863492" y="3939327"/>
              <a:ext cx="0" cy="3173095"/>
            </a:xfrm>
            <a:custGeom>
              <a:avLst/>
              <a:gdLst/>
              <a:ahLst/>
              <a:cxnLst/>
              <a:rect l="l" t="t" r="r" b="b"/>
              <a:pathLst>
                <a:path h="3173095">
                  <a:moveTo>
                    <a:pt x="0" y="0"/>
                  </a:moveTo>
                  <a:lnTo>
                    <a:pt x="0" y="3172657"/>
                  </a:lnTo>
                </a:path>
              </a:pathLst>
            </a:custGeom>
            <a:ln w="15875">
              <a:solidFill>
                <a:srgbClr val="FF9AD6"/>
              </a:solidFill>
            </a:ln>
          </p:spPr>
          <p:txBody>
            <a:bodyPr wrap="square" lIns="0" tIns="0" rIns="0" bIns="0" rtlCol="0"/>
            <a:lstStyle/>
            <a:p>
              <a:endParaRPr/>
            </a:p>
          </p:txBody>
        </p:sp>
        <p:sp>
          <p:nvSpPr>
            <p:cNvPr id="34" name="object 34"/>
            <p:cNvSpPr/>
            <p:nvPr/>
          </p:nvSpPr>
          <p:spPr>
            <a:xfrm>
              <a:off x="7172129" y="3939327"/>
              <a:ext cx="0" cy="3173095"/>
            </a:xfrm>
            <a:custGeom>
              <a:avLst/>
              <a:gdLst/>
              <a:ahLst/>
              <a:cxnLst/>
              <a:rect l="l" t="t" r="r" b="b"/>
              <a:pathLst>
                <a:path h="3173095">
                  <a:moveTo>
                    <a:pt x="0" y="0"/>
                  </a:moveTo>
                  <a:lnTo>
                    <a:pt x="0" y="3172657"/>
                  </a:lnTo>
                </a:path>
              </a:pathLst>
            </a:custGeom>
            <a:ln w="15875">
              <a:solidFill>
                <a:srgbClr val="FF9AD6"/>
              </a:solidFill>
            </a:ln>
          </p:spPr>
          <p:txBody>
            <a:bodyPr wrap="square" lIns="0" tIns="0" rIns="0" bIns="0" rtlCol="0"/>
            <a:lstStyle/>
            <a:p>
              <a:endParaRPr/>
            </a:p>
          </p:txBody>
        </p:sp>
        <p:sp>
          <p:nvSpPr>
            <p:cNvPr id="35" name="object 35"/>
            <p:cNvSpPr/>
            <p:nvPr/>
          </p:nvSpPr>
          <p:spPr>
            <a:xfrm>
              <a:off x="6826443" y="3939327"/>
              <a:ext cx="0" cy="3173095"/>
            </a:xfrm>
            <a:custGeom>
              <a:avLst/>
              <a:gdLst/>
              <a:ahLst/>
              <a:cxnLst/>
              <a:rect l="l" t="t" r="r" b="b"/>
              <a:pathLst>
                <a:path h="3173095">
                  <a:moveTo>
                    <a:pt x="0" y="0"/>
                  </a:moveTo>
                  <a:lnTo>
                    <a:pt x="0" y="3172657"/>
                  </a:lnTo>
                </a:path>
              </a:pathLst>
            </a:custGeom>
            <a:ln w="15875">
              <a:solidFill>
                <a:srgbClr val="FF9AD6"/>
              </a:solidFill>
            </a:ln>
          </p:spPr>
          <p:txBody>
            <a:bodyPr wrap="square" lIns="0" tIns="0" rIns="0" bIns="0" rtlCol="0"/>
            <a:lstStyle/>
            <a:p>
              <a:endParaRPr/>
            </a:p>
          </p:txBody>
        </p:sp>
        <p:sp>
          <p:nvSpPr>
            <p:cNvPr id="53" name="object 53"/>
            <p:cNvSpPr/>
            <p:nvPr/>
          </p:nvSpPr>
          <p:spPr>
            <a:xfrm>
              <a:off x="6255161" y="3249967"/>
              <a:ext cx="1435033" cy="449746"/>
            </a:xfrm>
            <a:prstGeom prst="rect">
              <a:avLst/>
            </a:prstGeom>
            <a:blipFill>
              <a:blip r:embed="rId9" cstate="print"/>
              <a:stretch>
                <a:fillRect/>
              </a:stretch>
            </a:blipFill>
          </p:spPr>
          <p:txBody>
            <a:bodyPr wrap="square" lIns="0" tIns="0" rIns="0" bIns="0" rtlCol="0"/>
            <a:lstStyle/>
            <a:p>
              <a:endParaRPr/>
            </a:p>
          </p:txBody>
        </p:sp>
        <p:sp>
          <p:nvSpPr>
            <p:cNvPr id="76" name="object 76"/>
            <p:cNvSpPr txBox="1"/>
            <p:nvPr/>
          </p:nvSpPr>
          <p:spPr>
            <a:xfrm>
              <a:off x="5228823" y="8110432"/>
              <a:ext cx="3237865" cy="472629"/>
            </a:xfrm>
            <a:prstGeom prst="rect">
              <a:avLst/>
            </a:prstGeom>
          </p:spPr>
          <p:txBody>
            <a:bodyPr vert="horz" wrap="square" lIns="0" tIns="33019" rIns="0" bIns="0" rtlCol="0">
              <a:spAutoFit/>
            </a:bodyPr>
            <a:lstStyle/>
            <a:p>
              <a:pPr marL="210185" marR="5080" indent="-198120" algn="ctr">
                <a:lnSpc>
                  <a:spcPts val="3300"/>
                </a:lnSpc>
                <a:spcBef>
                  <a:spcPts val="259"/>
                </a:spcBef>
              </a:pPr>
              <a:r>
                <a:rPr lang="en-US" sz="3600" b="1" spc="-50" dirty="0">
                  <a:latin typeface="+mj-lt"/>
                  <a:cs typeface="Arial"/>
                </a:rPr>
                <a:t>Pre-Plate </a:t>
              </a:r>
              <a:endParaRPr sz="3600" dirty="0">
                <a:latin typeface="+mj-lt"/>
                <a:cs typeface="Arial"/>
              </a:endParaRPr>
            </a:p>
          </p:txBody>
        </p:sp>
        <p:pic>
          <p:nvPicPr>
            <p:cNvPr id="3078" name="Picture 6" descr="School meal - Wikipedia">
              <a:extLst>
                <a:ext uri="{FF2B5EF4-FFF2-40B4-BE49-F238E27FC236}">
                  <a16:creationId xmlns:a16="http://schemas.microsoft.com/office/drawing/2014/main" id="{48B4A55D-80A3-5B98-76C6-93FC1425262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3321" r="15531"/>
            <a:stretch/>
          </p:blipFill>
          <p:spPr bwMode="auto">
            <a:xfrm>
              <a:off x="4845768" y="4116722"/>
              <a:ext cx="3933286" cy="3386991"/>
            </a:xfrm>
            <a:prstGeom prst="rect">
              <a:avLst/>
            </a:prstGeom>
            <a:noFill/>
            <a:extLst>
              <a:ext uri="{909E8E84-426E-40DD-AFC4-6F175D3DCCD1}">
                <a14:hiddenFill xmlns:a14="http://schemas.microsoft.com/office/drawing/2010/main">
                  <a:solidFill>
                    <a:srgbClr val="FFFFFF"/>
                  </a:solidFill>
                </a14:hiddenFill>
              </a:ext>
            </a:extLst>
          </p:spPr>
        </p:pic>
      </p:grpSp>
      <p:sp>
        <p:nvSpPr>
          <p:cNvPr id="89" name="object 51">
            <a:extLst>
              <a:ext uri="{FF2B5EF4-FFF2-40B4-BE49-F238E27FC236}">
                <a16:creationId xmlns:a16="http://schemas.microsoft.com/office/drawing/2014/main" id="{DC70A631-CF71-3E2D-0178-4C0A62CD0563}"/>
              </a:ext>
              <a:ext uri="{C183D7F6-B498-43B3-948B-1728B52AA6E4}">
                <adec:decorative xmlns:adec="http://schemas.microsoft.com/office/drawing/2017/decorative" val="1"/>
              </a:ext>
            </a:extLst>
          </p:cNvPr>
          <p:cNvSpPr/>
          <p:nvPr/>
        </p:nvSpPr>
        <p:spPr>
          <a:xfrm>
            <a:off x="15305122" y="3294928"/>
            <a:ext cx="1619126" cy="506215"/>
          </a:xfrm>
          <a:prstGeom prst="rect">
            <a:avLst/>
          </a:prstGeom>
          <a:blipFill>
            <a:blip r:embed="rId7" cstate="print"/>
            <a:stretch>
              <a:fillRect/>
            </a:stretch>
          </a:blipFill>
        </p:spPr>
        <p:txBody>
          <a:bodyPr wrap="square" lIns="0" tIns="0" rIns="0" bIns="0" rtlCol="0"/>
          <a:lstStyle/>
          <a:p>
            <a:endParaRPr/>
          </a:p>
        </p:txBody>
      </p:sp>
      <p:grpSp>
        <p:nvGrpSpPr>
          <p:cNvPr id="5" name="Group 4">
            <a:extLst>
              <a:ext uri="{FF2B5EF4-FFF2-40B4-BE49-F238E27FC236}">
                <a16:creationId xmlns:a16="http://schemas.microsoft.com/office/drawing/2014/main" id="{9888EC2C-DA84-09B5-A8E4-91F6485F326B}"/>
              </a:ext>
              <a:ext uri="{C183D7F6-B498-43B3-948B-1728B52AA6E4}">
                <adec:decorative xmlns:adec="http://schemas.microsoft.com/office/drawing/2017/decorative" val="1"/>
              </a:ext>
            </a:extLst>
          </p:cNvPr>
          <p:cNvGrpSpPr/>
          <p:nvPr/>
        </p:nvGrpSpPr>
        <p:grpSpPr>
          <a:xfrm>
            <a:off x="13689867" y="3536234"/>
            <a:ext cx="4449429" cy="5822965"/>
            <a:chOff x="13689867" y="3536234"/>
            <a:chExt cx="4449429" cy="5822965"/>
          </a:xfrm>
        </p:grpSpPr>
        <p:sp>
          <p:nvSpPr>
            <p:cNvPr id="87" name="object 6">
              <a:extLst>
                <a:ext uri="{FF2B5EF4-FFF2-40B4-BE49-F238E27FC236}">
                  <a16:creationId xmlns:a16="http://schemas.microsoft.com/office/drawing/2014/main" id="{0D1792E3-CF4C-E12F-5F59-8E8D9E88FDFC}"/>
                </a:ext>
              </a:extLst>
            </p:cNvPr>
            <p:cNvSpPr/>
            <p:nvPr/>
          </p:nvSpPr>
          <p:spPr>
            <a:xfrm>
              <a:off x="13689867" y="3536234"/>
              <a:ext cx="4449429" cy="5822965"/>
            </a:xfrm>
            <a:prstGeom prst="rect">
              <a:avLst/>
            </a:prstGeom>
            <a:blipFill>
              <a:blip r:embed="rId6" cstate="print"/>
              <a:stretch>
                <a:fillRect/>
              </a:stretch>
            </a:blipFill>
          </p:spPr>
          <p:txBody>
            <a:bodyPr wrap="square" lIns="0" tIns="0" rIns="0" bIns="0" rtlCol="0"/>
            <a:lstStyle/>
            <a:p>
              <a:endParaRPr/>
            </a:p>
          </p:txBody>
        </p:sp>
        <p:sp>
          <p:nvSpPr>
            <p:cNvPr id="88" name="object 71">
              <a:extLst>
                <a:ext uri="{FF2B5EF4-FFF2-40B4-BE49-F238E27FC236}">
                  <a16:creationId xmlns:a16="http://schemas.microsoft.com/office/drawing/2014/main" id="{09BD044E-A1AD-5A94-C70A-D72AB83E208C}"/>
                </a:ext>
              </a:extLst>
            </p:cNvPr>
            <p:cNvSpPr txBox="1"/>
            <p:nvPr/>
          </p:nvSpPr>
          <p:spPr>
            <a:xfrm>
              <a:off x="14546049" y="7924725"/>
              <a:ext cx="2729230" cy="628377"/>
            </a:xfrm>
            <a:prstGeom prst="rect">
              <a:avLst/>
            </a:prstGeom>
          </p:spPr>
          <p:txBody>
            <a:bodyPr vert="horz" wrap="square" lIns="0" tIns="12700" rIns="0" bIns="0" rtlCol="0">
              <a:spAutoFit/>
            </a:bodyPr>
            <a:lstStyle/>
            <a:p>
              <a:pPr marL="12700" algn="ctr">
                <a:lnSpc>
                  <a:spcPct val="100000"/>
                </a:lnSpc>
                <a:spcBef>
                  <a:spcPts val="100"/>
                </a:spcBef>
              </a:pPr>
              <a:r>
                <a:rPr lang="en-US" sz="4000" b="1" spc="-50" dirty="0">
                  <a:latin typeface="+mj-lt"/>
                  <a:cs typeface="Arial"/>
                </a:rPr>
                <a:t>Family Style</a:t>
              </a:r>
              <a:endParaRPr sz="4000" dirty="0">
                <a:latin typeface="+mj-lt"/>
                <a:cs typeface="Arial"/>
              </a:endParaRPr>
            </a:p>
          </p:txBody>
        </p:sp>
        <p:pic>
          <p:nvPicPr>
            <p:cNvPr id="93" name="Picture 92">
              <a:extLst>
                <a:ext uri="{FF2B5EF4-FFF2-40B4-BE49-F238E27FC236}">
                  <a16:creationId xmlns:a16="http://schemas.microsoft.com/office/drawing/2014/main" id="{DE4EB0D2-7584-90A9-B87F-B03365DAD9E0}"/>
                </a:ext>
              </a:extLst>
            </p:cNvPr>
            <p:cNvPicPr>
              <a:picLocks noChangeAspect="1"/>
            </p:cNvPicPr>
            <p:nvPr/>
          </p:nvPicPr>
          <p:blipFill>
            <a:blip r:embed="rId11"/>
            <a:stretch>
              <a:fillRect/>
            </a:stretch>
          </p:blipFill>
          <p:spPr>
            <a:xfrm>
              <a:off x="13838511" y="4278523"/>
              <a:ext cx="4003684" cy="3225190"/>
            </a:xfrm>
            <a:prstGeom prst="rect">
              <a:avLst/>
            </a:prstGeom>
          </p:spPr>
        </p:pic>
      </p:grpSp>
      <p:grpSp>
        <p:nvGrpSpPr>
          <p:cNvPr id="4" name="Group 3">
            <a:extLst>
              <a:ext uri="{FF2B5EF4-FFF2-40B4-BE49-F238E27FC236}">
                <a16:creationId xmlns:a16="http://schemas.microsoft.com/office/drawing/2014/main" id="{5F5C265A-E853-BADB-DB0F-2F59A3DA9E31}"/>
              </a:ext>
              <a:ext uri="{C183D7F6-B498-43B3-948B-1728B52AA6E4}">
                <adec:decorative xmlns:adec="http://schemas.microsoft.com/office/drawing/2017/decorative" val="1"/>
              </a:ext>
            </a:extLst>
          </p:cNvPr>
          <p:cNvGrpSpPr/>
          <p:nvPr/>
        </p:nvGrpSpPr>
        <p:grpSpPr>
          <a:xfrm>
            <a:off x="9537537" y="3939327"/>
            <a:ext cx="3969068" cy="4582998"/>
            <a:chOff x="9537537" y="3939327"/>
            <a:chExt cx="3969068" cy="4582998"/>
          </a:xfrm>
        </p:grpSpPr>
        <p:sp>
          <p:nvSpPr>
            <p:cNvPr id="27" name="object 27"/>
            <p:cNvSpPr/>
            <p:nvPr/>
          </p:nvSpPr>
          <p:spPr>
            <a:xfrm>
              <a:off x="9577867" y="3939327"/>
              <a:ext cx="0" cy="3173095"/>
            </a:xfrm>
            <a:custGeom>
              <a:avLst/>
              <a:gdLst/>
              <a:ahLst/>
              <a:cxnLst/>
              <a:rect l="l" t="t" r="r" b="b"/>
              <a:pathLst>
                <a:path h="3173095">
                  <a:moveTo>
                    <a:pt x="0" y="0"/>
                  </a:moveTo>
                  <a:lnTo>
                    <a:pt x="0" y="3172657"/>
                  </a:lnTo>
                </a:path>
              </a:pathLst>
            </a:custGeom>
            <a:ln w="15875">
              <a:solidFill>
                <a:srgbClr val="FF9AD6"/>
              </a:solidFill>
            </a:ln>
          </p:spPr>
          <p:txBody>
            <a:bodyPr wrap="square" lIns="0" tIns="0" rIns="0" bIns="0" rtlCol="0"/>
            <a:lstStyle/>
            <a:p>
              <a:endParaRPr/>
            </a:p>
          </p:txBody>
        </p:sp>
        <p:sp>
          <p:nvSpPr>
            <p:cNvPr id="47" name="object 47"/>
            <p:cNvSpPr/>
            <p:nvPr/>
          </p:nvSpPr>
          <p:spPr>
            <a:xfrm>
              <a:off x="13506605" y="3939327"/>
              <a:ext cx="0" cy="3173095"/>
            </a:xfrm>
            <a:custGeom>
              <a:avLst/>
              <a:gdLst/>
              <a:ahLst/>
              <a:cxnLst/>
              <a:rect l="l" t="t" r="r" b="b"/>
              <a:pathLst>
                <a:path h="3173095">
                  <a:moveTo>
                    <a:pt x="0" y="0"/>
                  </a:moveTo>
                  <a:lnTo>
                    <a:pt x="0" y="3172657"/>
                  </a:lnTo>
                </a:path>
              </a:pathLst>
            </a:custGeom>
            <a:ln w="15875">
              <a:solidFill>
                <a:srgbClr val="B5DAEC"/>
              </a:solidFill>
            </a:ln>
          </p:spPr>
          <p:txBody>
            <a:bodyPr wrap="square" lIns="0" tIns="0" rIns="0" bIns="0" rtlCol="0"/>
            <a:lstStyle/>
            <a:p>
              <a:endParaRPr/>
            </a:p>
          </p:txBody>
        </p:sp>
        <p:sp>
          <p:nvSpPr>
            <p:cNvPr id="48" name="object 48"/>
            <p:cNvSpPr/>
            <p:nvPr/>
          </p:nvSpPr>
          <p:spPr>
            <a:xfrm>
              <a:off x="13160928" y="3939327"/>
              <a:ext cx="0" cy="3173095"/>
            </a:xfrm>
            <a:custGeom>
              <a:avLst/>
              <a:gdLst/>
              <a:ahLst/>
              <a:cxnLst/>
              <a:rect l="l" t="t" r="r" b="b"/>
              <a:pathLst>
                <a:path h="3173095">
                  <a:moveTo>
                    <a:pt x="0" y="0"/>
                  </a:moveTo>
                  <a:lnTo>
                    <a:pt x="0" y="3172657"/>
                  </a:lnTo>
                </a:path>
              </a:pathLst>
            </a:custGeom>
            <a:ln w="15875">
              <a:solidFill>
                <a:srgbClr val="B5DAEC"/>
              </a:solidFill>
            </a:ln>
          </p:spPr>
          <p:txBody>
            <a:bodyPr wrap="square" lIns="0" tIns="0" rIns="0" bIns="0" rtlCol="0"/>
            <a:lstStyle/>
            <a:p>
              <a:endParaRPr/>
            </a:p>
          </p:txBody>
        </p:sp>
        <p:sp>
          <p:nvSpPr>
            <p:cNvPr id="49" name="object 49"/>
            <p:cNvSpPr/>
            <p:nvPr/>
          </p:nvSpPr>
          <p:spPr>
            <a:xfrm>
              <a:off x="12815242" y="3939327"/>
              <a:ext cx="0" cy="3173095"/>
            </a:xfrm>
            <a:custGeom>
              <a:avLst/>
              <a:gdLst/>
              <a:ahLst/>
              <a:cxnLst/>
              <a:rect l="l" t="t" r="r" b="b"/>
              <a:pathLst>
                <a:path h="3173095">
                  <a:moveTo>
                    <a:pt x="0" y="0"/>
                  </a:moveTo>
                  <a:lnTo>
                    <a:pt x="0" y="3172657"/>
                  </a:lnTo>
                </a:path>
              </a:pathLst>
            </a:custGeom>
            <a:ln w="15875">
              <a:solidFill>
                <a:srgbClr val="B5DAEC"/>
              </a:solidFill>
            </a:ln>
          </p:spPr>
          <p:txBody>
            <a:bodyPr wrap="square" lIns="0" tIns="0" rIns="0" bIns="0" rtlCol="0"/>
            <a:lstStyle/>
            <a:p>
              <a:endParaRPr/>
            </a:p>
          </p:txBody>
        </p:sp>
        <p:sp>
          <p:nvSpPr>
            <p:cNvPr id="50" name="object 50"/>
            <p:cNvSpPr/>
            <p:nvPr/>
          </p:nvSpPr>
          <p:spPr>
            <a:xfrm>
              <a:off x="12469555" y="3939327"/>
              <a:ext cx="0" cy="3173095"/>
            </a:xfrm>
            <a:custGeom>
              <a:avLst/>
              <a:gdLst/>
              <a:ahLst/>
              <a:cxnLst/>
              <a:rect l="l" t="t" r="r" b="b"/>
              <a:pathLst>
                <a:path h="3173095">
                  <a:moveTo>
                    <a:pt x="0" y="0"/>
                  </a:moveTo>
                  <a:lnTo>
                    <a:pt x="0" y="3172657"/>
                  </a:lnTo>
                </a:path>
              </a:pathLst>
            </a:custGeom>
            <a:ln w="15875">
              <a:solidFill>
                <a:srgbClr val="B5DAEC"/>
              </a:solidFill>
            </a:ln>
          </p:spPr>
          <p:txBody>
            <a:bodyPr wrap="square" lIns="0" tIns="0" rIns="0" bIns="0" rtlCol="0"/>
            <a:lstStyle/>
            <a:p>
              <a:endParaRPr/>
            </a:p>
          </p:txBody>
        </p:sp>
        <p:sp>
          <p:nvSpPr>
            <p:cNvPr id="79" name="object 79"/>
            <p:cNvSpPr txBox="1"/>
            <p:nvPr/>
          </p:nvSpPr>
          <p:spPr>
            <a:xfrm>
              <a:off x="10181657" y="7955503"/>
              <a:ext cx="2826385" cy="566822"/>
            </a:xfrm>
            <a:prstGeom prst="rect">
              <a:avLst/>
            </a:prstGeom>
          </p:spPr>
          <p:txBody>
            <a:bodyPr vert="horz" wrap="square" lIns="0" tIns="12700" rIns="0" bIns="0" rtlCol="0">
              <a:spAutoFit/>
            </a:bodyPr>
            <a:lstStyle/>
            <a:p>
              <a:pPr marL="12700" algn="ctr">
                <a:lnSpc>
                  <a:spcPct val="100000"/>
                </a:lnSpc>
                <a:spcBef>
                  <a:spcPts val="100"/>
                </a:spcBef>
              </a:pPr>
              <a:r>
                <a:rPr lang="en-US" sz="3600" b="1" spc="-50" dirty="0">
                  <a:latin typeface="+mj-lt"/>
                  <a:cs typeface="Arial"/>
                </a:rPr>
                <a:t>Pre-Set Table</a:t>
              </a:r>
              <a:endParaRPr sz="3600" dirty="0">
                <a:latin typeface="+mj-lt"/>
                <a:cs typeface="Arial"/>
              </a:endParaRPr>
            </a:p>
          </p:txBody>
        </p:sp>
        <p:pic>
          <p:nvPicPr>
            <p:cNvPr id="94" name="Picture 93">
              <a:extLst>
                <a:ext uri="{FF2B5EF4-FFF2-40B4-BE49-F238E27FC236}">
                  <a16:creationId xmlns:a16="http://schemas.microsoft.com/office/drawing/2014/main" id="{86AAA724-1236-B945-F679-05A589F9376A}"/>
                </a:ext>
              </a:extLst>
            </p:cNvPr>
            <p:cNvPicPr>
              <a:picLocks noChangeAspect="1"/>
            </p:cNvPicPr>
            <p:nvPr/>
          </p:nvPicPr>
          <p:blipFill rotWithShape="1">
            <a:blip r:embed="rId12"/>
            <a:srcRect l="37147" t="-1051" r="1280" b="1051"/>
            <a:stretch/>
          </p:blipFill>
          <p:spPr>
            <a:xfrm>
              <a:off x="9537537" y="4119988"/>
              <a:ext cx="3779605" cy="3383725"/>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a:moveTo>
                  <a:pt x="0" y="0"/>
                </a:moveTo>
                <a:lnTo>
                  <a:pt x="18287999" y="0"/>
                </a:lnTo>
                <a:lnTo>
                  <a:pt x="18287999" y="10286999"/>
                </a:lnTo>
                <a:lnTo>
                  <a:pt x="0" y="10286999"/>
                </a:lnTo>
                <a:lnTo>
                  <a:pt x="0" y="0"/>
                </a:lnTo>
                <a:close/>
              </a:path>
            </a:pathLst>
          </a:custGeom>
          <a:solidFill>
            <a:srgbClr val="AFCC53"/>
          </a:solidFill>
        </p:spPr>
        <p:txBody>
          <a:bodyPr wrap="square" lIns="0" tIns="0" rIns="0" bIns="0" rtlCol="0"/>
          <a:lstStyle/>
          <a:p>
            <a:endParaRPr/>
          </a:p>
        </p:txBody>
      </p:sp>
      <p:sp>
        <p:nvSpPr>
          <p:cNvPr id="3" name="object 3">
            <a:extLst>
              <a:ext uri="{C183D7F6-B498-43B3-948B-1728B52AA6E4}">
                <adec:decorative xmlns:adec="http://schemas.microsoft.com/office/drawing/2017/decorative" val="1"/>
              </a:ext>
            </a:extLst>
          </p:cNvPr>
          <p:cNvSpPr/>
          <p:nvPr/>
        </p:nvSpPr>
        <p:spPr>
          <a:xfrm>
            <a:off x="3973072" y="8129878"/>
            <a:ext cx="8334374" cy="1904999"/>
          </a:xfrm>
          <a:prstGeom prst="rect">
            <a:avLst/>
          </a:prstGeom>
          <a:blipFill>
            <a:blip r:embed="rId3" cstate="print"/>
            <a:stretch>
              <a:fillRect/>
            </a:stretch>
          </a:blipFill>
        </p:spPr>
        <p:txBody>
          <a:bodyPr wrap="square" lIns="0" tIns="0" rIns="0" bIns="0" rtlCol="0"/>
          <a:lstStyle/>
          <a:p>
            <a:endParaRPr/>
          </a:p>
        </p:txBody>
      </p:sp>
      <p:sp>
        <p:nvSpPr>
          <p:cNvPr id="4" name="object 4">
            <a:extLst>
              <a:ext uri="{C183D7F6-B498-43B3-948B-1728B52AA6E4}">
                <adec:decorative xmlns:adec="http://schemas.microsoft.com/office/drawing/2017/decorative" val="1"/>
              </a:ext>
            </a:extLst>
          </p:cNvPr>
          <p:cNvSpPr/>
          <p:nvPr/>
        </p:nvSpPr>
        <p:spPr>
          <a:xfrm>
            <a:off x="0" y="937737"/>
            <a:ext cx="8568055" cy="8420100"/>
          </a:xfrm>
          <a:custGeom>
            <a:avLst/>
            <a:gdLst/>
            <a:ahLst/>
            <a:cxnLst/>
            <a:rect l="l" t="t" r="r" b="b"/>
            <a:pathLst>
              <a:path w="8568055" h="8420100">
                <a:moveTo>
                  <a:pt x="0" y="0"/>
                </a:moveTo>
                <a:lnTo>
                  <a:pt x="8567427" y="0"/>
                </a:lnTo>
                <a:lnTo>
                  <a:pt x="8567427" y="8420099"/>
                </a:lnTo>
                <a:lnTo>
                  <a:pt x="0" y="8420099"/>
                </a:lnTo>
                <a:lnTo>
                  <a:pt x="0" y="0"/>
                </a:lnTo>
                <a:close/>
              </a:path>
            </a:pathLst>
          </a:custGeom>
          <a:solidFill>
            <a:srgbClr val="FFF9E7"/>
          </a:solidFill>
        </p:spPr>
        <p:txBody>
          <a:bodyPr wrap="square" lIns="0" tIns="0" rIns="0" bIns="0" rtlCol="0"/>
          <a:lstStyle/>
          <a:p>
            <a:endParaRPr/>
          </a:p>
        </p:txBody>
      </p:sp>
      <p:sp>
        <p:nvSpPr>
          <p:cNvPr id="5" name="object 5">
            <a:extLst>
              <a:ext uri="{C183D7F6-B498-43B3-948B-1728B52AA6E4}">
                <adec:decorative xmlns:adec="http://schemas.microsoft.com/office/drawing/2017/decorative" val="1"/>
              </a:ext>
            </a:extLst>
          </p:cNvPr>
          <p:cNvSpPr/>
          <p:nvPr/>
        </p:nvSpPr>
        <p:spPr>
          <a:xfrm>
            <a:off x="0" y="2282142"/>
            <a:ext cx="8576945" cy="7167245"/>
          </a:xfrm>
          <a:custGeom>
            <a:avLst/>
            <a:gdLst/>
            <a:ahLst/>
            <a:cxnLst/>
            <a:rect l="l" t="t" r="r" b="b"/>
            <a:pathLst>
              <a:path w="8576945" h="7167245">
                <a:moveTo>
                  <a:pt x="885414" y="1281593"/>
                </a:moveTo>
                <a:lnTo>
                  <a:pt x="811184" y="1281593"/>
                </a:lnTo>
                <a:lnTo>
                  <a:pt x="1672973" y="794870"/>
                </a:lnTo>
                <a:lnTo>
                  <a:pt x="1747191" y="836793"/>
                </a:lnTo>
                <a:lnTo>
                  <a:pt x="1672974" y="836793"/>
                </a:lnTo>
                <a:lnTo>
                  <a:pt x="885414" y="1281593"/>
                </a:lnTo>
                <a:close/>
              </a:path>
              <a:path w="8576945" h="7167245">
                <a:moveTo>
                  <a:pt x="2608853" y="1281593"/>
                </a:moveTo>
                <a:lnTo>
                  <a:pt x="2534633" y="1281593"/>
                </a:lnTo>
                <a:lnTo>
                  <a:pt x="3396316" y="794870"/>
                </a:lnTo>
                <a:lnTo>
                  <a:pt x="3470544" y="836793"/>
                </a:lnTo>
                <a:lnTo>
                  <a:pt x="3396317" y="836793"/>
                </a:lnTo>
                <a:lnTo>
                  <a:pt x="2608853" y="1281593"/>
                </a:lnTo>
                <a:close/>
              </a:path>
              <a:path w="8576945" h="7167245">
                <a:moveTo>
                  <a:pt x="4332335" y="1281593"/>
                </a:moveTo>
                <a:lnTo>
                  <a:pt x="4258105" y="1281593"/>
                </a:lnTo>
                <a:lnTo>
                  <a:pt x="5119907" y="794870"/>
                </a:lnTo>
                <a:lnTo>
                  <a:pt x="5194140" y="836793"/>
                </a:lnTo>
                <a:lnTo>
                  <a:pt x="5119908" y="836793"/>
                </a:lnTo>
                <a:lnTo>
                  <a:pt x="4332335" y="1281593"/>
                </a:lnTo>
                <a:close/>
              </a:path>
              <a:path w="8576945" h="7167245">
                <a:moveTo>
                  <a:pt x="6055987" y="1281593"/>
                </a:moveTo>
                <a:lnTo>
                  <a:pt x="5981756" y="1281593"/>
                </a:lnTo>
                <a:lnTo>
                  <a:pt x="6843558" y="794870"/>
                </a:lnTo>
                <a:lnTo>
                  <a:pt x="6917800" y="836793"/>
                </a:lnTo>
                <a:lnTo>
                  <a:pt x="6843559" y="836793"/>
                </a:lnTo>
                <a:lnTo>
                  <a:pt x="6055987" y="1281593"/>
                </a:lnTo>
                <a:close/>
              </a:path>
              <a:path w="8576945" h="7167245">
                <a:moveTo>
                  <a:pt x="7779744" y="1281593"/>
                </a:moveTo>
                <a:lnTo>
                  <a:pt x="7705503" y="1281593"/>
                </a:lnTo>
                <a:lnTo>
                  <a:pt x="8558437" y="799944"/>
                </a:lnTo>
                <a:lnTo>
                  <a:pt x="8576413" y="831719"/>
                </a:lnTo>
                <a:lnTo>
                  <a:pt x="7779744" y="1281593"/>
                </a:lnTo>
                <a:close/>
              </a:path>
              <a:path w="8576945" h="7167245">
                <a:moveTo>
                  <a:pt x="811185" y="1323516"/>
                </a:moveTo>
                <a:lnTo>
                  <a:pt x="0" y="865370"/>
                </a:lnTo>
                <a:lnTo>
                  <a:pt x="0" y="823443"/>
                </a:lnTo>
                <a:lnTo>
                  <a:pt x="811184" y="1281593"/>
                </a:lnTo>
                <a:lnTo>
                  <a:pt x="885414" y="1281593"/>
                </a:lnTo>
                <a:lnTo>
                  <a:pt x="811185" y="1323516"/>
                </a:lnTo>
                <a:close/>
              </a:path>
              <a:path w="8576945" h="7167245">
                <a:moveTo>
                  <a:pt x="2534634" y="1323516"/>
                </a:moveTo>
                <a:lnTo>
                  <a:pt x="1672974" y="836793"/>
                </a:lnTo>
                <a:lnTo>
                  <a:pt x="1747191" y="836793"/>
                </a:lnTo>
                <a:lnTo>
                  <a:pt x="2534633" y="1281593"/>
                </a:lnTo>
                <a:lnTo>
                  <a:pt x="2608853" y="1281593"/>
                </a:lnTo>
                <a:lnTo>
                  <a:pt x="2534634" y="1323516"/>
                </a:lnTo>
                <a:close/>
              </a:path>
              <a:path w="8576945" h="7167245">
                <a:moveTo>
                  <a:pt x="4258106" y="1323516"/>
                </a:moveTo>
                <a:lnTo>
                  <a:pt x="3396317" y="836793"/>
                </a:lnTo>
                <a:lnTo>
                  <a:pt x="3470544" y="836793"/>
                </a:lnTo>
                <a:lnTo>
                  <a:pt x="4258105" y="1281593"/>
                </a:lnTo>
                <a:lnTo>
                  <a:pt x="4332335" y="1281593"/>
                </a:lnTo>
                <a:lnTo>
                  <a:pt x="4258106" y="1323516"/>
                </a:lnTo>
                <a:close/>
              </a:path>
              <a:path w="8576945" h="7167245">
                <a:moveTo>
                  <a:pt x="5981757" y="1323516"/>
                </a:moveTo>
                <a:lnTo>
                  <a:pt x="5119908" y="836793"/>
                </a:lnTo>
                <a:lnTo>
                  <a:pt x="5194140" y="836793"/>
                </a:lnTo>
                <a:lnTo>
                  <a:pt x="5981756" y="1281593"/>
                </a:lnTo>
                <a:lnTo>
                  <a:pt x="6055987" y="1281593"/>
                </a:lnTo>
                <a:lnTo>
                  <a:pt x="5981757" y="1323516"/>
                </a:lnTo>
                <a:close/>
              </a:path>
              <a:path w="8576945" h="7167245">
                <a:moveTo>
                  <a:pt x="7705504" y="1323516"/>
                </a:moveTo>
                <a:lnTo>
                  <a:pt x="6843559" y="836793"/>
                </a:lnTo>
                <a:lnTo>
                  <a:pt x="6917800" y="836793"/>
                </a:lnTo>
                <a:lnTo>
                  <a:pt x="7705503" y="1281593"/>
                </a:lnTo>
                <a:lnTo>
                  <a:pt x="7779744" y="1281593"/>
                </a:lnTo>
                <a:lnTo>
                  <a:pt x="7705504" y="1323516"/>
                </a:lnTo>
                <a:close/>
              </a:path>
              <a:path w="8576945" h="7167245">
                <a:moveTo>
                  <a:pt x="885414" y="486723"/>
                </a:moveTo>
                <a:lnTo>
                  <a:pt x="811185" y="486723"/>
                </a:lnTo>
                <a:lnTo>
                  <a:pt x="1672974" y="0"/>
                </a:lnTo>
                <a:lnTo>
                  <a:pt x="1747193" y="41923"/>
                </a:lnTo>
                <a:lnTo>
                  <a:pt x="1672974" y="41923"/>
                </a:lnTo>
                <a:lnTo>
                  <a:pt x="885414" y="486723"/>
                </a:lnTo>
                <a:close/>
              </a:path>
              <a:path w="8576945" h="7167245">
                <a:moveTo>
                  <a:pt x="2608854" y="486723"/>
                </a:moveTo>
                <a:lnTo>
                  <a:pt x="2534634" y="486723"/>
                </a:lnTo>
                <a:lnTo>
                  <a:pt x="3396317" y="0"/>
                </a:lnTo>
                <a:lnTo>
                  <a:pt x="3470546" y="41923"/>
                </a:lnTo>
                <a:lnTo>
                  <a:pt x="3396316" y="41923"/>
                </a:lnTo>
                <a:lnTo>
                  <a:pt x="2608854" y="486723"/>
                </a:lnTo>
                <a:close/>
              </a:path>
              <a:path w="8576945" h="7167245">
                <a:moveTo>
                  <a:pt x="4332336" y="486723"/>
                </a:moveTo>
                <a:lnTo>
                  <a:pt x="4258106" y="486723"/>
                </a:lnTo>
                <a:lnTo>
                  <a:pt x="5119908" y="0"/>
                </a:lnTo>
                <a:lnTo>
                  <a:pt x="5194142" y="41923"/>
                </a:lnTo>
                <a:lnTo>
                  <a:pt x="5119907" y="41923"/>
                </a:lnTo>
                <a:lnTo>
                  <a:pt x="4332336" y="486723"/>
                </a:lnTo>
                <a:close/>
              </a:path>
              <a:path w="8576945" h="7167245">
                <a:moveTo>
                  <a:pt x="6055987" y="486723"/>
                </a:moveTo>
                <a:lnTo>
                  <a:pt x="5981757" y="486723"/>
                </a:lnTo>
                <a:lnTo>
                  <a:pt x="6843559" y="0"/>
                </a:lnTo>
                <a:lnTo>
                  <a:pt x="6917802" y="41923"/>
                </a:lnTo>
                <a:lnTo>
                  <a:pt x="6843558" y="41923"/>
                </a:lnTo>
                <a:lnTo>
                  <a:pt x="6055987" y="486723"/>
                </a:lnTo>
                <a:close/>
              </a:path>
              <a:path w="8576945" h="7167245">
                <a:moveTo>
                  <a:pt x="7779744" y="486723"/>
                </a:moveTo>
                <a:lnTo>
                  <a:pt x="7705504" y="486723"/>
                </a:lnTo>
                <a:lnTo>
                  <a:pt x="8558436" y="5074"/>
                </a:lnTo>
                <a:lnTo>
                  <a:pt x="8576412" y="36849"/>
                </a:lnTo>
                <a:lnTo>
                  <a:pt x="7779744" y="486723"/>
                </a:lnTo>
                <a:close/>
              </a:path>
              <a:path w="8576945" h="7167245">
                <a:moveTo>
                  <a:pt x="811184" y="528646"/>
                </a:moveTo>
                <a:lnTo>
                  <a:pt x="0" y="70499"/>
                </a:lnTo>
                <a:lnTo>
                  <a:pt x="0" y="28572"/>
                </a:lnTo>
                <a:lnTo>
                  <a:pt x="811185" y="486723"/>
                </a:lnTo>
                <a:lnTo>
                  <a:pt x="885414" y="486723"/>
                </a:lnTo>
                <a:lnTo>
                  <a:pt x="811184" y="528646"/>
                </a:lnTo>
                <a:close/>
              </a:path>
              <a:path w="8576945" h="7167245">
                <a:moveTo>
                  <a:pt x="4258105" y="528646"/>
                </a:moveTo>
                <a:lnTo>
                  <a:pt x="3396316" y="41923"/>
                </a:lnTo>
                <a:lnTo>
                  <a:pt x="3470547" y="41923"/>
                </a:lnTo>
                <a:lnTo>
                  <a:pt x="4258106" y="486723"/>
                </a:lnTo>
                <a:lnTo>
                  <a:pt x="4332336" y="486723"/>
                </a:lnTo>
                <a:lnTo>
                  <a:pt x="4258105" y="528646"/>
                </a:lnTo>
                <a:close/>
              </a:path>
              <a:path w="8576945" h="7167245">
                <a:moveTo>
                  <a:pt x="5981757" y="528646"/>
                </a:moveTo>
                <a:lnTo>
                  <a:pt x="5119907" y="41923"/>
                </a:lnTo>
                <a:lnTo>
                  <a:pt x="5194143" y="41923"/>
                </a:lnTo>
                <a:lnTo>
                  <a:pt x="5981757" y="486723"/>
                </a:lnTo>
                <a:lnTo>
                  <a:pt x="6055987" y="486723"/>
                </a:lnTo>
                <a:lnTo>
                  <a:pt x="5981757" y="528646"/>
                </a:lnTo>
                <a:close/>
              </a:path>
              <a:path w="8576945" h="7167245">
                <a:moveTo>
                  <a:pt x="7705503" y="528646"/>
                </a:moveTo>
                <a:lnTo>
                  <a:pt x="6843558" y="41923"/>
                </a:lnTo>
                <a:lnTo>
                  <a:pt x="6917802" y="41923"/>
                </a:lnTo>
                <a:lnTo>
                  <a:pt x="7705504" y="486723"/>
                </a:lnTo>
                <a:lnTo>
                  <a:pt x="7779744" y="486723"/>
                </a:lnTo>
                <a:lnTo>
                  <a:pt x="7705503" y="528646"/>
                </a:lnTo>
                <a:close/>
              </a:path>
              <a:path w="8576945" h="7167245">
                <a:moveTo>
                  <a:pt x="2534633" y="528646"/>
                </a:moveTo>
                <a:lnTo>
                  <a:pt x="1672974" y="41923"/>
                </a:lnTo>
                <a:lnTo>
                  <a:pt x="1747193" y="41923"/>
                </a:lnTo>
                <a:lnTo>
                  <a:pt x="2534634" y="486723"/>
                </a:lnTo>
                <a:lnTo>
                  <a:pt x="2608854" y="486723"/>
                </a:lnTo>
                <a:lnTo>
                  <a:pt x="2534633" y="528646"/>
                </a:lnTo>
                <a:close/>
              </a:path>
              <a:path w="8576945" h="7167245">
                <a:moveTo>
                  <a:pt x="885414" y="2076451"/>
                </a:moveTo>
                <a:lnTo>
                  <a:pt x="811185" y="2076451"/>
                </a:lnTo>
                <a:lnTo>
                  <a:pt x="1672974" y="1589728"/>
                </a:lnTo>
                <a:lnTo>
                  <a:pt x="1747194" y="1631652"/>
                </a:lnTo>
                <a:lnTo>
                  <a:pt x="1672973" y="1631652"/>
                </a:lnTo>
                <a:lnTo>
                  <a:pt x="885414" y="2076451"/>
                </a:lnTo>
                <a:close/>
              </a:path>
              <a:path w="8576945" h="7167245">
                <a:moveTo>
                  <a:pt x="2608854" y="2076451"/>
                </a:moveTo>
                <a:lnTo>
                  <a:pt x="2534634" y="2076451"/>
                </a:lnTo>
                <a:lnTo>
                  <a:pt x="3396317" y="1589728"/>
                </a:lnTo>
                <a:lnTo>
                  <a:pt x="3470547" y="1631652"/>
                </a:lnTo>
                <a:lnTo>
                  <a:pt x="3396316" y="1631652"/>
                </a:lnTo>
                <a:lnTo>
                  <a:pt x="2608854" y="2076451"/>
                </a:lnTo>
                <a:close/>
              </a:path>
              <a:path w="8576945" h="7167245">
                <a:moveTo>
                  <a:pt x="4332336" y="2076451"/>
                </a:moveTo>
                <a:lnTo>
                  <a:pt x="4258106" y="2076451"/>
                </a:lnTo>
                <a:lnTo>
                  <a:pt x="5119908" y="1589728"/>
                </a:lnTo>
                <a:lnTo>
                  <a:pt x="5194143" y="1631652"/>
                </a:lnTo>
                <a:lnTo>
                  <a:pt x="5119907" y="1631652"/>
                </a:lnTo>
                <a:lnTo>
                  <a:pt x="4332336" y="2076451"/>
                </a:lnTo>
                <a:close/>
              </a:path>
              <a:path w="8576945" h="7167245">
                <a:moveTo>
                  <a:pt x="6055987" y="2076451"/>
                </a:moveTo>
                <a:lnTo>
                  <a:pt x="5981757" y="2076451"/>
                </a:lnTo>
                <a:lnTo>
                  <a:pt x="6843559" y="1589728"/>
                </a:lnTo>
                <a:lnTo>
                  <a:pt x="6917803" y="1631652"/>
                </a:lnTo>
                <a:lnTo>
                  <a:pt x="6843558" y="1631652"/>
                </a:lnTo>
                <a:lnTo>
                  <a:pt x="6055987" y="2076451"/>
                </a:lnTo>
                <a:close/>
              </a:path>
              <a:path w="8576945" h="7167245">
                <a:moveTo>
                  <a:pt x="7779745" y="2076451"/>
                </a:moveTo>
                <a:lnTo>
                  <a:pt x="7705504" y="2076451"/>
                </a:lnTo>
                <a:lnTo>
                  <a:pt x="8558436" y="1594803"/>
                </a:lnTo>
                <a:lnTo>
                  <a:pt x="8576412" y="1626578"/>
                </a:lnTo>
                <a:lnTo>
                  <a:pt x="7779745" y="2076451"/>
                </a:lnTo>
                <a:close/>
              </a:path>
              <a:path w="8576945" h="7167245">
                <a:moveTo>
                  <a:pt x="811184" y="2118375"/>
                </a:moveTo>
                <a:lnTo>
                  <a:pt x="0" y="1660228"/>
                </a:lnTo>
                <a:lnTo>
                  <a:pt x="0" y="1618301"/>
                </a:lnTo>
                <a:lnTo>
                  <a:pt x="811185" y="2076451"/>
                </a:lnTo>
                <a:lnTo>
                  <a:pt x="885414" y="2076451"/>
                </a:lnTo>
                <a:lnTo>
                  <a:pt x="811184" y="2118375"/>
                </a:lnTo>
                <a:close/>
              </a:path>
              <a:path w="8576945" h="7167245">
                <a:moveTo>
                  <a:pt x="2534632" y="2118375"/>
                </a:moveTo>
                <a:lnTo>
                  <a:pt x="1672973" y="1631652"/>
                </a:lnTo>
                <a:lnTo>
                  <a:pt x="1747194" y="1631652"/>
                </a:lnTo>
                <a:lnTo>
                  <a:pt x="2534634" y="2076451"/>
                </a:lnTo>
                <a:lnTo>
                  <a:pt x="2608854" y="2076451"/>
                </a:lnTo>
                <a:lnTo>
                  <a:pt x="2534632" y="2118375"/>
                </a:lnTo>
                <a:close/>
              </a:path>
              <a:path w="8576945" h="7167245">
                <a:moveTo>
                  <a:pt x="4258105" y="2118375"/>
                </a:moveTo>
                <a:lnTo>
                  <a:pt x="3396316" y="1631652"/>
                </a:lnTo>
                <a:lnTo>
                  <a:pt x="3470547" y="1631652"/>
                </a:lnTo>
                <a:lnTo>
                  <a:pt x="4258106" y="2076451"/>
                </a:lnTo>
                <a:lnTo>
                  <a:pt x="4332336" y="2076451"/>
                </a:lnTo>
                <a:lnTo>
                  <a:pt x="4258105" y="2118375"/>
                </a:lnTo>
                <a:close/>
              </a:path>
              <a:path w="8576945" h="7167245">
                <a:moveTo>
                  <a:pt x="5981756" y="2118375"/>
                </a:moveTo>
                <a:lnTo>
                  <a:pt x="5119907" y="1631652"/>
                </a:lnTo>
                <a:lnTo>
                  <a:pt x="5194143" y="1631652"/>
                </a:lnTo>
                <a:lnTo>
                  <a:pt x="5981757" y="2076451"/>
                </a:lnTo>
                <a:lnTo>
                  <a:pt x="6055987" y="2076451"/>
                </a:lnTo>
                <a:lnTo>
                  <a:pt x="5981756" y="2118375"/>
                </a:lnTo>
                <a:close/>
              </a:path>
              <a:path w="8576945" h="7167245">
                <a:moveTo>
                  <a:pt x="7705503" y="2118375"/>
                </a:moveTo>
                <a:lnTo>
                  <a:pt x="6843558" y="1631652"/>
                </a:lnTo>
                <a:lnTo>
                  <a:pt x="6917803" y="1631652"/>
                </a:lnTo>
                <a:lnTo>
                  <a:pt x="7705504" y="2076451"/>
                </a:lnTo>
                <a:lnTo>
                  <a:pt x="7779745" y="2076451"/>
                </a:lnTo>
                <a:lnTo>
                  <a:pt x="7705503" y="2118375"/>
                </a:lnTo>
                <a:close/>
              </a:path>
              <a:path w="8576945" h="7167245">
                <a:moveTo>
                  <a:pt x="885415" y="2871321"/>
                </a:moveTo>
                <a:lnTo>
                  <a:pt x="811185" y="2871321"/>
                </a:lnTo>
                <a:lnTo>
                  <a:pt x="1672974" y="2384598"/>
                </a:lnTo>
                <a:lnTo>
                  <a:pt x="1747194" y="2426522"/>
                </a:lnTo>
                <a:lnTo>
                  <a:pt x="1672973" y="2426522"/>
                </a:lnTo>
                <a:lnTo>
                  <a:pt x="885415" y="2871321"/>
                </a:lnTo>
                <a:close/>
              </a:path>
              <a:path w="8576945" h="7167245">
                <a:moveTo>
                  <a:pt x="2608854" y="2871321"/>
                </a:moveTo>
                <a:lnTo>
                  <a:pt x="2534634" y="2871321"/>
                </a:lnTo>
                <a:lnTo>
                  <a:pt x="3396317" y="2384598"/>
                </a:lnTo>
                <a:lnTo>
                  <a:pt x="3470547" y="2426522"/>
                </a:lnTo>
                <a:lnTo>
                  <a:pt x="3396316" y="2426522"/>
                </a:lnTo>
                <a:lnTo>
                  <a:pt x="2608854" y="2871321"/>
                </a:lnTo>
                <a:close/>
              </a:path>
              <a:path w="8576945" h="7167245">
                <a:moveTo>
                  <a:pt x="4332336" y="2871321"/>
                </a:moveTo>
                <a:lnTo>
                  <a:pt x="4258106" y="2871321"/>
                </a:lnTo>
                <a:lnTo>
                  <a:pt x="5119908" y="2384598"/>
                </a:lnTo>
                <a:lnTo>
                  <a:pt x="5194143" y="2426522"/>
                </a:lnTo>
                <a:lnTo>
                  <a:pt x="5119907" y="2426522"/>
                </a:lnTo>
                <a:lnTo>
                  <a:pt x="4332336" y="2871321"/>
                </a:lnTo>
                <a:close/>
              </a:path>
              <a:path w="8576945" h="7167245">
                <a:moveTo>
                  <a:pt x="6055988" y="2871321"/>
                </a:moveTo>
                <a:lnTo>
                  <a:pt x="5981757" y="2871321"/>
                </a:lnTo>
                <a:lnTo>
                  <a:pt x="6843559" y="2384598"/>
                </a:lnTo>
                <a:lnTo>
                  <a:pt x="6917803" y="2426522"/>
                </a:lnTo>
                <a:lnTo>
                  <a:pt x="6843558" y="2426522"/>
                </a:lnTo>
                <a:lnTo>
                  <a:pt x="6055988" y="2871321"/>
                </a:lnTo>
                <a:close/>
              </a:path>
              <a:path w="8576945" h="7167245">
                <a:moveTo>
                  <a:pt x="7779745" y="2871321"/>
                </a:moveTo>
                <a:lnTo>
                  <a:pt x="7705504" y="2871321"/>
                </a:lnTo>
                <a:lnTo>
                  <a:pt x="8558436" y="2389673"/>
                </a:lnTo>
                <a:lnTo>
                  <a:pt x="8576412" y="2421448"/>
                </a:lnTo>
                <a:lnTo>
                  <a:pt x="7779745" y="2871321"/>
                </a:lnTo>
                <a:close/>
              </a:path>
              <a:path w="8576945" h="7167245">
                <a:moveTo>
                  <a:pt x="811184" y="2913246"/>
                </a:moveTo>
                <a:lnTo>
                  <a:pt x="0" y="2455099"/>
                </a:lnTo>
                <a:lnTo>
                  <a:pt x="0" y="2413172"/>
                </a:lnTo>
                <a:lnTo>
                  <a:pt x="811185" y="2871321"/>
                </a:lnTo>
                <a:lnTo>
                  <a:pt x="885415" y="2871321"/>
                </a:lnTo>
                <a:lnTo>
                  <a:pt x="811184" y="2913246"/>
                </a:lnTo>
                <a:close/>
              </a:path>
              <a:path w="8576945" h="7167245">
                <a:moveTo>
                  <a:pt x="2534632" y="2913246"/>
                </a:moveTo>
                <a:lnTo>
                  <a:pt x="1672973" y="2426522"/>
                </a:lnTo>
                <a:lnTo>
                  <a:pt x="1747194" y="2426522"/>
                </a:lnTo>
                <a:lnTo>
                  <a:pt x="2534634" y="2871321"/>
                </a:lnTo>
                <a:lnTo>
                  <a:pt x="2608854" y="2871321"/>
                </a:lnTo>
                <a:lnTo>
                  <a:pt x="2534632" y="2913246"/>
                </a:lnTo>
                <a:close/>
              </a:path>
              <a:path w="8576945" h="7167245">
                <a:moveTo>
                  <a:pt x="4258105" y="2913246"/>
                </a:moveTo>
                <a:lnTo>
                  <a:pt x="3396316" y="2426522"/>
                </a:lnTo>
                <a:lnTo>
                  <a:pt x="3470547" y="2426522"/>
                </a:lnTo>
                <a:lnTo>
                  <a:pt x="4258106" y="2871321"/>
                </a:lnTo>
                <a:lnTo>
                  <a:pt x="4332336" y="2871321"/>
                </a:lnTo>
                <a:lnTo>
                  <a:pt x="4258105" y="2913246"/>
                </a:lnTo>
                <a:close/>
              </a:path>
              <a:path w="8576945" h="7167245">
                <a:moveTo>
                  <a:pt x="5981756" y="2913246"/>
                </a:moveTo>
                <a:lnTo>
                  <a:pt x="5119907" y="2426522"/>
                </a:lnTo>
                <a:lnTo>
                  <a:pt x="5194143" y="2426522"/>
                </a:lnTo>
                <a:lnTo>
                  <a:pt x="5981757" y="2871321"/>
                </a:lnTo>
                <a:lnTo>
                  <a:pt x="6055988" y="2871321"/>
                </a:lnTo>
                <a:lnTo>
                  <a:pt x="5981756" y="2913246"/>
                </a:lnTo>
                <a:close/>
              </a:path>
              <a:path w="8576945" h="7167245">
                <a:moveTo>
                  <a:pt x="7705503" y="2913246"/>
                </a:moveTo>
                <a:lnTo>
                  <a:pt x="6843558" y="2426522"/>
                </a:lnTo>
                <a:lnTo>
                  <a:pt x="6917803" y="2426522"/>
                </a:lnTo>
                <a:lnTo>
                  <a:pt x="7705504" y="2871321"/>
                </a:lnTo>
                <a:lnTo>
                  <a:pt x="7779745" y="2871321"/>
                </a:lnTo>
                <a:lnTo>
                  <a:pt x="7705503" y="2913246"/>
                </a:lnTo>
                <a:close/>
              </a:path>
              <a:path w="8576945" h="7167245">
                <a:moveTo>
                  <a:pt x="885415" y="3666192"/>
                </a:moveTo>
                <a:lnTo>
                  <a:pt x="811185" y="3666192"/>
                </a:lnTo>
                <a:lnTo>
                  <a:pt x="1672974" y="3179469"/>
                </a:lnTo>
                <a:lnTo>
                  <a:pt x="1747194" y="3221393"/>
                </a:lnTo>
                <a:lnTo>
                  <a:pt x="1672973" y="3221393"/>
                </a:lnTo>
                <a:lnTo>
                  <a:pt x="885415" y="3666192"/>
                </a:lnTo>
                <a:close/>
              </a:path>
              <a:path w="8576945" h="7167245">
                <a:moveTo>
                  <a:pt x="2608854" y="3666192"/>
                </a:moveTo>
                <a:lnTo>
                  <a:pt x="2534634" y="3666192"/>
                </a:lnTo>
                <a:lnTo>
                  <a:pt x="3396317" y="3179469"/>
                </a:lnTo>
                <a:lnTo>
                  <a:pt x="3470547" y="3221393"/>
                </a:lnTo>
                <a:lnTo>
                  <a:pt x="3396316" y="3221393"/>
                </a:lnTo>
                <a:lnTo>
                  <a:pt x="2608854" y="3666192"/>
                </a:lnTo>
                <a:close/>
              </a:path>
              <a:path w="8576945" h="7167245">
                <a:moveTo>
                  <a:pt x="4332336" y="3666192"/>
                </a:moveTo>
                <a:lnTo>
                  <a:pt x="4258106" y="3666192"/>
                </a:lnTo>
                <a:lnTo>
                  <a:pt x="5119908" y="3179469"/>
                </a:lnTo>
                <a:lnTo>
                  <a:pt x="5194143" y="3221393"/>
                </a:lnTo>
                <a:lnTo>
                  <a:pt x="5119907" y="3221393"/>
                </a:lnTo>
                <a:lnTo>
                  <a:pt x="4332336" y="3666192"/>
                </a:lnTo>
                <a:close/>
              </a:path>
              <a:path w="8576945" h="7167245">
                <a:moveTo>
                  <a:pt x="6055988" y="3666192"/>
                </a:moveTo>
                <a:lnTo>
                  <a:pt x="5981757" y="3666192"/>
                </a:lnTo>
                <a:lnTo>
                  <a:pt x="6843559" y="3179469"/>
                </a:lnTo>
                <a:lnTo>
                  <a:pt x="6917803" y="3221393"/>
                </a:lnTo>
                <a:lnTo>
                  <a:pt x="6843558" y="3221393"/>
                </a:lnTo>
                <a:lnTo>
                  <a:pt x="6055988" y="3666192"/>
                </a:lnTo>
                <a:close/>
              </a:path>
              <a:path w="8576945" h="7167245">
                <a:moveTo>
                  <a:pt x="7779745" y="3666192"/>
                </a:moveTo>
                <a:lnTo>
                  <a:pt x="7705504" y="3666192"/>
                </a:lnTo>
                <a:lnTo>
                  <a:pt x="8558436" y="3184544"/>
                </a:lnTo>
                <a:lnTo>
                  <a:pt x="8576412" y="3216319"/>
                </a:lnTo>
                <a:lnTo>
                  <a:pt x="7779745" y="3666192"/>
                </a:lnTo>
                <a:close/>
              </a:path>
              <a:path w="8576945" h="7167245">
                <a:moveTo>
                  <a:pt x="811184" y="3708116"/>
                </a:moveTo>
                <a:lnTo>
                  <a:pt x="0" y="3249970"/>
                </a:lnTo>
                <a:lnTo>
                  <a:pt x="0" y="3208042"/>
                </a:lnTo>
                <a:lnTo>
                  <a:pt x="811185" y="3666192"/>
                </a:lnTo>
                <a:lnTo>
                  <a:pt x="885415" y="3666192"/>
                </a:lnTo>
                <a:lnTo>
                  <a:pt x="811184" y="3708116"/>
                </a:lnTo>
                <a:close/>
              </a:path>
              <a:path w="8576945" h="7167245">
                <a:moveTo>
                  <a:pt x="2534632" y="3708116"/>
                </a:moveTo>
                <a:lnTo>
                  <a:pt x="1672973" y="3221393"/>
                </a:lnTo>
                <a:lnTo>
                  <a:pt x="1747194" y="3221393"/>
                </a:lnTo>
                <a:lnTo>
                  <a:pt x="2534634" y="3666192"/>
                </a:lnTo>
                <a:lnTo>
                  <a:pt x="2608854" y="3666192"/>
                </a:lnTo>
                <a:lnTo>
                  <a:pt x="2534632" y="3708116"/>
                </a:lnTo>
                <a:close/>
              </a:path>
              <a:path w="8576945" h="7167245">
                <a:moveTo>
                  <a:pt x="4258105" y="3708116"/>
                </a:moveTo>
                <a:lnTo>
                  <a:pt x="3396316" y="3221393"/>
                </a:lnTo>
                <a:lnTo>
                  <a:pt x="3470547" y="3221393"/>
                </a:lnTo>
                <a:lnTo>
                  <a:pt x="4258106" y="3666192"/>
                </a:lnTo>
                <a:lnTo>
                  <a:pt x="4332336" y="3666192"/>
                </a:lnTo>
                <a:lnTo>
                  <a:pt x="4258105" y="3708116"/>
                </a:lnTo>
                <a:close/>
              </a:path>
              <a:path w="8576945" h="7167245">
                <a:moveTo>
                  <a:pt x="5981756" y="3708116"/>
                </a:moveTo>
                <a:lnTo>
                  <a:pt x="5119907" y="3221393"/>
                </a:lnTo>
                <a:lnTo>
                  <a:pt x="5194143" y="3221393"/>
                </a:lnTo>
                <a:lnTo>
                  <a:pt x="5981757" y="3666192"/>
                </a:lnTo>
                <a:lnTo>
                  <a:pt x="6055988" y="3666192"/>
                </a:lnTo>
                <a:lnTo>
                  <a:pt x="5981756" y="3708116"/>
                </a:lnTo>
                <a:close/>
              </a:path>
              <a:path w="8576945" h="7167245">
                <a:moveTo>
                  <a:pt x="7705503" y="3708116"/>
                </a:moveTo>
                <a:lnTo>
                  <a:pt x="6843558" y="3221393"/>
                </a:lnTo>
                <a:lnTo>
                  <a:pt x="6917803" y="3221393"/>
                </a:lnTo>
                <a:lnTo>
                  <a:pt x="7705504" y="3666192"/>
                </a:lnTo>
                <a:lnTo>
                  <a:pt x="7779745" y="3666192"/>
                </a:lnTo>
                <a:lnTo>
                  <a:pt x="7705503" y="3708116"/>
                </a:lnTo>
                <a:close/>
              </a:path>
              <a:path w="8576945" h="7167245">
                <a:moveTo>
                  <a:pt x="885413" y="4461063"/>
                </a:moveTo>
                <a:lnTo>
                  <a:pt x="811185" y="4461063"/>
                </a:lnTo>
                <a:lnTo>
                  <a:pt x="1672974" y="3974339"/>
                </a:lnTo>
                <a:lnTo>
                  <a:pt x="1747192" y="4016262"/>
                </a:lnTo>
                <a:lnTo>
                  <a:pt x="1672973" y="4016262"/>
                </a:lnTo>
                <a:lnTo>
                  <a:pt x="885413" y="4461063"/>
                </a:lnTo>
                <a:close/>
              </a:path>
              <a:path w="8576945" h="7167245">
                <a:moveTo>
                  <a:pt x="2608852" y="4461063"/>
                </a:moveTo>
                <a:lnTo>
                  <a:pt x="2534634" y="4461063"/>
                </a:lnTo>
                <a:lnTo>
                  <a:pt x="3396317" y="3974339"/>
                </a:lnTo>
                <a:lnTo>
                  <a:pt x="3470546" y="4016262"/>
                </a:lnTo>
                <a:lnTo>
                  <a:pt x="3396316" y="4016262"/>
                </a:lnTo>
                <a:lnTo>
                  <a:pt x="2608852" y="4461063"/>
                </a:lnTo>
                <a:close/>
              </a:path>
              <a:path w="8576945" h="7167245">
                <a:moveTo>
                  <a:pt x="4332335" y="4461063"/>
                </a:moveTo>
                <a:lnTo>
                  <a:pt x="4258106" y="4461063"/>
                </a:lnTo>
                <a:lnTo>
                  <a:pt x="5119908" y="3974339"/>
                </a:lnTo>
                <a:lnTo>
                  <a:pt x="5194142" y="4016262"/>
                </a:lnTo>
                <a:lnTo>
                  <a:pt x="5119907" y="4016262"/>
                </a:lnTo>
                <a:lnTo>
                  <a:pt x="4332335" y="4461063"/>
                </a:lnTo>
                <a:close/>
              </a:path>
              <a:path w="8576945" h="7167245">
                <a:moveTo>
                  <a:pt x="6055986" y="4461063"/>
                </a:moveTo>
                <a:lnTo>
                  <a:pt x="5981757" y="4461063"/>
                </a:lnTo>
                <a:lnTo>
                  <a:pt x="6843559" y="3974339"/>
                </a:lnTo>
                <a:lnTo>
                  <a:pt x="6917801" y="4016262"/>
                </a:lnTo>
                <a:lnTo>
                  <a:pt x="6843558" y="4016262"/>
                </a:lnTo>
                <a:lnTo>
                  <a:pt x="6055986" y="4461063"/>
                </a:lnTo>
                <a:close/>
              </a:path>
              <a:path w="8576945" h="7167245">
                <a:moveTo>
                  <a:pt x="7779743" y="4461063"/>
                </a:moveTo>
                <a:lnTo>
                  <a:pt x="7705504" y="4461063"/>
                </a:lnTo>
                <a:lnTo>
                  <a:pt x="8558436" y="3979414"/>
                </a:lnTo>
                <a:lnTo>
                  <a:pt x="8576412" y="4011189"/>
                </a:lnTo>
                <a:lnTo>
                  <a:pt x="7779743" y="4461063"/>
                </a:lnTo>
                <a:close/>
              </a:path>
              <a:path w="8576945" h="7167245">
                <a:moveTo>
                  <a:pt x="811184" y="4502986"/>
                </a:moveTo>
                <a:lnTo>
                  <a:pt x="0" y="4044840"/>
                </a:lnTo>
                <a:lnTo>
                  <a:pt x="0" y="4002913"/>
                </a:lnTo>
                <a:lnTo>
                  <a:pt x="811185" y="4461063"/>
                </a:lnTo>
                <a:lnTo>
                  <a:pt x="885413" y="4461063"/>
                </a:lnTo>
                <a:lnTo>
                  <a:pt x="811184" y="4502986"/>
                </a:lnTo>
                <a:close/>
              </a:path>
              <a:path w="8576945" h="7167245">
                <a:moveTo>
                  <a:pt x="2534632" y="4502986"/>
                </a:moveTo>
                <a:lnTo>
                  <a:pt x="1672973" y="4016262"/>
                </a:lnTo>
                <a:lnTo>
                  <a:pt x="1747192" y="4016262"/>
                </a:lnTo>
                <a:lnTo>
                  <a:pt x="2534634" y="4461063"/>
                </a:lnTo>
                <a:lnTo>
                  <a:pt x="2608852" y="4461063"/>
                </a:lnTo>
                <a:lnTo>
                  <a:pt x="2534632" y="4502986"/>
                </a:lnTo>
                <a:close/>
              </a:path>
              <a:path w="8576945" h="7167245">
                <a:moveTo>
                  <a:pt x="4258105" y="4502986"/>
                </a:moveTo>
                <a:lnTo>
                  <a:pt x="3396316" y="4016262"/>
                </a:lnTo>
                <a:lnTo>
                  <a:pt x="3470546" y="4016262"/>
                </a:lnTo>
                <a:lnTo>
                  <a:pt x="4258106" y="4461063"/>
                </a:lnTo>
                <a:lnTo>
                  <a:pt x="4332335" y="4461063"/>
                </a:lnTo>
                <a:lnTo>
                  <a:pt x="4258105" y="4502986"/>
                </a:lnTo>
                <a:close/>
              </a:path>
              <a:path w="8576945" h="7167245">
                <a:moveTo>
                  <a:pt x="5981756" y="4502986"/>
                </a:moveTo>
                <a:lnTo>
                  <a:pt x="5119907" y="4016262"/>
                </a:lnTo>
                <a:lnTo>
                  <a:pt x="5194142" y="4016262"/>
                </a:lnTo>
                <a:lnTo>
                  <a:pt x="5981757" y="4461063"/>
                </a:lnTo>
                <a:lnTo>
                  <a:pt x="6055986" y="4461063"/>
                </a:lnTo>
                <a:lnTo>
                  <a:pt x="5981756" y="4502986"/>
                </a:lnTo>
                <a:close/>
              </a:path>
              <a:path w="8576945" h="7167245">
                <a:moveTo>
                  <a:pt x="7705503" y="4502986"/>
                </a:moveTo>
                <a:lnTo>
                  <a:pt x="6843558" y="4016262"/>
                </a:lnTo>
                <a:lnTo>
                  <a:pt x="6917801" y="4016262"/>
                </a:lnTo>
                <a:lnTo>
                  <a:pt x="7705504" y="4461063"/>
                </a:lnTo>
                <a:lnTo>
                  <a:pt x="7779743" y="4461063"/>
                </a:lnTo>
                <a:lnTo>
                  <a:pt x="7705503" y="4502986"/>
                </a:lnTo>
                <a:close/>
              </a:path>
              <a:path w="8576945" h="7167245">
                <a:moveTo>
                  <a:pt x="2608850" y="5255934"/>
                </a:moveTo>
                <a:lnTo>
                  <a:pt x="2534634" y="5255934"/>
                </a:lnTo>
                <a:lnTo>
                  <a:pt x="3396318" y="4769200"/>
                </a:lnTo>
                <a:lnTo>
                  <a:pt x="3470544" y="4811122"/>
                </a:lnTo>
                <a:lnTo>
                  <a:pt x="3396316" y="4811122"/>
                </a:lnTo>
                <a:lnTo>
                  <a:pt x="2608850" y="5255934"/>
                </a:lnTo>
                <a:close/>
              </a:path>
              <a:path w="8576945" h="7167245">
                <a:moveTo>
                  <a:pt x="885409" y="5255935"/>
                </a:moveTo>
                <a:lnTo>
                  <a:pt x="811185" y="5255935"/>
                </a:lnTo>
                <a:lnTo>
                  <a:pt x="1672974" y="4769200"/>
                </a:lnTo>
                <a:lnTo>
                  <a:pt x="1747189" y="4811122"/>
                </a:lnTo>
                <a:lnTo>
                  <a:pt x="1672973" y="4811122"/>
                </a:lnTo>
                <a:lnTo>
                  <a:pt x="885409" y="5255935"/>
                </a:lnTo>
                <a:close/>
              </a:path>
              <a:path w="8576945" h="7167245">
                <a:moveTo>
                  <a:pt x="4332332" y="5255934"/>
                </a:moveTo>
                <a:lnTo>
                  <a:pt x="4258106" y="5255934"/>
                </a:lnTo>
                <a:lnTo>
                  <a:pt x="5119908" y="4769200"/>
                </a:lnTo>
                <a:lnTo>
                  <a:pt x="5194139" y="4811122"/>
                </a:lnTo>
                <a:lnTo>
                  <a:pt x="5119907" y="4811122"/>
                </a:lnTo>
                <a:lnTo>
                  <a:pt x="4332332" y="5255934"/>
                </a:lnTo>
                <a:close/>
              </a:path>
              <a:path w="8576945" h="7167245">
                <a:moveTo>
                  <a:pt x="6055982" y="5255935"/>
                </a:moveTo>
                <a:lnTo>
                  <a:pt x="5981758" y="5255935"/>
                </a:lnTo>
                <a:lnTo>
                  <a:pt x="6843560" y="4769200"/>
                </a:lnTo>
                <a:lnTo>
                  <a:pt x="6917799" y="4811122"/>
                </a:lnTo>
                <a:lnTo>
                  <a:pt x="6843558" y="4811122"/>
                </a:lnTo>
                <a:lnTo>
                  <a:pt x="6055982" y="5255935"/>
                </a:lnTo>
                <a:close/>
              </a:path>
              <a:path w="8576945" h="7167245">
                <a:moveTo>
                  <a:pt x="7779744" y="5255933"/>
                </a:moveTo>
                <a:lnTo>
                  <a:pt x="7705504" y="5255933"/>
                </a:lnTo>
                <a:lnTo>
                  <a:pt x="8558436" y="4774273"/>
                </a:lnTo>
                <a:lnTo>
                  <a:pt x="8576412" y="4806047"/>
                </a:lnTo>
                <a:lnTo>
                  <a:pt x="7779744" y="5255933"/>
                </a:lnTo>
                <a:close/>
              </a:path>
              <a:path w="8576945" h="7167245">
                <a:moveTo>
                  <a:pt x="811184" y="5297857"/>
                </a:moveTo>
                <a:lnTo>
                  <a:pt x="0" y="4839700"/>
                </a:lnTo>
                <a:lnTo>
                  <a:pt x="0" y="4797772"/>
                </a:lnTo>
                <a:lnTo>
                  <a:pt x="811185" y="5255935"/>
                </a:lnTo>
                <a:lnTo>
                  <a:pt x="885409" y="5255935"/>
                </a:lnTo>
                <a:lnTo>
                  <a:pt x="811184" y="5297857"/>
                </a:lnTo>
                <a:close/>
              </a:path>
              <a:path w="8576945" h="7167245">
                <a:moveTo>
                  <a:pt x="2534632" y="5297857"/>
                </a:moveTo>
                <a:lnTo>
                  <a:pt x="1672973" y="4811122"/>
                </a:lnTo>
                <a:lnTo>
                  <a:pt x="1747189" y="4811122"/>
                </a:lnTo>
                <a:lnTo>
                  <a:pt x="2534634" y="5255934"/>
                </a:lnTo>
                <a:lnTo>
                  <a:pt x="2608850" y="5255934"/>
                </a:lnTo>
                <a:lnTo>
                  <a:pt x="2534632" y="5297857"/>
                </a:lnTo>
                <a:close/>
              </a:path>
              <a:path w="8576945" h="7167245">
                <a:moveTo>
                  <a:pt x="4258105" y="5297857"/>
                </a:moveTo>
                <a:lnTo>
                  <a:pt x="3396316" y="4811122"/>
                </a:lnTo>
                <a:lnTo>
                  <a:pt x="3470544" y="4811122"/>
                </a:lnTo>
                <a:lnTo>
                  <a:pt x="4258106" y="5255934"/>
                </a:lnTo>
                <a:lnTo>
                  <a:pt x="4332332" y="5255934"/>
                </a:lnTo>
                <a:lnTo>
                  <a:pt x="4258105" y="5297857"/>
                </a:lnTo>
                <a:close/>
              </a:path>
              <a:path w="8576945" h="7167245">
                <a:moveTo>
                  <a:pt x="5981756" y="5297857"/>
                </a:moveTo>
                <a:lnTo>
                  <a:pt x="5119907" y="4811122"/>
                </a:lnTo>
                <a:lnTo>
                  <a:pt x="5194139" y="4811122"/>
                </a:lnTo>
                <a:lnTo>
                  <a:pt x="5981758" y="5255935"/>
                </a:lnTo>
                <a:lnTo>
                  <a:pt x="6055982" y="5255935"/>
                </a:lnTo>
                <a:lnTo>
                  <a:pt x="5981756" y="5297857"/>
                </a:lnTo>
                <a:close/>
              </a:path>
              <a:path w="8576945" h="7167245">
                <a:moveTo>
                  <a:pt x="7705504" y="5297857"/>
                </a:moveTo>
                <a:lnTo>
                  <a:pt x="6843558" y="4811122"/>
                </a:lnTo>
                <a:lnTo>
                  <a:pt x="6917799" y="4811122"/>
                </a:lnTo>
                <a:lnTo>
                  <a:pt x="7705504" y="5255933"/>
                </a:lnTo>
                <a:lnTo>
                  <a:pt x="7779744" y="5255933"/>
                </a:lnTo>
                <a:lnTo>
                  <a:pt x="7705504" y="5297857"/>
                </a:lnTo>
                <a:close/>
              </a:path>
              <a:path w="8576945" h="7167245">
                <a:moveTo>
                  <a:pt x="885415" y="6050803"/>
                </a:moveTo>
                <a:lnTo>
                  <a:pt x="811185" y="6050803"/>
                </a:lnTo>
                <a:lnTo>
                  <a:pt x="1672974" y="5564080"/>
                </a:lnTo>
                <a:lnTo>
                  <a:pt x="1747219" y="5606004"/>
                </a:lnTo>
                <a:lnTo>
                  <a:pt x="1672973" y="5606004"/>
                </a:lnTo>
                <a:lnTo>
                  <a:pt x="885415" y="6050803"/>
                </a:lnTo>
                <a:close/>
              </a:path>
              <a:path w="8576945" h="7167245">
                <a:moveTo>
                  <a:pt x="2608854" y="6050803"/>
                </a:moveTo>
                <a:lnTo>
                  <a:pt x="2534634" y="6050803"/>
                </a:lnTo>
                <a:lnTo>
                  <a:pt x="3396317" y="5564080"/>
                </a:lnTo>
                <a:lnTo>
                  <a:pt x="3470547" y="5606004"/>
                </a:lnTo>
                <a:lnTo>
                  <a:pt x="3396316" y="5606004"/>
                </a:lnTo>
                <a:lnTo>
                  <a:pt x="2608854" y="6050803"/>
                </a:lnTo>
                <a:close/>
              </a:path>
              <a:path w="8576945" h="7167245">
                <a:moveTo>
                  <a:pt x="4332336" y="6050803"/>
                </a:moveTo>
                <a:lnTo>
                  <a:pt x="4258106" y="6050803"/>
                </a:lnTo>
                <a:lnTo>
                  <a:pt x="5119908" y="5564080"/>
                </a:lnTo>
                <a:lnTo>
                  <a:pt x="5194143" y="5606004"/>
                </a:lnTo>
                <a:lnTo>
                  <a:pt x="5119907" y="5606004"/>
                </a:lnTo>
                <a:lnTo>
                  <a:pt x="4332336" y="6050803"/>
                </a:lnTo>
                <a:close/>
              </a:path>
              <a:path w="8576945" h="7167245">
                <a:moveTo>
                  <a:pt x="6055988" y="6050803"/>
                </a:moveTo>
                <a:lnTo>
                  <a:pt x="5981757" y="6050803"/>
                </a:lnTo>
                <a:lnTo>
                  <a:pt x="6843559" y="5564080"/>
                </a:lnTo>
                <a:lnTo>
                  <a:pt x="6917803" y="5606004"/>
                </a:lnTo>
                <a:lnTo>
                  <a:pt x="6843558" y="5606004"/>
                </a:lnTo>
                <a:lnTo>
                  <a:pt x="6055988" y="6050803"/>
                </a:lnTo>
                <a:close/>
              </a:path>
              <a:path w="8576945" h="7167245">
                <a:moveTo>
                  <a:pt x="7779747" y="6050803"/>
                </a:moveTo>
                <a:lnTo>
                  <a:pt x="7705504" y="6050803"/>
                </a:lnTo>
                <a:lnTo>
                  <a:pt x="8558436" y="5569144"/>
                </a:lnTo>
                <a:lnTo>
                  <a:pt x="8576412" y="5600942"/>
                </a:lnTo>
                <a:lnTo>
                  <a:pt x="7779747" y="6050803"/>
                </a:lnTo>
                <a:close/>
              </a:path>
              <a:path w="8576945" h="7167245">
                <a:moveTo>
                  <a:pt x="811184" y="6092728"/>
                </a:moveTo>
                <a:lnTo>
                  <a:pt x="0" y="5634592"/>
                </a:lnTo>
                <a:lnTo>
                  <a:pt x="0" y="5592643"/>
                </a:lnTo>
                <a:lnTo>
                  <a:pt x="811185" y="6050803"/>
                </a:lnTo>
                <a:lnTo>
                  <a:pt x="885415" y="6050803"/>
                </a:lnTo>
                <a:lnTo>
                  <a:pt x="811184" y="6092728"/>
                </a:lnTo>
                <a:close/>
              </a:path>
              <a:path w="8576945" h="7167245">
                <a:moveTo>
                  <a:pt x="2534632" y="6092728"/>
                </a:moveTo>
                <a:lnTo>
                  <a:pt x="1672973" y="5606004"/>
                </a:lnTo>
                <a:lnTo>
                  <a:pt x="1747219" y="5606004"/>
                </a:lnTo>
                <a:lnTo>
                  <a:pt x="2534634" y="6050803"/>
                </a:lnTo>
                <a:lnTo>
                  <a:pt x="2608854" y="6050803"/>
                </a:lnTo>
                <a:lnTo>
                  <a:pt x="2534632" y="6092728"/>
                </a:lnTo>
                <a:close/>
              </a:path>
              <a:path w="8576945" h="7167245">
                <a:moveTo>
                  <a:pt x="4258105" y="6092728"/>
                </a:moveTo>
                <a:lnTo>
                  <a:pt x="3396316" y="5606004"/>
                </a:lnTo>
                <a:lnTo>
                  <a:pt x="3470547" y="5606004"/>
                </a:lnTo>
                <a:lnTo>
                  <a:pt x="4258106" y="6050803"/>
                </a:lnTo>
                <a:lnTo>
                  <a:pt x="4332336" y="6050803"/>
                </a:lnTo>
                <a:lnTo>
                  <a:pt x="4258105" y="6092728"/>
                </a:lnTo>
                <a:close/>
              </a:path>
              <a:path w="8576945" h="7167245">
                <a:moveTo>
                  <a:pt x="5981756" y="6092728"/>
                </a:moveTo>
                <a:lnTo>
                  <a:pt x="5119907" y="5606004"/>
                </a:lnTo>
                <a:lnTo>
                  <a:pt x="5194143" y="5606004"/>
                </a:lnTo>
                <a:lnTo>
                  <a:pt x="5981757" y="6050803"/>
                </a:lnTo>
                <a:lnTo>
                  <a:pt x="6055988" y="6050803"/>
                </a:lnTo>
                <a:lnTo>
                  <a:pt x="5981756" y="6092728"/>
                </a:lnTo>
                <a:close/>
              </a:path>
              <a:path w="8576945" h="7167245">
                <a:moveTo>
                  <a:pt x="7705503" y="6092728"/>
                </a:moveTo>
                <a:lnTo>
                  <a:pt x="6843558" y="5606004"/>
                </a:lnTo>
                <a:lnTo>
                  <a:pt x="6917803" y="5606004"/>
                </a:lnTo>
                <a:lnTo>
                  <a:pt x="7705504" y="6050803"/>
                </a:lnTo>
                <a:lnTo>
                  <a:pt x="7779747" y="6050803"/>
                </a:lnTo>
                <a:lnTo>
                  <a:pt x="7705503" y="6092728"/>
                </a:lnTo>
                <a:close/>
              </a:path>
              <a:path w="8576945" h="7167245">
                <a:moveTo>
                  <a:pt x="6837833" y="7166658"/>
                </a:moveTo>
                <a:lnTo>
                  <a:pt x="6763601" y="7166658"/>
                </a:lnTo>
                <a:lnTo>
                  <a:pt x="6843559" y="7121500"/>
                </a:lnTo>
                <a:lnTo>
                  <a:pt x="6917804" y="7163424"/>
                </a:lnTo>
                <a:lnTo>
                  <a:pt x="6843558" y="7163424"/>
                </a:lnTo>
                <a:lnTo>
                  <a:pt x="6837833" y="7166658"/>
                </a:lnTo>
                <a:close/>
              </a:path>
              <a:path w="8576945" h="7167245">
                <a:moveTo>
                  <a:pt x="6923530" y="7166658"/>
                </a:moveTo>
                <a:lnTo>
                  <a:pt x="6849285" y="7166658"/>
                </a:lnTo>
                <a:lnTo>
                  <a:pt x="6843558" y="7163424"/>
                </a:lnTo>
                <a:lnTo>
                  <a:pt x="6917804" y="7163424"/>
                </a:lnTo>
                <a:lnTo>
                  <a:pt x="6923530" y="7166658"/>
                </a:lnTo>
                <a:close/>
              </a:path>
              <a:path w="8576945" h="7167245">
                <a:moveTo>
                  <a:pt x="5114181" y="7166658"/>
                </a:moveTo>
                <a:lnTo>
                  <a:pt x="5039950" y="7166658"/>
                </a:lnTo>
                <a:lnTo>
                  <a:pt x="5119908" y="7121500"/>
                </a:lnTo>
                <a:lnTo>
                  <a:pt x="5194144" y="7163424"/>
                </a:lnTo>
                <a:lnTo>
                  <a:pt x="5119907" y="7163424"/>
                </a:lnTo>
                <a:lnTo>
                  <a:pt x="5114181" y="7166658"/>
                </a:lnTo>
                <a:close/>
              </a:path>
              <a:path w="8576945" h="7167245">
                <a:moveTo>
                  <a:pt x="5199870" y="7166658"/>
                </a:moveTo>
                <a:lnTo>
                  <a:pt x="5125632" y="7166658"/>
                </a:lnTo>
                <a:lnTo>
                  <a:pt x="5119907" y="7163424"/>
                </a:lnTo>
                <a:lnTo>
                  <a:pt x="5194144" y="7163424"/>
                </a:lnTo>
                <a:lnTo>
                  <a:pt x="5199870" y="7166658"/>
                </a:lnTo>
                <a:close/>
              </a:path>
              <a:path w="8576945" h="7167245">
                <a:moveTo>
                  <a:pt x="3390591" y="7166658"/>
                </a:moveTo>
                <a:lnTo>
                  <a:pt x="3316370" y="7166658"/>
                </a:lnTo>
                <a:lnTo>
                  <a:pt x="3396317" y="7121500"/>
                </a:lnTo>
                <a:lnTo>
                  <a:pt x="3470548" y="7163424"/>
                </a:lnTo>
                <a:lnTo>
                  <a:pt x="3396316" y="7163424"/>
                </a:lnTo>
                <a:lnTo>
                  <a:pt x="3390591" y="7166658"/>
                </a:lnTo>
                <a:close/>
              </a:path>
              <a:path w="8576945" h="7167245">
                <a:moveTo>
                  <a:pt x="3476273" y="7166658"/>
                </a:moveTo>
                <a:lnTo>
                  <a:pt x="3402041" y="7166658"/>
                </a:lnTo>
                <a:lnTo>
                  <a:pt x="3396316" y="7163424"/>
                </a:lnTo>
                <a:lnTo>
                  <a:pt x="3470548" y="7163424"/>
                </a:lnTo>
                <a:lnTo>
                  <a:pt x="3476273" y="7166658"/>
                </a:lnTo>
                <a:close/>
              </a:path>
              <a:path w="8576945" h="7167245">
                <a:moveTo>
                  <a:pt x="1667248" y="7166658"/>
                </a:moveTo>
                <a:lnTo>
                  <a:pt x="1593018" y="7166658"/>
                </a:lnTo>
                <a:lnTo>
                  <a:pt x="1672974" y="7121500"/>
                </a:lnTo>
                <a:lnTo>
                  <a:pt x="1747217" y="7163424"/>
                </a:lnTo>
                <a:lnTo>
                  <a:pt x="1672973" y="7163424"/>
                </a:lnTo>
                <a:lnTo>
                  <a:pt x="1667248" y="7166658"/>
                </a:lnTo>
                <a:close/>
              </a:path>
              <a:path w="8576945" h="7167245">
                <a:moveTo>
                  <a:pt x="1752943" y="7166658"/>
                </a:moveTo>
                <a:lnTo>
                  <a:pt x="1678698" y="7166658"/>
                </a:lnTo>
                <a:lnTo>
                  <a:pt x="1672973" y="7163424"/>
                </a:lnTo>
                <a:lnTo>
                  <a:pt x="1747217" y="7163424"/>
                </a:lnTo>
                <a:lnTo>
                  <a:pt x="1752943" y="7166658"/>
                </a:lnTo>
                <a:close/>
              </a:path>
              <a:path w="8576945" h="7167245">
                <a:moveTo>
                  <a:pt x="29382" y="7166658"/>
                </a:moveTo>
                <a:lnTo>
                  <a:pt x="0" y="7166658"/>
                </a:lnTo>
                <a:lnTo>
                  <a:pt x="0" y="7150062"/>
                </a:lnTo>
                <a:lnTo>
                  <a:pt x="29382" y="7166658"/>
                </a:lnTo>
                <a:close/>
              </a:path>
              <a:path w="8576945" h="7167245">
                <a:moveTo>
                  <a:pt x="8561721" y="7166658"/>
                </a:moveTo>
                <a:lnTo>
                  <a:pt x="8487436" y="7166658"/>
                </a:lnTo>
                <a:lnTo>
                  <a:pt x="8558436" y="7126563"/>
                </a:lnTo>
                <a:lnTo>
                  <a:pt x="8576412" y="7158362"/>
                </a:lnTo>
                <a:lnTo>
                  <a:pt x="8561721" y="7166658"/>
                </a:lnTo>
                <a:close/>
              </a:path>
              <a:path w="8576945" h="7167245">
                <a:moveTo>
                  <a:pt x="885415" y="6813352"/>
                </a:moveTo>
                <a:lnTo>
                  <a:pt x="811185" y="6813352"/>
                </a:lnTo>
                <a:lnTo>
                  <a:pt x="1672974" y="6326629"/>
                </a:lnTo>
                <a:lnTo>
                  <a:pt x="1747219" y="6368553"/>
                </a:lnTo>
                <a:lnTo>
                  <a:pt x="1672973" y="6368553"/>
                </a:lnTo>
                <a:lnTo>
                  <a:pt x="885415" y="6813352"/>
                </a:lnTo>
                <a:close/>
              </a:path>
              <a:path w="8576945" h="7167245">
                <a:moveTo>
                  <a:pt x="2608854" y="6813352"/>
                </a:moveTo>
                <a:lnTo>
                  <a:pt x="2534634" y="6813352"/>
                </a:lnTo>
                <a:lnTo>
                  <a:pt x="3396317" y="6326629"/>
                </a:lnTo>
                <a:lnTo>
                  <a:pt x="3470548" y="6368553"/>
                </a:lnTo>
                <a:lnTo>
                  <a:pt x="3396316" y="6368553"/>
                </a:lnTo>
                <a:lnTo>
                  <a:pt x="2608854" y="6813352"/>
                </a:lnTo>
                <a:close/>
              </a:path>
              <a:path w="8576945" h="7167245">
                <a:moveTo>
                  <a:pt x="4332337" y="6813352"/>
                </a:moveTo>
                <a:lnTo>
                  <a:pt x="4258106" y="6813352"/>
                </a:lnTo>
                <a:lnTo>
                  <a:pt x="5119908" y="6326629"/>
                </a:lnTo>
                <a:lnTo>
                  <a:pt x="5194144" y="6368553"/>
                </a:lnTo>
                <a:lnTo>
                  <a:pt x="5119907" y="6368553"/>
                </a:lnTo>
                <a:lnTo>
                  <a:pt x="4332337" y="6813352"/>
                </a:lnTo>
                <a:close/>
              </a:path>
              <a:path w="8576945" h="7167245">
                <a:moveTo>
                  <a:pt x="6055988" y="6813352"/>
                </a:moveTo>
                <a:lnTo>
                  <a:pt x="5981757" y="6813352"/>
                </a:lnTo>
                <a:lnTo>
                  <a:pt x="6843559" y="6326629"/>
                </a:lnTo>
                <a:lnTo>
                  <a:pt x="6917804" y="6368553"/>
                </a:lnTo>
                <a:lnTo>
                  <a:pt x="6843558" y="6368553"/>
                </a:lnTo>
                <a:lnTo>
                  <a:pt x="6055988" y="6813352"/>
                </a:lnTo>
                <a:close/>
              </a:path>
              <a:path w="8576945" h="7167245">
                <a:moveTo>
                  <a:pt x="7779747" y="6813352"/>
                </a:moveTo>
                <a:lnTo>
                  <a:pt x="7705504" y="6813352"/>
                </a:lnTo>
                <a:lnTo>
                  <a:pt x="8558436" y="6331693"/>
                </a:lnTo>
                <a:lnTo>
                  <a:pt x="8576412" y="6363491"/>
                </a:lnTo>
                <a:lnTo>
                  <a:pt x="7779747" y="6813352"/>
                </a:lnTo>
                <a:close/>
              </a:path>
              <a:path w="8576945" h="7167245">
                <a:moveTo>
                  <a:pt x="811184" y="6855277"/>
                </a:moveTo>
                <a:lnTo>
                  <a:pt x="0" y="6397141"/>
                </a:lnTo>
                <a:lnTo>
                  <a:pt x="0" y="6355192"/>
                </a:lnTo>
                <a:lnTo>
                  <a:pt x="811185" y="6813352"/>
                </a:lnTo>
                <a:lnTo>
                  <a:pt x="885415" y="6813352"/>
                </a:lnTo>
                <a:lnTo>
                  <a:pt x="811184" y="6855277"/>
                </a:lnTo>
                <a:close/>
              </a:path>
              <a:path w="8576945" h="7167245">
                <a:moveTo>
                  <a:pt x="2534632" y="6855277"/>
                </a:moveTo>
                <a:lnTo>
                  <a:pt x="1672973" y="6368553"/>
                </a:lnTo>
                <a:lnTo>
                  <a:pt x="1747219" y="6368553"/>
                </a:lnTo>
                <a:lnTo>
                  <a:pt x="2534634" y="6813352"/>
                </a:lnTo>
                <a:lnTo>
                  <a:pt x="2608854" y="6813352"/>
                </a:lnTo>
                <a:lnTo>
                  <a:pt x="2534632" y="6855277"/>
                </a:lnTo>
                <a:close/>
              </a:path>
              <a:path w="8576945" h="7167245">
                <a:moveTo>
                  <a:pt x="4258105" y="6855277"/>
                </a:moveTo>
                <a:lnTo>
                  <a:pt x="3396316" y="6368553"/>
                </a:lnTo>
                <a:lnTo>
                  <a:pt x="3470548" y="6368553"/>
                </a:lnTo>
                <a:lnTo>
                  <a:pt x="4258106" y="6813352"/>
                </a:lnTo>
                <a:lnTo>
                  <a:pt x="4332337" y="6813352"/>
                </a:lnTo>
                <a:lnTo>
                  <a:pt x="4258105" y="6855277"/>
                </a:lnTo>
                <a:close/>
              </a:path>
              <a:path w="8576945" h="7167245">
                <a:moveTo>
                  <a:pt x="5981756" y="6855277"/>
                </a:moveTo>
                <a:lnTo>
                  <a:pt x="5119907" y="6368553"/>
                </a:lnTo>
                <a:lnTo>
                  <a:pt x="5194144" y="6368553"/>
                </a:lnTo>
                <a:lnTo>
                  <a:pt x="5981757" y="6813352"/>
                </a:lnTo>
                <a:lnTo>
                  <a:pt x="6055988" y="6813352"/>
                </a:lnTo>
                <a:lnTo>
                  <a:pt x="5981756" y="6855277"/>
                </a:lnTo>
                <a:close/>
              </a:path>
              <a:path w="8576945" h="7167245">
                <a:moveTo>
                  <a:pt x="7705503" y="6855277"/>
                </a:moveTo>
                <a:lnTo>
                  <a:pt x="6843558" y="6368553"/>
                </a:lnTo>
                <a:lnTo>
                  <a:pt x="6917804" y="6368553"/>
                </a:lnTo>
                <a:lnTo>
                  <a:pt x="7705504" y="6813352"/>
                </a:lnTo>
                <a:lnTo>
                  <a:pt x="7779747" y="6813352"/>
                </a:lnTo>
                <a:lnTo>
                  <a:pt x="7705503" y="6855277"/>
                </a:lnTo>
                <a:close/>
              </a:path>
            </a:pathLst>
          </a:custGeom>
          <a:solidFill>
            <a:srgbClr val="FFF9E7"/>
          </a:solidFill>
        </p:spPr>
        <p:txBody>
          <a:bodyPr wrap="square" lIns="0" tIns="0" rIns="0" bIns="0" rtlCol="0"/>
          <a:lstStyle/>
          <a:p>
            <a:endParaRPr/>
          </a:p>
        </p:txBody>
      </p:sp>
      <p:sp>
        <p:nvSpPr>
          <p:cNvPr id="6" name="object 6">
            <a:extLst>
              <a:ext uri="{C183D7F6-B498-43B3-948B-1728B52AA6E4}">
                <adec:decorative xmlns:adec="http://schemas.microsoft.com/office/drawing/2017/decorative" val="1"/>
              </a:ext>
            </a:extLst>
          </p:cNvPr>
          <p:cNvSpPr/>
          <p:nvPr/>
        </p:nvSpPr>
        <p:spPr>
          <a:xfrm>
            <a:off x="13998841" y="0"/>
            <a:ext cx="4289157" cy="2756137"/>
          </a:xfrm>
          <a:prstGeom prst="rect">
            <a:avLst/>
          </a:prstGeom>
          <a:blipFill>
            <a:blip r:embed="rId4" cstate="print"/>
            <a:stretch>
              <a:fillRect/>
            </a:stretch>
          </a:blipFill>
        </p:spPr>
        <p:txBody>
          <a:bodyPr wrap="square" lIns="0" tIns="0" rIns="0" bIns="0" rtlCol="0"/>
          <a:lstStyle/>
          <a:p>
            <a:endParaRPr/>
          </a:p>
        </p:txBody>
      </p:sp>
      <p:sp>
        <p:nvSpPr>
          <p:cNvPr id="7" name="object 7">
            <a:extLst>
              <a:ext uri="{C183D7F6-B498-43B3-948B-1728B52AA6E4}">
                <adec:decorative xmlns:adec="http://schemas.microsoft.com/office/drawing/2017/decorative" val="1"/>
              </a:ext>
            </a:extLst>
          </p:cNvPr>
          <p:cNvSpPr/>
          <p:nvPr/>
        </p:nvSpPr>
        <p:spPr>
          <a:xfrm>
            <a:off x="9345868" y="104562"/>
            <a:ext cx="8147788" cy="2451100"/>
          </a:xfrm>
          <a:custGeom>
            <a:avLst/>
            <a:gdLst/>
            <a:ahLst/>
            <a:cxnLst/>
            <a:rect l="l" t="t" r="r" b="b"/>
            <a:pathLst>
              <a:path w="6210934" h="2451100">
                <a:moveTo>
                  <a:pt x="5993615" y="12700"/>
                </a:moveTo>
                <a:lnTo>
                  <a:pt x="217181" y="12700"/>
                </a:lnTo>
                <a:lnTo>
                  <a:pt x="224397" y="0"/>
                </a:lnTo>
                <a:lnTo>
                  <a:pt x="5986400" y="0"/>
                </a:lnTo>
                <a:lnTo>
                  <a:pt x="5993615" y="12700"/>
                </a:lnTo>
                <a:close/>
              </a:path>
              <a:path w="6210934" h="2451100">
                <a:moveTo>
                  <a:pt x="6028795" y="25400"/>
                </a:moveTo>
                <a:lnTo>
                  <a:pt x="182001" y="25400"/>
                </a:lnTo>
                <a:lnTo>
                  <a:pt x="188906" y="12700"/>
                </a:lnTo>
                <a:lnTo>
                  <a:pt x="6021890" y="12700"/>
                </a:lnTo>
                <a:lnTo>
                  <a:pt x="6028795" y="25400"/>
                </a:lnTo>
                <a:close/>
              </a:path>
              <a:path w="6210934" h="2451100">
                <a:moveTo>
                  <a:pt x="6055620" y="38100"/>
                </a:moveTo>
                <a:lnTo>
                  <a:pt x="155177" y="38100"/>
                </a:lnTo>
                <a:lnTo>
                  <a:pt x="161759" y="25400"/>
                </a:lnTo>
                <a:lnTo>
                  <a:pt x="6049038" y="25400"/>
                </a:lnTo>
                <a:lnTo>
                  <a:pt x="6055620" y="38100"/>
                </a:lnTo>
                <a:close/>
              </a:path>
              <a:path w="6210934" h="2451100">
                <a:moveTo>
                  <a:pt x="6074796" y="50800"/>
                </a:moveTo>
                <a:lnTo>
                  <a:pt x="136000" y="50800"/>
                </a:lnTo>
                <a:lnTo>
                  <a:pt x="142298" y="38100"/>
                </a:lnTo>
                <a:lnTo>
                  <a:pt x="6068499" y="38100"/>
                </a:lnTo>
                <a:lnTo>
                  <a:pt x="6074796" y="50800"/>
                </a:lnTo>
                <a:close/>
              </a:path>
              <a:path w="6210934" h="2451100">
                <a:moveTo>
                  <a:pt x="6093052" y="63500"/>
                </a:moveTo>
                <a:lnTo>
                  <a:pt x="117745" y="63500"/>
                </a:lnTo>
                <a:lnTo>
                  <a:pt x="123720" y="50800"/>
                </a:lnTo>
                <a:lnTo>
                  <a:pt x="6087077" y="50800"/>
                </a:lnTo>
                <a:lnTo>
                  <a:pt x="6093052" y="63500"/>
                </a:lnTo>
                <a:close/>
              </a:path>
              <a:path w="6210934" h="2451100">
                <a:moveTo>
                  <a:pt x="6110291" y="76200"/>
                </a:moveTo>
                <a:lnTo>
                  <a:pt x="100506" y="76200"/>
                </a:lnTo>
                <a:lnTo>
                  <a:pt x="106131" y="63500"/>
                </a:lnTo>
                <a:lnTo>
                  <a:pt x="6104666" y="63500"/>
                </a:lnTo>
                <a:lnTo>
                  <a:pt x="6110291" y="76200"/>
                </a:lnTo>
                <a:close/>
              </a:path>
              <a:path w="6210934" h="2451100">
                <a:moveTo>
                  <a:pt x="6121168" y="88900"/>
                </a:moveTo>
                <a:lnTo>
                  <a:pt x="89628" y="88900"/>
                </a:lnTo>
                <a:lnTo>
                  <a:pt x="95005" y="76200"/>
                </a:lnTo>
                <a:lnTo>
                  <a:pt x="6115791" y="76200"/>
                </a:lnTo>
                <a:lnTo>
                  <a:pt x="6121168" y="88900"/>
                </a:lnTo>
                <a:close/>
              </a:path>
              <a:path w="6210934" h="2451100">
                <a:moveTo>
                  <a:pt x="6136499" y="101600"/>
                </a:moveTo>
                <a:lnTo>
                  <a:pt x="74298" y="101600"/>
                </a:lnTo>
                <a:lnTo>
                  <a:pt x="79271" y="88900"/>
                </a:lnTo>
                <a:lnTo>
                  <a:pt x="6131525" y="88900"/>
                </a:lnTo>
                <a:lnTo>
                  <a:pt x="6136499" y="101600"/>
                </a:lnTo>
                <a:close/>
              </a:path>
              <a:path w="6210934" h="2451100">
                <a:moveTo>
                  <a:pt x="6146030" y="114300"/>
                </a:moveTo>
                <a:lnTo>
                  <a:pt x="64766" y="114300"/>
                </a:lnTo>
                <a:lnTo>
                  <a:pt x="69461" y="101600"/>
                </a:lnTo>
                <a:lnTo>
                  <a:pt x="6141336" y="101600"/>
                </a:lnTo>
                <a:lnTo>
                  <a:pt x="6146030" y="114300"/>
                </a:lnTo>
                <a:close/>
              </a:path>
              <a:path w="6210934" h="2451100">
                <a:moveTo>
                  <a:pt x="6154975" y="127000"/>
                </a:moveTo>
                <a:lnTo>
                  <a:pt x="55822" y="127000"/>
                </a:lnTo>
                <a:lnTo>
                  <a:pt x="60220" y="114300"/>
                </a:lnTo>
                <a:lnTo>
                  <a:pt x="6150577" y="114300"/>
                </a:lnTo>
                <a:lnTo>
                  <a:pt x="6154975" y="127000"/>
                </a:lnTo>
                <a:close/>
              </a:path>
              <a:path w="6210934" h="2451100">
                <a:moveTo>
                  <a:pt x="6163322" y="139700"/>
                </a:moveTo>
                <a:lnTo>
                  <a:pt x="47475" y="139700"/>
                </a:lnTo>
                <a:lnTo>
                  <a:pt x="51572" y="127000"/>
                </a:lnTo>
                <a:lnTo>
                  <a:pt x="6159225" y="127000"/>
                </a:lnTo>
                <a:lnTo>
                  <a:pt x="6163322" y="139700"/>
                </a:lnTo>
                <a:close/>
              </a:path>
              <a:path w="6210934" h="2451100">
                <a:moveTo>
                  <a:pt x="6171042" y="152400"/>
                </a:moveTo>
                <a:lnTo>
                  <a:pt x="39755" y="152400"/>
                </a:lnTo>
                <a:lnTo>
                  <a:pt x="43536" y="139700"/>
                </a:lnTo>
                <a:lnTo>
                  <a:pt x="6167261" y="139700"/>
                </a:lnTo>
                <a:lnTo>
                  <a:pt x="6171042" y="152400"/>
                </a:lnTo>
                <a:close/>
              </a:path>
              <a:path w="6210934" h="2451100">
                <a:moveTo>
                  <a:pt x="6178124" y="165100"/>
                </a:moveTo>
                <a:lnTo>
                  <a:pt x="32673" y="165100"/>
                </a:lnTo>
                <a:lnTo>
                  <a:pt x="36133" y="152400"/>
                </a:lnTo>
                <a:lnTo>
                  <a:pt x="6174664" y="152400"/>
                </a:lnTo>
                <a:lnTo>
                  <a:pt x="6178124" y="165100"/>
                </a:lnTo>
                <a:close/>
              </a:path>
              <a:path w="6210934" h="2451100">
                <a:moveTo>
                  <a:pt x="6184544" y="177800"/>
                </a:moveTo>
                <a:lnTo>
                  <a:pt x="26253" y="177800"/>
                </a:lnTo>
                <a:lnTo>
                  <a:pt x="29380" y="165100"/>
                </a:lnTo>
                <a:lnTo>
                  <a:pt x="6181418" y="165100"/>
                </a:lnTo>
                <a:lnTo>
                  <a:pt x="6184544" y="177800"/>
                </a:lnTo>
                <a:close/>
              </a:path>
              <a:path w="6210934" h="2451100">
                <a:moveTo>
                  <a:pt x="6190294" y="190500"/>
                </a:moveTo>
                <a:lnTo>
                  <a:pt x="20503" y="190500"/>
                </a:lnTo>
                <a:lnTo>
                  <a:pt x="23293" y="177800"/>
                </a:lnTo>
                <a:lnTo>
                  <a:pt x="6187504" y="177800"/>
                </a:lnTo>
                <a:lnTo>
                  <a:pt x="6190294" y="190500"/>
                </a:lnTo>
                <a:close/>
              </a:path>
              <a:path w="6210934" h="2451100">
                <a:moveTo>
                  <a:pt x="6197621" y="215900"/>
                </a:moveTo>
                <a:lnTo>
                  <a:pt x="13176" y="215900"/>
                </a:lnTo>
                <a:lnTo>
                  <a:pt x="15445" y="203200"/>
                </a:lnTo>
                <a:lnTo>
                  <a:pt x="17887" y="190500"/>
                </a:lnTo>
                <a:lnTo>
                  <a:pt x="6192910" y="190500"/>
                </a:lnTo>
                <a:lnTo>
                  <a:pt x="6195352" y="203200"/>
                </a:lnTo>
                <a:lnTo>
                  <a:pt x="6197621" y="215900"/>
                </a:lnTo>
                <a:close/>
              </a:path>
              <a:path w="6210934" h="2451100">
                <a:moveTo>
                  <a:pt x="6201627" y="228600"/>
                </a:moveTo>
                <a:lnTo>
                  <a:pt x="9170" y="228600"/>
                </a:lnTo>
                <a:lnTo>
                  <a:pt x="11084" y="215900"/>
                </a:lnTo>
                <a:lnTo>
                  <a:pt x="6199714" y="215900"/>
                </a:lnTo>
                <a:lnTo>
                  <a:pt x="6201627" y="228600"/>
                </a:lnTo>
                <a:close/>
              </a:path>
              <a:path w="6210934" h="2451100">
                <a:moveTo>
                  <a:pt x="6204918" y="241300"/>
                </a:moveTo>
                <a:lnTo>
                  <a:pt x="5879" y="241300"/>
                </a:lnTo>
                <a:lnTo>
                  <a:pt x="7435" y="228600"/>
                </a:lnTo>
                <a:lnTo>
                  <a:pt x="6203362" y="228600"/>
                </a:lnTo>
                <a:lnTo>
                  <a:pt x="6204918" y="241300"/>
                </a:lnTo>
                <a:close/>
              </a:path>
              <a:path w="6210934" h="2451100">
                <a:moveTo>
                  <a:pt x="6208496" y="266700"/>
                </a:moveTo>
                <a:lnTo>
                  <a:pt x="2301" y="266700"/>
                </a:lnTo>
                <a:lnTo>
                  <a:pt x="3311" y="254000"/>
                </a:lnTo>
                <a:lnTo>
                  <a:pt x="4504" y="241300"/>
                </a:lnTo>
                <a:lnTo>
                  <a:pt x="6206293" y="241300"/>
                </a:lnTo>
                <a:lnTo>
                  <a:pt x="6207486" y="254000"/>
                </a:lnTo>
                <a:lnTo>
                  <a:pt x="6208496" y="266700"/>
                </a:lnTo>
                <a:close/>
              </a:path>
              <a:path w="6210934" h="2451100">
                <a:moveTo>
                  <a:pt x="6209968" y="279400"/>
                </a:moveTo>
                <a:lnTo>
                  <a:pt x="828" y="279400"/>
                </a:lnTo>
                <a:lnTo>
                  <a:pt x="1473" y="266700"/>
                </a:lnTo>
                <a:lnTo>
                  <a:pt x="6209324" y="266700"/>
                </a:lnTo>
                <a:lnTo>
                  <a:pt x="6209968" y="279400"/>
                </a:lnTo>
                <a:close/>
              </a:path>
              <a:path w="6210934" h="2451100">
                <a:moveTo>
                  <a:pt x="6210797" y="2146300"/>
                </a:moveTo>
                <a:lnTo>
                  <a:pt x="0" y="2146300"/>
                </a:lnTo>
                <a:lnTo>
                  <a:pt x="92" y="292100"/>
                </a:lnTo>
                <a:lnTo>
                  <a:pt x="368" y="279400"/>
                </a:lnTo>
                <a:lnTo>
                  <a:pt x="6210429" y="279400"/>
                </a:lnTo>
                <a:lnTo>
                  <a:pt x="6210705" y="292100"/>
                </a:lnTo>
                <a:lnTo>
                  <a:pt x="6210797" y="2146300"/>
                </a:lnTo>
                <a:close/>
              </a:path>
              <a:path w="6210934" h="2451100">
                <a:moveTo>
                  <a:pt x="6210428" y="2159000"/>
                </a:moveTo>
                <a:lnTo>
                  <a:pt x="368" y="2159000"/>
                </a:lnTo>
                <a:lnTo>
                  <a:pt x="92" y="2146300"/>
                </a:lnTo>
                <a:lnTo>
                  <a:pt x="6210705" y="2146300"/>
                </a:lnTo>
                <a:lnTo>
                  <a:pt x="6210428" y="2159000"/>
                </a:lnTo>
                <a:close/>
              </a:path>
              <a:path w="6210934" h="2451100">
                <a:moveTo>
                  <a:pt x="6208495" y="2184400"/>
                </a:moveTo>
                <a:lnTo>
                  <a:pt x="2301" y="2184400"/>
                </a:lnTo>
                <a:lnTo>
                  <a:pt x="1473" y="2171700"/>
                </a:lnTo>
                <a:lnTo>
                  <a:pt x="828" y="2159000"/>
                </a:lnTo>
                <a:lnTo>
                  <a:pt x="6209968" y="2159000"/>
                </a:lnTo>
                <a:lnTo>
                  <a:pt x="6209323" y="2171700"/>
                </a:lnTo>
                <a:lnTo>
                  <a:pt x="6208495" y="2184400"/>
                </a:lnTo>
                <a:close/>
              </a:path>
              <a:path w="6210934" h="2451100">
                <a:moveTo>
                  <a:pt x="6206292" y="2197100"/>
                </a:moveTo>
                <a:lnTo>
                  <a:pt x="4504" y="2197100"/>
                </a:lnTo>
                <a:lnTo>
                  <a:pt x="3311" y="2184400"/>
                </a:lnTo>
                <a:lnTo>
                  <a:pt x="6207485" y="2184400"/>
                </a:lnTo>
                <a:lnTo>
                  <a:pt x="6206292" y="2197100"/>
                </a:lnTo>
                <a:close/>
              </a:path>
              <a:path w="6210934" h="2451100">
                <a:moveTo>
                  <a:pt x="6203360" y="2209800"/>
                </a:moveTo>
                <a:lnTo>
                  <a:pt x="7435" y="2209800"/>
                </a:lnTo>
                <a:lnTo>
                  <a:pt x="5879" y="2197100"/>
                </a:lnTo>
                <a:lnTo>
                  <a:pt x="6204916" y="2197100"/>
                </a:lnTo>
                <a:lnTo>
                  <a:pt x="6203360" y="2209800"/>
                </a:lnTo>
                <a:close/>
              </a:path>
              <a:path w="6210934" h="2451100">
                <a:moveTo>
                  <a:pt x="6197620" y="2235200"/>
                </a:moveTo>
                <a:lnTo>
                  <a:pt x="13176" y="2235200"/>
                </a:lnTo>
                <a:lnTo>
                  <a:pt x="11084" y="2222500"/>
                </a:lnTo>
                <a:lnTo>
                  <a:pt x="9170" y="2209800"/>
                </a:lnTo>
                <a:lnTo>
                  <a:pt x="6201626" y="2209800"/>
                </a:lnTo>
                <a:lnTo>
                  <a:pt x="6199712" y="2222500"/>
                </a:lnTo>
                <a:lnTo>
                  <a:pt x="6197620" y="2235200"/>
                </a:lnTo>
                <a:close/>
              </a:path>
              <a:path w="6210934" h="2451100">
                <a:moveTo>
                  <a:pt x="6192909" y="2247900"/>
                </a:moveTo>
                <a:lnTo>
                  <a:pt x="17888" y="2247900"/>
                </a:lnTo>
                <a:lnTo>
                  <a:pt x="15445" y="2235200"/>
                </a:lnTo>
                <a:lnTo>
                  <a:pt x="6195351" y="2235200"/>
                </a:lnTo>
                <a:lnTo>
                  <a:pt x="6192909" y="2247900"/>
                </a:lnTo>
                <a:close/>
              </a:path>
              <a:path w="6210934" h="2451100">
                <a:moveTo>
                  <a:pt x="6187503" y="2260600"/>
                </a:moveTo>
                <a:lnTo>
                  <a:pt x="23293" y="2260600"/>
                </a:lnTo>
                <a:lnTo>
                  <a:pt x="20504" y="2247900"/>
                </a:lnTo>
                <a:lnTo>
                  <a:pt x="6190293" y="2247900"/>
                </a:lnTo>
                <a:lnTo>
                  <a:pt x="6187503" y="2260600"/>
                </a:lnTo>
                <a:close/>
              </a:path>
              <a:path w="6210934" h="2451100">
                <a:moveTo>
                  <a:pt x="6181416" y="2273300"/>
                </a:moveTo>
                <a:lnTo>
                  <a:pt x="29380" y="2273300"/>
                </a:lnTo>
                <a:lnTo>
                  <a:pt x="26253" y="2260600"/>
                </a:lnTo>
                <a:lnTo>
                  <a:pt x="6184543" y="2260600"/>
                </a:lnTo>
                <a:lnTo>
                  <a:pt x="6181416" y="2273300"/>
                </a:lnTo>
                <a:close/>
              </a:path>
              <a:path w="6210934" h="2451100">
                <a:moveTo>
                  <a:pt x="6174663" y="2286000"/>
                </a:moveTo>
                <a:lnTo>
                  <a:pt x="36133" y="2286000"/>
                </a:lnTo>
                <a:lnTo>
                  <a:pt x="32673" y="2273300"/>
                </a:lnTo>
                <a:lnTo>
                  <a:pt x="6178123" y="2273300"/>
                </a:lnTo>
                <a:lnTo>
                  <a:pt x="6174663" y="2286000"/>
                </a:lnTo>
                <a:close/>
              </a:path>
              <a:path w="6210934" h="2451100">
                <a:moveTo>
                  <a:pt x="6167260" y="2298700"/>
                </a:moveTo>
                <a:lnTo>
                  <a:pt x="43536" y="2298700"/>
                </a:lnTo>
                <a:lnTo>
                  <a:pt x="39756" y="2286000"/>
                </a:lnTo>
                <a:lnTo>
                  <a:pt x="6171040" y="2286000"/>
                </a:lnTo>
                <a:lnTo>
                  <a:pt x="6167260" y="2298700"/>
                </a:lnTo>
                <a:close/>
              </a:path>
              <a:path w="6210934" h="2451100">
                <a:moveTo>
                  <a:pt x="6159224" y="2311400"/>
                </a:moveTo>
                <a:lnTo>
                  <a:pt x="51572" y="2311400"/>
                </a:lnTo>
                <a:lnTo>
                  <a:pt x="47475" y="2298700"/>
                </a:lnTo>
                <a:lnTo>
                  <a:pt x="6163321" y="2298700"/>
                </a:lnTo>
                <a:lnTo>
                  <a:pt x="6159224" y="2311400"/>
                </a:lnTo>
                <a:close/>
              </a:path>
              <a:path w="6210934" h="2451100">
                <a:moveTo>
                  <a:pt x="6150576" y="2324100"/>
                </a:moveTo>
                <a:lnTo>
                  <a:pt x="60220" y="2324100"/>
                </a:lnTo>
                <a:lnTo>
                  <a:pt x="55822" y="2311400"/>
                </a:lnTo>
                <a:lnTo>
                  <a:pt x="6154974" y="2311400"/>
                </a:lnTo>
                <a:lnTo>
                  <a:pt x="6150576" y="2324100"/>
                </a:lnTo>
                <a:close/>
              </a:path>
              <a:path w="6210934" h="2451100">
                <a:moveTo>
                  <a:pt x="6141335" y="2336800"/>
                </a:moveTo>
                <a:lnTo>
                  <a:pt x="69461" y="2336800"/>
                </a:lnTo>
                <a:lnTo>
                  <a:pt x="64767" y="2324100"/>
                </a:lnTo>
                <a:lnTo>
                  <a:pt x="6146029" y="2324100"/>
                </a:lnTo>
                <a:lnTo>
                  <a:pt x="6141335" y="2336800"/>
                </a:lnTo>
                <a:close/>
              </a:path>
              <a:path w="6210934" h="2451100">
                <a:moveTo>
                  <a:pt x="6131525" y="2349500"/>
                </a:moveTo>
                <a:lnTo>
                  <a:pt x="79272" y="2349500"/>
                </a:lnTo>
                <a:lnTo>
                  <a:pt x="74298" y="2336800"/>
                </a:lnTo>
                <a:lnTo>
                  <a:pt x="6136498" y="2336800"/>
                </a:lnTo>
                <a:lnTo>
                  <a:pt x="6131525" y="2349500"/>
                </a:lnTo>
                <a:close/>
              </a:path>
              <a:path w="6210934" h="2451100">
                <a:moveTo>
                  <a:pt x="6121168" y="2362200"/>
                </a:moveTo>
                <a:lnTo>
                  <a:pt x="89629" y="2362200"/>
                </a:lnTo>
                <a:lnTo>
                  <a:pt x="84382" y="2349500"/>
                </a:lnTo>
                <a:lnTo>
                  <a:pt x="6126414" y="2349500"/>
                </a:lnTo>
                <a:lnTo>
                  <a:pt x="6121168" y="2362200"/>
                </a:lnTo>
                <a:close/>
              </a:path>
              <a:path w="6210934" h="2451100">
                <a:moveTo>
                  <a:pt x="6104665" y="2374900"/>
                </a:moveTo>
                <a:lnTo>
                  <a:pt x="106131" y="2374900"/>
                </a:lnTo>
                <a:lnTo>
                  <a:pt x="100506" y="2362200"/>
                </a:lnTo>
                <a:lnTo>
                  <a:pt x="6110290" y="2362200"/>
                </a:lnTo>
                <a:lnTo>
                  <a:pt x="6104665" y="2374900"/>
                </a:lnTo>
                <a:close/>
              </a:path>
              <a:path w="6210934" h="2451100">
                <a:moveTo>
                  <a:pt x="6093051" y="2387600"/>
                </a:moveTo>
                <a:lnTo>
                  <a:pt x="117745" y="2387600"/>
                </a:lnTo>
                <a:lnTo>
                  <a:pt x="111880" y="2374900"/>
                </a:lnTo>
                <a:lnTo>
                  <a:pt x="6098917" y="2374900"/>
                </a:lnTo>
                <a:lnTo>
                  <a:pt x="6093051" y="2387600"/>
                </a:lnTo>
                <a:close/>
              </a:path>
              <a:path w="6210934" h="2451100">
                <a:moveTo>
                  <a:pt x="6074795" y="2400300"/>
                </a:moveTo>
                <a:lnTo>
                  <a:pt x="136001" y="2400300"/>
                </a:lnTo>
                <a:lnTo>
                  <a:pt x="129806" y="2387600"/>
                </a:lnTo>
                <a:lnTo>
                  <a:pt x="6080990" y="2387600"/>
                </a:lnTo>
                <a:lnTo>
                  <a:pt x="6074795" y="2400300"/>
                </a:lnTo>
                <a:close/>
              </a:path>
              <a:path w="6210934" h="2451100">
                <a:moveTo>
                  <a:pt x="6055619" y="2413000"/>
                </a:moveTo>
                <a:lnTo>
                  <a:pt x="155177" y="2413000"/>
                </a:lnTo>
                <a:lnTo>
                  <a:pt x="148690" y="2400300"/>
                </a:lnTo>
                <a:lnTo>
                  <a:pt x="6062106" y="2400300"/>
                </a:lnTo>
                <a:lnTo>
                  <a:pt x="6055619" y="2413000"/>
                </a:lnTo>
                <a:close/>
              </a:path>
              <a:path w="6210934" h="2451100">
                <a:moveTo>
                  <a:pt x="6028794" y="2425700"/>
                </a:moveTo>
                <a:lnTo>
                  <a:pt x="182001" y="2425700"/>
                </a:lnTo>
                <a:lnTo>
                  <a:pt x="175175" y="2413000"/>
                </a:lnTo>
                <a:lnTo>
                  <a:pt x="6035621" y="2413000"/>
                </a:lnTo>
                <a:lnTo>
                  <a:pt x="6028794" y="2425700"/>
                </a:lnTo>
                <a:close/>
              </a:path>
              <a:path w="6210934" h="2451100">
                <a:moveTo>
                  <a:pt x="5993614" y="2438400"/>
                </a:moveTo>
                <a:lnTo>
                  <a:pt x="217181" y="2438400"/>
                </a:lnTo>
                <a:lnTo>
                  <a:pt x="210019" y="2425700"/>
                </a:lnTo>
                <a:lnTo>
                  <a:pt x="6000776" y="2425700"/>
                </a:lnTo>
                <a:lnTo>
                  <a:pt x="5993614" y="2438400"/>
                </a:lnTo>
                <a:close/>
              </a:path>
              <a:path w="6210934" h="2451100">
                <a:moveTo>
                  <a:pt x="5942245" y="2451100"/>
                </a:moveTo>
                <a:lnTo>
                  <a:pt x="268551" y="2451100"/>
                </a:lnTo>
                <a:lnTo>
                  <a:pt x="261111" y="2438400"/>
                </a:lnTo>
                <a:lnTo>
                  <a:pt x="5949685" y="2438400"/>
                </a:lnTo>
                <a:lnTo>
                  <a:pt x="5942245" y="2451100"/>
                </a:lnTo>
                <a:close/>
              </a:path>
            </a:pathLst>
          </a:custGeom>
          <a:solidFill>
            <a:srgbClr val="FFD558"/>
          </a:solidFill>
        </p:spPr>
        <p:txBody>
          <a:bodyPr wrap="square" lIns="0" tIns="0" rIns="0" bIns="0" rtlCol="0"/>
          <a:lstStyle/>
          <a:p>
            <a:endParaRPr/>
          </a:p>
        </p:txBody>
      </p:sp>
      <p:sp>
        <p:nvSpPr>
          <p:cNvPr id="33" name="object 33"/>
          <p:cNvSpPr txBox="1"/>
          <p:nvPr/>
        </p:nvSpPr>
        <p:spPr>
          <a:xfrm rot="21480000">
            <a:off x="1894560" y="2286138"/>
            <a:ext cx="1077415" cy="952500"/>
          </a:xfrm>
          <a:prstGeom prst="rect">
            <a:avLst/>
          </a:prstGeom>
        </p:spPr>
        <p:txBody>
          <a:bodyPr vert="horz" wrap="square" lIns="0" tIns="0" rIns="0" bIns="0" rtlCol="0">
            <a:spAutoFit/>
          </a:bodyPr>
          <a:lstStyle/>
          <a:p>
            <a:pPr>
              <a:lnSpc>
                <a:spcPts val="7500"/>
              </a:lnSpc>
            </a:pPr>
            <a:r>
              <a:rPr sz="7500" b="1" spc="155" dirty="0">
                <a:solidFill>
                  <a:srgbClr val="FFF9E7"/>
                </a:solidFill>
                <a:latin typeface="Calibri"/>
                <a:cs typeface="Calibri"/>
              </a:rPr>
              <a:t>T</a:t>
            </a:r>
            <a:endParaRPr sz="7500" dirty="0">
              <a:latin typeface="Calibri"/>
              <a:cs typeface="Calibri"/>
            </a:endParaRPr>
          </a:p>
        </p:txBody>
      </p:sp>
      <p:sp>
        <p:nvSpPr>
          <p:cNvPr id="37" name="object 37"/>
          <p:cNvSpPr txBox="1"/>
          <p:nvPr/>
        </p:nvSpPr>
        <p:spPr>
          <a:xfrm rot="21480000">
            <a:off x="4551582" y="2286135"/>
            <a:ext cx="985133" cy="952500"/>
          </a:xfrm>
          <a:prstGeom prst="rect">
            <a:avLst/>
          </a:prstGeom>
        </p:spPr>
        <p:txBody>
          <a:bodyPr vert="horz" wrap="square" lIns="0" tIns="0" rIns="0" bIns="0" rtlCol="0">
            <a:spAutoFit/>
          </a:bodyPr>
          <a:lstStyle/>
          <a:p>
            <a:pPr>
              <a:lnSpc>
                <a:spcPts val="7500"/>
              </a:lnSpc>
            </a:pPr>
            <a:r>
              <a:rPr sz="7500" b="1" spc="-105" dirty="0">
                <a:solidFill>
                  <a:srgbClr val="FFF9E7"/>
                </a:solidFill>
                <a:latin typeface="Calibri"/>
                <a:cs typeface="Calibri"/>
              </a:rPr>
              <a:t>I</a:t>
            </a:r>
            <a:endParaRPr sz="7500" dirty="0">
              <a:latin typeface="Calibri"/>
              <a:cs typeface="Calibri"/>
            </a:endParaRPr>
          </a:p>
        </p:txBody>
      </p:sp>
      <p:grpSp>
        <p:nvGrpSpPr>
          <p:cNvPr id="32" name="Group 31">
            <a:extLst>
              <a:ext uri="{FF2B5EF4-FFF2-40B4-BE49-F238E27FC236}">
                <a16:creationId xmlns:a16="http://schemas.microsoft.com/office/drawing/2014/main" id="{75B679DB-A3B3-A48D-57D5-C1DDEE255594}"/>
              </a:ext>
              <a:ext uri="{C183D7F6-B498-43B3-948B-1728B52AA6E4}">
                <adec:decorative xmlns:adec="http://schemas.microsoft.com/office/drawing/2017/decorative" val="1"/>
              </a:ext>
            </a:extLst>
          </p:cNvPr>
          <p:cNvGrpSpPr/>
          <p:nvPr/>
        </p:nvGrpSpPr>
        <p:grpSpPr>
          <a:xfrm>
            <a:off x="0" y="8554188"/>
            <a:ext cx="1564005" cy="1551416"/>
            <a:chOff x="0" y="8554188"/>
            <a:chExt cx="1564005" cy="1551416"/>
          </a:xfrm>
        </p:grpSpPr>
        <p:sp>
          <p:nvSpPr>
            <p:cNvPr id="52" name="object 52"/>
            <p:cNvSpPr/>
            <p:nvPr/>
          </p:nvSpPr>
          <p:spPr>
            <a:xfrm>
              <a:off x="0" y="8588589"/>
              <a:ext cx="1549400" cy="1517015"/>
            </a:xfrm>
            <a:custGeom>
              <a:avLst/>
              <a:gdLst/>
              <a:ahLst/>
              <a:cxnLst/>
              <a:rect l="l" t="t" r="r" b="b"/>
              <a:pathLst>
                <a:path w="1549400" h="1517015">
                  <a:moveTo>
                    <a:pt x="1455178" y="1027721"/>
                  </a:moveTo>
                  <a:lnTo>
                    <a:pt x="246406" y="180606"/>
                  </a:lnTo>
                  <a:lnTo>
                    <a:pt x="279419" y="203167"/>
                  </a:lnTo>
                  <a:lnTo>
                    <a:pt x="736073" y="501046"/>
                  </a:lnTo>
                  <a:lnTo>
                    <a:pt x="1063387" y="723435"/>
                  </a:lnTo>
                  <a:lnTo>
                    <a:pt x="1162662" y="779665"/>
                  </a:lnTo>
                  <a:lnTo>
                    <a:pt x="1211097" y="806151"/>
                  </a:lnTo>
                  <a:lnTo>
                    <a:pt x="1258729" y="831550"/>
                  </a:lnTo>
                  <a:lnTo>
                    <a:pt x="1305560" y="855864"/>
                  </a:lnTo>
                  <a:lnTo>
                    <a:pt x="1351589" y="879092"/>
                  </a:lnTo>
                  <a:lnTo>
                    <a:pt x="1396816" y="901235"/>
                  </a:lnTo>
                  <a:lnTo>
                    <a:pt x="1441241" y="922291"/>
                  </a:lnTo>
                  <a:lnTo>
                    <a:pt x="1549173" y="971931"/>
                  </a:lnTo>
                  <a:lnTo>
                    <a:pt x="1549045" y="972114"/>
                  </a:lnTo>
                  <a:lnTo>
                    <a:pt x="1543216" y="977871"/>
                  </a:lnTo>
                  <a:lnTo>
                    <a:pt x="1470321" y="980589"/>
                  </a:lnTo>
                  <a:lnTo>
                    <a:pt x="1455178" y="1027721"/>
                  </a:lnTo>
                  <a:close/>
                </a:path>
                <a:path w="1549400" h="1517015">
                  <a:moveTo>
                    <a:pt x="370138" y="1075620"/>
                  </a:moveTo>
                  <a:lnTo>
                    <a:pt x="327992" y="1044622"/>
                  </a:lnTo>
                  <a:lnTo>
                    <a:pt x="285349" y="1011718"/>
                  </a:lnTo>
                  <a:lnTo>
                    <a:pt x="242211" y="976910"/>
                  </a:lnTo>
                  <a:lnTo>
                    <a:pt x="198576" y="940197"/>
                  </a:lnTo>
                  <a:lnTo>
                    <a:pt x="138255" y="887236"/>
                  </a:lnTo>
                  <a:lnTo>
                    <a:pt x="0" y="758686"/>
                  </a:lnTo>
                  <a:lnTo>
                    <a:pt x="0" y="0"/>
                  </a:lnTo>
                  <a:lnTo>
                    <a:pt x="27007" y="20958"/>
                  </a:lnTo>
                  <a:lnTo>
                    <a:pt x="169513" y="126116"/>
                  </a:lnTo>
                  <a:lnTo>
                    <a:pt x="1455178" y="1027721"/>
                  </a:lnTo>
                  <a:lnTo>
                    <a:pt x="1453086" y="1034234"/>
                  </a:lnTo>
                  <a:lnTo>
                    <a:pt x="1433503" y="1029444"/>
                  </a:lnTo>
                  <a:lnTo>
                    <a:pt x="1417061" y="1027080"/>
                  </a:lnTo>
                  <a:lnTo>
                    <a:pt x="1403757" y="1027140"/>
                  </a:lnTo>
                  <a:lnTo>
                    <a:pt x="1393593" y="1029625"/>
                  </a:lnTo>
                  <a:lnTo>
                    <a:pt x="1396550" y="1118016"/>
                  </a:lnTo>
                  <a:lnTo>
                    <a:pt x="1353071" y="1099801"/>
                  </a:lnTo>
                  <a:lnTo>
                    <a:pt x="1343730" y="1110822"/>
                  </a:lnTo>
                  <a:lnTo>
                    <a:pt x="1335485" y="1126510"/>
                  </a:lnTo>
                  <a:lnTo>
                    <a:pt x="1328337" y="1146866"/>
                  </a:lnTo>
                  <a:lnTo>
                    <a:pt x="1322286" y="1171889"/>
                  </a:lnTo>
                  <a:lnTo>
                    <a:pt x="1305811" y="1169411"/>
                  </a:lnTo>
                  <a:lnTo>
                    <a:pt x="1292218" y="1167975"/>
                  </a:lnTo>
                  <a:lnTo>
                    <a:pt x="1281508" y="1167581"/>
                  </a:lnTo>
                  <a:lnTo>
                    <a:pt x="1273680" y="1168229"/>
                  </a:lnTo>
                  <a:lnTo>
                    <a:pt x="1270706" y="1237551"/>
                  </a:lnTo>
                  <a:lnTo>
                    <a:pt x="1259312" y="1238129"/>
                  </a:lnTo>
                  <a:lnTo>
                    <a:pt x="1250053" y="1239438"/>
                  </a:lnTo>
                  <a:lnTo>
                    <a:pt x="1242931" y="1241479"/>
                  </a:lnTo>
                  <a:lnTo>
                    <a:pt x="1237944" y="1244253"/>
                  </a:lnTo>
                  <a:lnTo>
                    <a:pt x="1247812" y="1298767"/>
                  </a:lnTo>
                  <a:lnTo>
                    <a:pt x="1234043" y="1311223"/>
                  </a:lnTo>
                  <a:lnTo>
                    <a:pt x="1193829" y="1352265"/>
                  </a:lnTo>
                  <a:lnTo>
                    <a:pt x="1182970" y="1367967"/>
                  </a:lnTo>
                  <a:lnTo>
                    <a:pt x="1185225" y="1370319"/>
                  </a:lnTo>
                  <a:lnTo>
                    <a:pt x="1141650" y="1373068"/>
                  </a:lnTo>
                  <a:lnTo>
                    <a:pt x="1165321" y="1440097"/>
                  </a:lnTo>
                  <a:lnTo>
                    <a:pt x="1165220" y="1443216"/>
                  </a:lnTo>
                  <a:lnTo>
                    <a:pt x="1163355" y="1445506"/>
                  </a:lnTo>
                  <a:lnTo>
                    <a:pt x="1159726" y="1446969"/>
                  </a:lnTo>
                  <a:lnTo>
                    <a:pt x="1115346" y="1451538"/>
                  </a:lnTo>
                  <a:lnTo>
                    <a:pt x="1118716" y="1475462"/>
                  </a:lnTo>
                  <a:lnTo>
                    <a:pt x="1120304" y="1494246"/>
                  </a:lnTo>
                  <a:lnTo>
                    <a:pt x="1120108" y="1507888"/>
                  </a:lnTo>
                  <a:lnTo>
                    <a:pt x="1118130" y="1516390"/>
                  </a:lnTo>
                  <a:lnTo>
                    <a:pt x="925652" y="1411394"/>
                  </a:lnTo>
                  <a:lnTo>
                    <a:pt x="645982" y="1252396"/>
                  </a:lnTo>
                  <a:lnTo>
                    <a:pt x="590394" y="1219369"/>
                  </a:lnTo>
                  <a:lnTo>
                    <a:pt x="539180" y="1188088"/>
                  </a:lnTo>
                  <a:lnTo>
                    <a:pt x="492341" y="1158552"/>
                  </a:lnTo>
                  <a:lnTo>
                    <a:pt x="449877" y="1130760"/>
                  </a:lnTo>
                  <a:lnTo>
                    <a:pt x="370138" y="1075620"/>
                  </a:lnTo>
                  <a:close/>
                </a:path>
              </a:pathLst>
            </a:custGeom>
            <a:solidFill>
              <a:srgbClr val="000000">
                <a:alpha val="18429"/>
              </a:srgbClr>
            </a:solidFill>
          </p:spPr>
          <p:txBody>
            <a:bodyPr wrap="square" lIns="0" tIns="0" rIns="0" bIns="0" rtlCol="0"/>
            <a:lstStyle/>
            <a:p>
              <a:endParaRPr/>
            </a:p>
          </p:txBody>
        </p:sp>
        <p:sp>
          <p:nvSpPr>
            <p:cNvPr id="53" name="object 53"/>
            <p:cNvSpPr/>
            <p:nvPr/>
          </p:nvSpPr>
          <p:spPr>
            <a:xfrm>
              <a:off x="0" y="8554192"/>
              <a:ext cx="1564005" cy="1527810"/>
            </a:xfrm>
            <a:custGeom>
              <a:avLst/>
              <a:gdLst/>
              <a:ahLst/>
              <a:cxnLst/>
              <a:rect l="l" t="t" r="r" b="b"/>
              <a:pathLst>
                <a:path w="1564005" h="1527809">
                  <a:moveTo>
                    <a:pt x="1469710" y="1039074"/>
                  </a:moveTo>
                  <a:lnTo>
                    <a:pt x="260938" y="191958"/>
                  </a:lnTo>
                  <a:lnTo>
                    <a:pt x="293951" y="214519"/>
                  </a:lnTo>
                  <a:lnTo>
                    <a:pt x="750605" y="512398"/>
                  </a:lnTo>
                  <a:lnTo>
                    <a:pt x="1077919" y="734787"/>
                  </a:lnTo>
                  <a:lnTo>
                    <a:pt x="1177194" y="791017"/>
                  </a:lnTo>
                  <a:lnTo>
                    <a:pt x="1225629" y="817503"/>
                  </a:lnTo>
                  <a:lnTo>
                    <a:pt x="1273261" y="842903"/>
                  </a:lnTo>
                  <a:lnTo>
                    <a:pt x="1320092" y="867217"/>
                  </a:lnTo>
                  <a:lnTo>
                    <a:pt x="1366121" y="890445"/>
                  </a:lnTo>
                  <a:lnTo>
                    <a:pt x="1411347" y="912587"/>
                  </a:lnTo>
                  <a:lnTo>
                    <a:pt x="1455772" y="933643"/>
                  </a:lnTo>
                  <a:lnTo>
                    <a:pt x="1563744" y="983301"/>
                  </a:lnTo>
                  <a:lnTo>
                    <a:pt x="1557748" y="989223"/>
                  </a:lnTo>
                  <a:lnTo>
                    <a:pt x="1484853" y="991941"/>
                  </a:lnTo>
                  <a:lnTo>
                    <a:pt x="1469710" y="1039074"/>
                  </a:lnTo>
                  <a:close/>
                </a:path>
                <a:path w="1564005" h="1527809">
                  <a:moveTo>
                    <a:pt x="384670" y="1086973"/>
                  </a:moveTo>
                  <a:lnTo>
                    <a:pt x="342524" y="1055974"/>
                  </a:lnTo>
                  <a:lnTo>
                    <a:pt x="299881" y="1023071"/>
                  </a:lnTo>
                  <a:lnTo>
                    <a:pt x="256743" y="988262"/>
                  </a:lnTo>
                  <a:lnTo>
                    <a:pt x="213108" y="951550"/>
                  </a:lnTo>
                  <a:lnTo>
                    <a:pt x="152786" y="898589"/>
                  </a:lnTo>
                  <a:lnTo>
                    <a:pt x="0" y="756311"/>
                  </a:lnTo>
                  <a:lnTo>
                    <a:pt x="0" y="0"/>
                  </a:lnTo>
                  <a:lnTo>
                    <a:pt x="41538" y="32310"/>
                  </a:lnTo>
                  <a:lnTo>
                    <a:pt x="184044" y="137468"/>
                  </a:lnTo>
                  <a:lnTo>
                    <a:pt x="1469710" y="1039074"/>
                  </a:lnTo>
                  <a:lnTo>
                    <a:pt x="1467617" y="1045586"/>
                  </a:lnTo>
                  <a:lnTo>
                    <a:pt x="1448035" y="1040797"/>
                  </a:lnTo>
                  <a:lnTo>
                    <a:pt x="1431593" y="1038432"/>
                  </a:lnTo>
                  <a:lnTo>
                    <a:pt x="1418289" y="1038492"/>
                  </a:lnTo>
                  <a:lnTo>
                    <a:pt x="1408125" y="1040977"/>
                  </a:lnTo>
                  <a:lnTo>
                    <a:pt x="1411082" y="1129368"/>
                  </a:lnTo>
                  <a:lnTo>
                    <a:pt x="1367603" y="1111153"/>
                  </a:lnTo>
                  <a:lnTo>
                    <a:pt x="1358261" y="1122174"/>
                  </a:lnTo>
                  <a:lnTo>
                    <a:pt x="1350017" y="1137862"/>
                  </a:lnTo>
                  <a:lnTo>
                    <a:pt x="1342869" y="1158218"/>
                  </a:lnTo>
                  <a:lnTo>
                    <a:pt x="1336818" y="1183242"/>
                  </a:lnTo>
                  <a:lnTo>
                    <a:pt x="1320343" y="1180763"/>
                  </a:lnTo>
                  <a:lnTo>
                    <a:pt x="1306750" y="1179327"/>
                  </a:lnTo>
                  <a:lnTo>
                    <a:pt x="1296040" y="1178933"/>
                  </a:lnTo>
                  <a:lnTo>
                    <a:pt x="1288212" y="1179581"/>
                  </a:lnTo>
                  <a:lnTo>
                    <a:pt x="1285238" y="1248904"/>
                  </a:lnTo>
                  <a:lnTo>
                    <a:pt x="1273843" y="1249481"/>
                  </a:lnTo>
                  <a:lnTo>
                    <a:pt x="1264585" y="1250790"/>
                  </a:lnTo>
                  <a:lnTo>
                    <a:pt x="1257463" y="1252832"/>
                  </a:lnTo>
                  <a:lnTo>
                    <a:pt x="1252476" y="1255605"/>
                  </a:lnTo>
                  <a:lnTo>
                    <a:pt x="1262344" y="1310120"/>
                  </a:lnTo>
                  <a:lnTo>
                    <a:pt x="1248574" y="1322575"/>
                  </a:lnTo>
                  <a:lnTo>
                    <a:pt x="1208361" y="1363618"/>
                  </a:lnTo>
                  <a:lnTo>
                    <a:pt x="1197502" y="1379319"/>
                  </a:lnTo>
                  <a:lnTo>
                    <a:pt x="1199757" y="1381671"/>
                  </a:lnTo>
                  <a:lnTo>
                    <a:pt x="1156182" y="1384420"/>
                  </a:lnTo>
                  <a:lnTo>
                    <a:pt x="1179853" y="1451450"/>
                  </a:lnTo>
                  <a:lnTo>
                    <a:pt x="1179751" y="1454568"/>
                  </a:lnTo>
                  <a:lnTo>
                    <a:pt x="1177887" y="1456858"/>
                  </a:lnTo>
                  <a:lnTo>
                    <a:pt x="1174258" y="1458321"/>
                  </a:lnTo>
                  <a:lnTo>
                    <a:pt x="1129878" y="1462891"/>
                  </a:lnTo>
                  <a:lnTo>
                    <a:pt x="1133248" y="1486815"/>
                  </a:lnTo>
                  <a:lnTo>
                    <a:pt x="1134835" y="1505598"/>
                  </a:lnTo>
                  <a:lnTo>
                    <a:pt x="1134640" y="1519240"/>
                  </a:lnTo>
                  <a:lnTo>
                    <a:pt x="1132662" y="1527742"/>
                  </a:lnTo>
                  <a:lnTo>
                    <a:pt x="940184" y="1422746"/>
                  </a:lnTo>
                  <a:lnTo>
                    <a:pt x="660514" y="1263748"/>
                  </a:lnTo>
                  <a:lnTo>
                    <a:pt x="604926" y="1230722"/>
                  </a:lnTo>
                  <a:lnTo>
                    <a:pt x="553712" y="1199440"/>
                  </a:lnTo>
                  <a:lnTo>
                    <a:pt x="506873" y="1169904"/>
                  </a:lnTo>
                  <a:lnTo>
                    <a:pt x="464409" y="1142113"/>
                  </a:lnTo>
                  <a:lnTo>
                    <a:pt x="384670" y="1086973"/>
                  </a:lnTo>
                  <a:close/>
                </a:path>
              </a:pathLst>
            </a:custGeom>
            <a:solidFill>
              <a:srgbClr val="FF9AD6"/>
            </a:solidFill>
          </p:spPr>
          <p:txBody>
            <a:bodyPr wrap="square" lIns="0" tIns="0" rIns="0" bIns="0" rtlCol="0"/>
            <a:lstStyle/>
            <a:p>
              <a:endParaRPr/>
            </a:p>
          </p:txBody>
        </p:sp>
        <p:sp>
          <p:nvSpPr>
            <p:cNvPr id="54" name="object 54"/>
            <p:cNvSpPr/>
            <p:nvPr/>
          </p:nvSpPr>
          <p:spPr>
            <a:xfrm>
              <a:off x="0" y="8554188"/>
              <a:ext cx="96965" cy="175288"/>
            </a:xfrm>
            <a:prstGeom prst="rect">
              <a:avLst/>
            </a:prstGeom>
            <a:blipFill>
              <a:blip r:embed="rId5" cstate="print"/>
              <a:stretch>
                <a:fillRect/>
              </a:stretch>
            </a:blipFill>
          </p:spPr>
          <p:txBody>
            <a:bodyPr wrap="square" lIns="0" tIns="0" rIns="0" bIns="0" rtlCol="0"/>
            <a:lstStyle/>
            <a:p>
              <a:endParaRPr/>
            </a:p>
          </p:txBody>
        </p:sp>
        <p:sp>
          <p:nvSpPr>
            <p:cNvPr id="55" name="object 55"/>
            <p:cNvSpPr/>
            <p:nvPr/>
          </p:nvSpPr>
          <p:spPr>
            <a:xfrm>
              <a:off x="0" y="9144046"/>
              <a:ext cx="154940" cy="254635"/>
            </a:xfrm>
            <a:custGeom>
              <a:avLst/>
              <a:gdLst/>
              <a:ahLst/>
              <a:cxnLst/>
              <a:rect l="l" t="t" r="r" b="b"/>
              <a:pathLst>
                <a:path w="154940" h="254634">
                  <a:moveTo>
                    <a:pt x="132893" y="98832"/>
                  </a:moveTo>
                  <a:lnTo>
                    <a:pt x="49059" y="40080"/>
                  </a:lnTo>
                  <a:lnTo>
                    <a:pt x="107613" y="73972"/>
                  </a:lnTo>
                  <a:lnTo>
                    <a:pt x="118597" y="83126"/>
                  </a:lnTo>
                  <a:lnTo>
                    <a:pt x="128361" y="93104"/>
                  </a:lnTo>
                  <a:lnTo>
                    <a:pt x="132893" y="98832"/>
                  </a:lnTo>
                  <a:close/>
                </a:path>
                <a:path w="154940" h="254634">
                  <a:moveTo>
                    <a:pt x="93584" y="254390"/>
                  </a:moveTo>
                  <a:lnTo>
                    <a:pt x="0" y="166464"/>
                  </a:lnTo>
                  <a:lnTo>
                    <a:pt x="0" y="0"/>
                  </a:lnTo>
                  <a:lnTo>
                    <a:pt x="11595" y="9179"/>
                  </a:lnTo>
                  <a:lnTo>
                    <a:pt x="49059" y="40080"/>
                  </a:lnTo>
                  <a:lnTo>
                    <a:pt x="132893" y="98832"/>
                  </a:lnTo>
                  <a:lnTo>
                    <a:pt x="152355" y="138426"/>
                  </a:lnTo>
                  <a:lnTo>
                    <a:pt x="154593" y="154662"/>
                  </a:lnTo>
                  <a:lnTo>
                    <a:pt x="154154" y="170358"/>
                  </a:lnTo>
                  <a:lnTo>
                    <a:pt x="141342" y="207238"/>
                  </a:lnTo>
                  <a:lnTo>
                    <a:pt x="111795" y="240746"/>
                  </a:lnTo>
                  <a:lnTo>
                    <a:pt x="99269" y="250476"/>
                  </a:lnTo>
                  <a:lnTo>
                    <a:pt x="93584" y="254390"/>
                  </a:lnTo>
                  <a:close/>
                </a:path>
              </a:pathLst>
            </a:custGeom>
            <a:solidFill>
              <a:srgbClr val="FFF9E7"/>
            </a:solidFill>
          </p:spPr>
          <p:txBody>
            <a:bodyPr wrap="square" lIns="0" tIns="0" rIns="0" bIns="0" rtlCol="0"/>
            <a:lstStyle/>
            <a:p>
              <a:endParaRPr/>
            </a:p>
          </p:txBody>
        </p:sp>
        <p:sp>
          <p:nvSpPr>
            <p:cNvPr id="56" name="object 56"/>
            <p:cNvSpPr/>
            <p:nvPr/>
          </p:nvSpPr>
          <p:spPr>
            <a:xfrm>
              <a:off x="520646" y="9286250"/>
              <a:ext cx="520065" cy="332105"/>
            </a:xfrm>
            <a:custGeom>
              <a:avLst/>
              <a:gdLst/>
              <a:ahLst/>
              <a:cxnLst/>
              <a:rect l="l" t="t" r="r" b="b"/>
              <a:pathLst>
                <a:path w="520065" h="332104">
                  <a:moveTo>
                    <a:pt x="60190" y="284306"/>
                  </a:moveTo>
                  <a:lnTo>
                    <a:pt x="28433" y="254664"/>
                  </a:lnTo>
                  <a:lnTo>
                    <a:pt x="7824" y="219550"/>
                  </a:lnTo>
                  <a:lnTo>
                    <a:pt x="0" y="188744"/>
                  </a:lnTo>
                  <a:lnTo>
                    <a:pt x="511" y="165527"/>
                  </a:lnTo>
                  <a:lnTo>
                    <a:pt x="22262" y="128364"/>
                  </a:lnTo>
                  <a:lnTo>
                    <a:pt x="159321" y="44061"/>
                  </a:lnTo>
                  <a:lnTo>
                    <a:pt x="227658" y="17625"/>
                  </a:lnTo>
                  <a:lnTo>
                    <a:pt x="272943" y="4615"/>
                  </a:lnTo>
                  <a:lnTo>
                    <a:pt x="302919" y="814"/>
                  </a:lnTo>
                  <a:lnTo>
                    <a:pt x="310378" y="0"/>
                  </a:lnTo>
                  <a:lnTo>
                    <a:pt x="360349" y="2945"/>
                  </a:lnTo>
                  <a:lnTo>
                    <a:pt x="414419" y="18052"/>
                  </a:lnTo>
                  <a:lnTo>
                    <a:pt x="450686" y="36603"/>
                  </a:lnTo>
                  <a:lnTo>
                    <a:pt x="480506" y="65105"/>
                  </a:lnTo>
                  <a:lnTo>
                    <a:pt x="515157" y="124712"/>
                  </a:lnTo>
                  <a:lnTo>
                    <a:pt x="519988" y="155817"/>
                  </a:lnTo>
                  <a:lnTo>
                    <a:pt x="516245" y="191674"/>
                  </a:lnTo>
                  <a:lnTo>
                    <a:pt x="486545" y="252303"/>
                  </a:lnTo>
                  <a:lnTo>
                    <a:pt x="445508" y="286651"/>
                  </a:lnTo>
                  <a:lnTo>
                    <a:pt x="395026" y="307394"/>
                  </a:lnTo>
                  <a:lnTo>
                    <a:pt x="345978" y="316963"/>
                  </a:lnTo>
                  <a:lnTo>
                    <a:pt x="304359" y="324026"/>
                  </a:lnTo>
                  <a:lnTo>
                    <a:pt x="243406" y="330634"/>
                  </a:lnTo>
                  <a:lnTo>
                    <a:pt x="219615" y="331673"/>
                  </a:lnTo>
                  <a:lnTo>
                    <a:pt x="197854" y="331542"/>
                  </a:lnTo>
                  <a:lnTo>
                    <a:pt x="140526" y="322554"/>
                  </a:lnTo>
                  <a:lnTo>
                    <a:pt x="102459" y="308343"/>
                  </a:lnTo>
                  <a:lnTo>
                    <a:pt x="71754" y="292092"/>
                  </a:lnTo>
                  <a:lnTo>
                    <a:pt x="60190" y="284306"/>
                  </a:lnTo>
                  <a:close/>
                </a:path>
              </a:pathLst>
            </a:custGeom>
            <a:solidFill>
              <a:srgbClr val="FFF9E7"/>
            </a:solidFill>
          </p:spPr>
          <p:txBody>
            <a:bodyPr wrap="square" lIns="0" tIns="0" rIns="0" bIns="0" rtlCol="0"/>
            <a:lstStyle/>
            <a:p>
              <a:endParaRPr/>
            </a:p>
          </p:txBody>
        </p:sp>
        <p:sp>
          <p:nvSpPr>
            <p:cNvPr id="57" name="object 57"/>
            <p:cNvSpPr/>
            <p:nvPr/>
          </p:nvSpPr>
          <p:spPr>
            <a:xfrm>
              <a:off x="1267357" y="9488064"/>
              <a:ext cx="291465" cy="263525"/>
            </a:xfrm>
            <a:custGeom>
              <a:avLst/>
              <a:gdLst/>
              <a:ahLst/>
              <a:cxnLst/>
              <a:rect l="l" t="t" r="r" b="b"/>
              <a:pathLst>
                <a:path w="291465" h="263525">
                  <a:moveTo>
                    <a:pt x="20114" y="262975"/>
                  </a:moveTo>
                  <a:lnTo>
                    <a:pt x="9757" y="244555"/>
                  </a:lnTo>
                  <a:lnTo>
                    <a:pt x="3052" y="225151"/>
                  </a:lnTo>
                  <a:lnTo>
                    <a:pt x="0" y="204763"/>
                  </a:lnTo>
                  <a:lnTo>
                    <a:pt x="599" y="183390"/>
                  </a:lnTo>
                  <a:lnTo>
                    <a:pt x="13118" y="144670"/>
                  </a:lnTo>
                  <a:lnTo>
                    <a:pt x="46297" y="100100"/>
                  </a:lnTo>
                  <a:lnTo>
                    <a:pt x="57500" y="81471"/>
                  </a:lnTo>
                  <a:lnTo>
                    <a:pt x="83842" y="40185"/>
                  </a:lnTo>
                  <a:lnTo>
                    <a:pt x="116693" y="11441"/>
                  </a:lnTo>
                  <a:lnTo>
                    <a:pt x="154432" y="519"/>
                  </a:lnTo>
                  <a:lnTo>
                    <a:pt x="158378" y="0"/>
                  </a:lnTo>
                  <a:lnTo>
                    <a:pt x="165449" y="134"/>
                  </a:lnTo>
                  <a:lnTo>
                    <a:pt x="197750" y="4108"/>
                  </a:lnTo>
                  <a:lnTo>
                    <a:pt x="245541" y="20396"/>
                  </a:lnTo>
                  <a:lnTo>
                    <a:pt x="280006" y="41874"/>
                  </a:lnTo>
                  <a:lnTo>
                    <a:pt x="283583" y="45064"/>
                  </a:lnTo>
                  <a:lnTo>
                    <a:pt x="286758" y="48385"/>
                  </a:lnTo>
                  <a:lnTo>
                    <a:pt x="289538" y="51842"/>
                  </a:lnTo>
                  <a:lnTo>
                    <a:pt x="291329" y="54442"/>
                  </a:lnTo>
                  <a:lnTo>
                    <a:pt x="290391" y="55351"/>
                  </a:lnTo>
                  <a:lnTo>
                    <a:pt x="217495" y="58069"/>
                  </a:lnTo>
                  <a:lnTo>
                    <a:pt x="200260" y="111714"/>
                  </a:lnTo>
                  <a:lnTo>
                    <a:pt x="180678" y="106924"/>
                  </a:lnTo>
                  <a:lnTo>
                    <a:pt x="164235" y="104560"/>
                  </a:lnTo>
                  <a:lnTo>
                    <a:pt x="150932" y="104620"/>
                  </a:lnTo>
                  <a:lnTo>
                    <a:pt x="140767" y="107105"/>
                  </a:lnTo>
                  <a:lnTo>
                    <a:pt x="143725" y="195496"/>
                  </a:lnTo>
                  <a:lnTo>
                    <a:pt x="100245" y="177281"/>
                  </a:lnTo>
                  <a:lnTo>
                    <a:pt x="90904" y="188302"/>
                  </a:lnTo>
                  <a:lnTo>
                    <a:pt x="82659" y="203990"/>
                  </a:lnTo>
                  <a:lnTo>
                    <a:pt x="75512" y="224346"/>
                  </a:lnTo>
                  <a:lnTo>
                    <a:pt x="69460" y="249369"/>
                  </a:lnTo>
                  <a:lnTo>
                    <a:pt x="52986" y="246891"/>
                  </a:lnTo>
                  <a:lnTo>
                    <a:pt x="39393" y="245455"/>
                  </a:lnTo>
                  <a:lnTo>
                    <a:pt x="28683" y="245061"/>
                  </a:lnTo>
                  <a:lnTo>
                    <a:pt x="20855" y="245709"/>
                  </a:lnTo>
                  <a:lnTo>
                    <a:pt x="20114" y="262975"/>
                  </a:lnTo>
                  <a:close/>
                </a:path>
              </a:pathLst>
            </a:custGeom>
            <a:solidFill>
              <a:srgbClr val="FFF9E7"/>
            </a:solidFill>
          </p:spPr>
          <p:txBody>
            <a:bodyPr wrap="square" lIns="0" tIns="0" rIns="0" bIns="0" rtlCol="0"/>
            <a:lstStyle/>
            <a:p>
              <a:endParaRPr/>
            </a:p>
          </p:txBody>
        </p:sp>
        <p:sp>
          <p:nvSpPr>
            <p:cNvPr id="58" name="object 58"/>
            <p:cNvSpPr/>
            <p:nvPr/>
          </p:nvSpPr>
          <p:spPr>
            <a:xfrm>
              <a:off x="1024022" y="10013213"/>
              <a:ext cx="110930" cy="68720"/>
            </a:xfrm>
            <a:prstGeom prst="rect">
              <a:avLst/>
            </a:prstGeom>
            <a:blipFill>
              <a:blip r:embed="rId6" cstate="print"/>
              <a:stretch>
                <a:fillRect/>
              </a:stretch>
            </a:blipFill>
          </p:spPr>
          <p:txBody>
            <a:bodyPr wrap="square" lIns="0" tIns="0" rIns="0" bIns="0" rtlCol="0"/>
            <a:lstStyle/>
            <a:p>
              <a:endParaRPr/>
            </a:p>
          </p:txBody>
        </p:sp>
        <p:sp>
          <p:nvSpPr>
            <p:cNvPr id="59" name="object 59"/>
            <p:cNvSpPr/>
            <p:nvPr/>
          </p:nvSpPr>
          <p:spPr>
            <a:xfrm>
              <a:off x="430727" y="8859442"/>
              <a:ext cx="222440" cy="160035"/>
            </a:xfrm>
            <a:prstGeom prst="rect">
              <a:avLst/>
            </a:prstGeom>
            <a:blipFill>
              <a:blip r:embed="rId7" cstate="print"/>
              <a:stretch>
                <a:fillRect/>
              </a:stretch>
            </a:blipFill>
          </p:spPr>
          <p:txBody>
            <a:bodyPr wrap="square" lIns="0" tIns="0" rIns="0" bIns="0" rtlCol="0"/>
            <a:lstStyle/>
            <a:p>
              <a:endParaRPr/>
            </a:p>
          </p:txBody>
        </p:sp>
        <p:sp>
          <p:nvSpPr>
            <p:cNvPr id="60" name="object 60"/>
            <p:cNvSpPr/>
            <p:nvPr/>
          </p:nvSpPr>
          <p:spPr>
            <a:xfrm>
              <a:off x="648631" y="9791148"/>
              <a:ext cx="128878" cy="87012"/>
            </a:xfrm>
            <a:prstGeom prst="rect">
              <a:avLst/>
            </a:prstGeom>
            <a:blipFill>
              <a:blip r:embed="rId8" cstate="print"/>
              <a:stretch>
                <a:fillRect/>
              </a:stretch>
            </a:blipFill>
          </p:spPr>
          <p:txBody>
            <a:bodyPr wrap="square" lIns="0" tIns="0" rIns="0" bIns="0" rtlCol="0"/>
            <a:lstStyle/>
            <a:p>
              <a:endParaRPr/>
            </a:p>
          </p:txBody>
        </p:sp>
        <p:sp>
          <p:nvSpPr>
            <p:cNvPr id="61" name="object 61"/>
            <p:cNvSpPr/>
            <p:nvPr/>
          </p:nvSpPr>
          <p:spPr>
            <a:xfrm>
              <a:off x="1171515" y="9342062"/>
              <a:ext cx="71755" cy="59690"/>
            </a:xfrm>
            <a:custGeom>
              <a:avLst/>
              <a:gdLst/>
              <a:ahLst/>
              <a:cxnLst/>
              <a:rect l="l" t="t" r="r" b="b"/>
              <a:pathLst>
                <a:path w="71755" h="59690">
                  <a:moveTo>
                    <a:pt x="26403" y="57807"/>
                  </a:moveTo>
                  <a:lnTo>
                    <a:pt x="24475" y="56456"/>
                  </a:lnTo>
                  <a:lnTo>
                    <a:pt x="20526" y="53344"/>
                  </a:lnTo>
                  <a:lnTo>
                    <a:pt x="17598" y="49737"/>
                  </a:lnTo>
                  <a:lnTo>
                    <a:pt x="15692" y="45636"/>
                  </a:lnTo>
                  <a:lnTo>
                    <a:pt x="12689" y="39471"/>
                  </a:lnTo>
                  <a:lnTo>
                    <a:pt x="0" y="0"/>
                  </a:lnTo>
                  <a:lnTo>
                    <a:pt x="71566" y="39016"/>
                  </a:lnTo>
                  <a:lnTo>
                    <a:pt x="67962" y="44080"/>
                  </a:lnTo>
                  <a:lnTo>
                    <a:pt x="39085" y="58826"/>
                  </a:lnTo>
                  <a:lnTo>
                    <a:pt x="38022" y="59099"/>
                  </a:lnTo>
                  <a:lnTo>
                    <a:pt x="35569" y="59145"/>
                  </a:lnTo>
                  <a:lnTo>
                    <a:pt x="31724" y="58967"/>
                  </a:lnTo>
                  <a:lnTo>
                    <a:pt x="28819" y="58644"/>
                  </a:lnTo>
                  <a:lnTo>
                    <a:pt x="26403" y="57807"/>
                  </a:lnTo>
                  <a:close/>
                </a:path>
              </a:pathLst>
            </a:custGeom>
            <a:solidFill>
              <a:srgbClr val="FFF9E7"/>
            </a:solidFill>
          </p:spPr>
          <p:txBody>
            <a:bodyPr wrap="square" lIns="0" tIns="0" rIns="0" bIns="0" rtlCol="0"/>
            <a:lstStyle/>
            <a:p>
              <a:endParaRPr/>
            </a:p>
          </p:txBody>
        </p:sp>
        <p:sp>
          <p:nvSpPr>
            <p:cNvPr id="62" name="object 62"/>
            <p:cNvSpPr/>
            <p:nvPr/>
          </p:nvSpPr>
          <p:spPr>
            <a:xfrm>
              <a:off x="1008907" y="9683181"/>
              <a:ext cx="113963" cy="121157"/>
            </a:xfrm>
            <a:prstGeom prst="rect">
              <a:avLst/>
            </a:prstGeom>
            <a:blipFill>
              <a:blip r:embed="rId9" cstate="print"/>
              <a:stretch>
                <a:fillRect/>
              </a:stretch>
            </a:blipFill>
          </p:spPr>
          <p:txBody>
            <a:bodyPr wrap="square" lIns="0" tIns="0" rIns="0" bIns="0" rtlCol="0"/>
            <a:lstStyle/>
            <a:p>
              <a:endParaRPr/>
            </a:p>
          </p:txBody>
        </p:sp>
        <p:sp>
          <p:nvSpPr>
            <p:cNvPr id="63" name="object 63"/>
            <p:cNvSpPr/>
            <p:nvPr/>
          </p:nvSpPr>
          <p:spPr>
            <a:xfrm>
              <a:off x="126030" y="8891103"/>
              <a:ext cx="102382" cy="71267"/>
            </a:xfrm>
            <a:prstGeom prst="rect">
              <a:avLst/>
            </a:prstGeom>
            <a:blipFill>
              <a:blip r:embed="rId10" cstate="print"/>
              <a:stretch>
                <a:fillRect/>
              </a:stretch>
            </a:blipFill>
          </p:spPr>
          <p:txBody>
            <a:bodyPr wrap="square" lIns="0" tIns="0" rIns="0" bIns="0" rtlCol="0"/>
            <a:lstStyle/>
            <a:p>
              <a:endParaRPr/>
            </a:p>
          </p:txBody>
        </p:sp>
        <p:sp>
          <p:nvSpPr>
            <p:cNvPr id="64" name="object 64"/>
            <p:cNvSpPr/>
            <p:nvPr/>
          </p:nvSpPr>
          <p:spPr>
            <a:xfrm>
              <a:off x="318122" y="9408304"/>
              <a:ext cx="90521" cy="91482"/>
            </a:xfrm>
            <a:prstGeom prst="rect">
              <a:avLst/>
            </a:prstGeom>
            <a:blipFill>
              <a:blip r:embed="rId11" cstate="print"/>
              <a:stretch>
                <a:fillRect/>
              </a:stretch>
            </a:blipFill>
          </p:spPr>
          <p:txBody>
            <a:bodyPr wrap="square" lIns="0" tIns="0" rIns="0" bIns="0" rtlCol="0"/>
            <a:lstStyle/>
            <a:p>
              <a:endParaRPr/>
            </a:p>
          </p:txBody>
        </p:sp>
      </p:grpSp>
      <p:sp>
        <p:nvSpPr>
          <p:cNvPr id="65" name="object 65">
            <a:extLst>
              <a:ext uri="{C183D7F6-B498-43B3-948B-1728B52AA6E4}">
                <adec:decorative xmlns:adec="http://schemas.microsoft.com/office/drawing/2017/decorative" val="1"/>
              </a:ext>
            </a:extLst>
          </p:cNvPr>
          <p:cNvSpPr/>
          <p:nvPr/>
        </p:nvSpPr>
        <p:spPr>
          <a:xfrm>
            <a:off x="6576288" y="9855381"/>
            <a:ext cx="1194435" cy="431800"/>
          </a:xfrm>
          <a:custGeom>
            <a:avLst/>
            <a:gdLst/>
            <a:ahLst/>
            <a:cxnLst/>
            <a:rect l="l" t="t" r="r" b="b"/>
            <a:pathLst>
              <a:path w="1194434" h="431800">
                <a:moveTo>
                  <a:pt x="38790" y="431617"/>
                </a:moveTo>
                <a:lnTo>
                  <a:pt x="0" y="431617"/>
                </a:lnTo>
                <a:lnTo>
                  <a:pt x="18461" y="389498"/>
                </a:lnTo>
                <a:lnTo>
                  <a:pt x="41753" y="343954"/>
                </a:lnTo>
                <a:lnTo>
                  <a:pt x="66157" y="303723"/>
                </a:lnTo>
                <a:lnTo>
                  <a:pt x="93457" y="265328"/>
                </a:lnTo>
                <a:lnTo>
                  <a:pt x="123453" y="228915"/>
                </a:lnTo>
                <a:lnTo>
                  <a:pt x="155942" y="194632"/>
                </a:lnTo>
                <a:lnTo>
                  <a:pt x="190723" y="162624"/>
                </a:lnTo>
                <a:lnTo>
                  <a:pt x="227595" y="133039"/>
                </a:lnTo>
                <a:lnTo>
                  <a:pt x="266356" y="106023"/>
                </a:lnTo>
                <a:lnTo>
                  <a:pt x="306805" y="81723"/>
                </a:lnTo>
                <a:lnTo>
                  <a:pt x="348741" y="60286"/>
                </a:lnTo>
                <a:lnTo>
                  <a:pt x="391962" y="41859"/>
                </a:lnTo>
                <a:lnTo>
                  <a:pt x="436267" y="26587"/>
                </a:lnTo>
                <a:lnTo>
                  <a:pt x="481454" y="14619"/>
                </a:lnTo>
                <a:lnTo>
                  <a:pt x="527322" y="6101"/>
                </a:lnTo>
                <a:lnTo>
                  <a:pt x="573670" y="1178"/>
                </a:lnTo>
                <a:lnTo>
                  <a:pt x="582362" y="959"/>
                </a:lnTo>
                <a:lnTo>
                  <a:pt x="382488" y="83960"/>
                </a:lnTo>
                <a:lnTo>
                  <a:pt x="340163" y="104034"/>
                </a:lnTo>
                <a:lnTo>
                  <a:pt x="299309" y="127180"/>
                </a:lnTo>
                <a:lnTo>
                  <a:pt x="260146" y="153233"/>
                </a:lnTo>
                <a:lnTo>
                  <a:pt x="222896" y="182025"/>
                </a:lnTo>
                <a:lnTo>
                  <a:pt x="187781" y="213391"/>
                </a:lnTo>
                <a:lnTo>
                  <a:pt x="155021" y="247165"/>
                </a:lnTo>
                <a:lnTo>
                  <a:pt x="124840" y="283179"/>
                </a:lnTo>
                <a:lnTo>
                  <a:pt x="97458" y="321269"/>
                </a:lnTo>
                <a:lnTo>
                  <a:pt x="73096" y="361268"/>
                </a:lnTo>
                <a:lnTo>
                  <a:pt x="50787" y="404484"/>
                </a:lnTo>
                <a:lnTo>
                  <a:pt x="38790" y="431617"/>
                </a:lnTo>
                <a:close/>
              </a:path>
              <a:path w="1194434" h="431800">
                <a:moveTo>
                  <a:pt x="1194255" y="431617"/>
                </a:moveTo>
                <a:lnTo>
                  <a:pt x="1154396" y="431617"/>
                </a:lnTo>
                <a:lnTo>
                  <a:pt x="1146453" y="416382"/>
                </a:lnTo>
                <a:lnTo>
                  <a:pt x="1123046" y="376057"/>
                </a:lnTo>
                <a:lnTo>
                  <a:pt x="1097207" y="336192"/>
                </a:lnTo>
                <a:lnTo>
                  <a:pt x="1068930" y="297451"/>
                </a:lnTo>
                <a:lnTo>
                  <a:pt x="1036673" y="257967"/>
                </a:lnTo>
                <a:lnTo>
                  <a:pt x="1001033" y="218873"/>
                </a:lnTo>
                <a:lnTo>
                  <a:pt x="962609" y="181304"/>
                </a:lnTo>
                <a:lnTo>
                  <a:pt x="921997" y="146395"/>
                </a:lnTo>
                <a:lnTo>
                  <a:pt x="879794" y="115280"/>
                </a:lnTo>
                <a:lnTo>
                  <a:pt x="836599" y="89093"/>
                </a:lnTo>
                <a:lnTo>
                  <a:pt x="793008" y="68970"/>
                </a:lnTo>
                <a:lnTo>
                  <a:pt x="747422" y="53914"/>
                </a:lnTo>
                <a:lnTo>
                  <a:pt x="701312" y="43427"/>
                </a:lnTo>
                <a:lnTo>
                  <a:pt x="654901" y="37341"/>
                </a:lnTo>
                <a:lnTo>
                  <a:pt x="608408" y="35491"/>
                </a:lnTo>
                <a:lnTo>
                  <a:pt x="562056" y="37711"/>
                </a:lnTo>
                <a:lnTo>
                  <a:pt x="516067" y="43834"/>
                </a:lnTo>
                <a:lnTo>
                  <a:pt x="470661" y="53694"/>
                </a:lnTo>
                <a:lnTo>
                  <a:pt x="426061" y="67125"/>
                </a:lnTo>
                <a:lnTo>
                  <a:pt x="382488" y="83960"/>
                </a:lnTo>
                <a:lnTo>
                  <a:pt x="582362" y="959"/>
                </a:lnTo>
                <a:lnTo>
                  <a:pt x="666999" y="2710"/>
                </a:lnTo>
                <a:lnTo>
                  <a:pt x="713577" y="9458"/>
                </a:lnTo>
                <a:lnTo>
                  <a:pt x="759829" y="20389"/>
                </a:lnTo>
                <a:lnTo>
                  <a:pt x="805554" y="35649"/>
                </a:lnTo>
                <a:lnTo>
                  <a:pt x="846417" y="54159"/>
                </a:lnTo>
                <a:lnTo>
                  <a:pt x="887032" y="77718"/>
                </a:lnTo>
                <a:lnTo>
                  <a:pt x="926944" y="105518"/>
                </a:lnTo>
                <a:lnTo>
                  <a:pt x="965703" y="136746"/>
                </a:lnTo>
                <a:lnTo>
                  <a:pt x="1002855" y="170593"/>
                </a:lnTo>
                <a:lnTo>
                  <a:pt x="1037947" y="206248"/>
                </a:lnTo>
                <a:lnTo>
                  <a:pt x="1070526" y="242901"/>
                </a:lnTo>
                <a:lnTo>
                  <a:pt x="1100140" y="279741"/>
                </a:lnTo>
                <a:lnTo>
                  <a:pt x="1126335" y="315958"/>
                </a:lnTo>
                <a:lnTo>
                  <a:pt x="1152912" y="357071"/>
                </a:lnTo>
                <a:lnTo>
                  <a:pt x="1177042" y="398649"/>
                </a:lnTo>
                <a:lnTo>
                  <a:pt x="1194255" y="431617"/>
                </a:lnTo>
                <a:close/>
              </a:path>
              <a:path w="1194434" h="431800">
                <a:moveTo>
                  <a:pt x="198961" y="431617"/>
                </a:moveTo>
                <a:lnTo>
                  <a:pt x="158709" y="431617"/>
                </a:lnTo>
                <a:lnTo>
                  <a:pt x="175729" y="401038"/>
                </a:lnTo>
                <a:lnTo>
                  <a:pt x="203782" y="359137"/>
                </a:lnTo>
                <a:lnTo>
                  <a:pt x="235038" y="319431"/>
                </a:lnTo>
                <a:lnTo>
                  <a:pt x="269055" y="282158"/>
                </a:lnTo>
                <a:lnTo>
                  <a:pt x="305390" y="247561"/>
                </a:lnTo>
                <a:lnTo>
                  <a:pt x="343601" y="215877"/>
                </a:lnTo>
                <a:lnTo>
                  <a:pt x="383246" y="187349"/>
                </a:lnTo>
                <a:lnTo>
                  <a:pt x="429471" y="161131"/>
                </a:lnTo>
                <a:lnTo>
                  <a:pt x="480789" y="140646"/>
                </a:lnTo>
                <a:lnTo>
                  <a:pt x="534945" y="127042"/>
                </a:lnTo>
                <a:lnTo>
                  <a:pt x="589690" y="121468"/>
                </a:lnTo>
                <a:lnTo>
                  <a:pt x="612779" y="123035"/>
                </a:lnTo>
                <a:lnTo>
                  <a:pt x="444524" y="192906"/>
                </a:lnTo>
                <a:lnTo>
                  <a:pt x="402816" y="216579"/>
                </a:lnTo>
                <a:lnTo>
                  <a:pt x="365666" y="243351"/>
                </a:lnTo>
                <a:lnTo>
                  <a:pt x="329779" y="273029"/>
                </a:lnTo>
                <a:lnTo>
                  <a:pt x="295585" y="305401"/>
                </a:lnTo>
                <a:lnTo>
                  <a:pt x="263516" y="340249"/>
                </a:lnTo>
                <a:lnTo>
                  <a:pt x="234002" y="377361"/>
                </a:lnTo>
                <a:lnTo>
                  <a:pt x="207473" y="416520"/>
                </a:lnTo>
                <a:lnTo>
                  <a:pt x="198961" y="431617"/>
                </a:lnTo>
                <a:close/>
              </a:path>
              <a:path w="1194434" h="431800">
                <a:moveTo>
                  <a:pt x="1068303" y="431617"/>
                </a:moveTo>
                <a:lnTo>
                  <a:pt x="1028214" y="431617"/>
                </a:lnTo>
                <a:lnTo>
                  <a:pt x="1010043" y="400296"/>
                </a:lnTo>
                <a:lnTo>
                  <a:pt x="985225" y="362721"/>
                </a:lnTo>
                <a:lnTo>
                  <a:pt x="959430" y="328331"/>
                </a:lnTo>
                <a:lnTo>
                  <a:pt x="928044" y="291131"/>
                </a:lnTo>
                <a:lnTo>
                  <a:pt x="893791" y="256925"/>
                </a:lnTo>
                <a:lnTo>
                  <a:pt x="859394" y="231517"/>
                </a:lnTo>
                <a:lnTo>
                  <a:pt x="822438" y="213049"/>
                </a:lnTo>
                <a:lnTo>
                  <a:pt x="784801" y="198644"/>
                </a:lnTo>
                <a:lnTo>
                  <a:pt x="745982" y="187434"/>
                </a:lnTo>
                <a:lnTo>
                  <a:pt x="705482" y="178551"/>
                </a:lnTo>
                <a:lnTo>
                  <a:pt x="688141" y="174194"/>
                </a:lnTo>
                <a:lnTo>
                  <a:pt x="671129" y="168868"/>
                </a:lnTo>
                <a:lnTo>
                  <a:pt x="654107" y="163684"/>
                </a:lnTo>
                <a:lnTo>
                  <a:pt x="636735" y="159756"/>
                </a:lnTo>
                <a:lnTo>
                  <a:pt x="588911" y="156675"/>
                </a:lnTo>
                <a:lnTo>
                  <a:pt x="539590" y="161885"/>
                </a:lnTo>
                <a:lnTo>
                  <a:pt x="490788" y="174318"/>
                </a:lnTo>
                <a:lnTo>
                  <a:pt x="444524" y="192906"/>
                </a:lnTo>
                <a:lnTo>
                  <a:pt x="612779" y="123035"/>
                </a:lnTo>
                <a:lnTo>
                  <a:pt x="642770" y="125071"/>
                </a:lnTo>
                <a:lnTo>
                  <a:pt x="660395" y="128952"/>
                </a:lnTo>
                <a:lnTo>
                  <a:pt x="677665" y="134160"/>
                </a:lnTo>
                <a:lnTo>
                  <a:pt x="694952" y="139557"/>
                </a:lnTo>
                <a:lnTo>
                  <a:pt x="712282" y="143919"/>
                </a:lnTo>
                <a:lnTo>
                  <a:pt x="755629" y="153410"/>
                </a:lnTo>
                <a:lnTo>
                  <a:pt x="797103" y="165517"/>
                </a:lnTo>
                <a:lnTo>
                  <a:pt x="837265" y="181012"/>
                </a:lnTo>
                <a:lnTo>
                  <a:pt x="876682" y="200666"/>
                </a:lnTo>
                <a:lnTo>
                  <a:pt x="914108" y="228070"/>
                </a:lnTo>
                <a:lnTo>
                  <a:pt x="951476" y="264895"/>
                </a:lnTo>
                <a:lnTo>
                  <a:pt x="985752" y="305015"/>
                </a:lnTo>
                <a:lnTo>
                  <a:pt x="1013906" y="342303"/>
                </a:lnTo>
                <a:lnTo>
                  <a:pt x="1039385" y="380939"/>
                </a:lnTo>
                <a:lnTo>
                  <a:pt x="1062959" y="421614"/>
                </a:lnTo>
                <a:lnTo>
                  <a:pt x="1068303" y="431617"/>
                </a:lnTo>
                <a:close/>
              </a:path>
              <a:path w="1194434" h="431800">
                <a:moveTo>
                  <a:pt x="384163" y="431617"/>
                </a:moveTo>
                <a:lnTo>
                  <a:pt x="343770" y="431617"/>
                </a:lnTo>
                <a:lnTo>
                  <a:pt x="361019" y="403465"/>
                </a:lnTo>
                <a:lnTo>
                  <a:pt x="391956" y="364137"/>
                </a:lnTo>
                <a:lnTo>
                  <a:pt x="426962" y="330749"/>
                </a:lnTo>
                <a:lnTo>
                  <a:pt x="466116" y="304583"/>
                </a:lnTo>
                <a:lnTo>
                  <a:pt x="501560" y="288148"/>
                </a:lnTo>
                <a:lnTo>
                  <a:pt x="538662" y="275706"/>
                </a:lnTo>
                <a:lnTo>
                  <a:pt x="576837" y="267187"/>
                </a:lnTo>
                <a:lnTo>
                  <a:pt x="615497" y="262524"/>
                </a:lnTo>
                <a:lnTo>
                  <a:pt x="654484" y="262556"/>
                </a:lnTo>
                <a:lnTo>
                  <a:pt x="514463" y="320702"/>
                </a:lnTo>
                <a:lnTo>
                  <a:pt x="482331" y="335577"/>
                </a:lnTo>
                <a:lnTo>
                  <a:pt x="447203" y="359105"/>
                </a:lnTo>
                <a:lnTo>
                  <a:pt x="416000" y="389152"/>
                </a:lnTo>
                <a:lnTo>
                  <a:pt x="388477" y="424536"/>
                </a:lnTo>
                <a:lnTo>
                  <a:pt x="384163" y="431617"/>
                </a:lnTo>
                <a:close/>
              </a:path>
              <a:path w="1194434" h="431800">
                <a:moveTo>
                  <a:pt x="933126" y="431617"/>
                </a:moveTo>
                <a:lnTo>
                  <a:pt x="885111" y="431617"/>
                </a:lnTo>
                <a:lnTo>
                  <a:pt x="857631" y="403193"/>
                </a:lnTo>
                <a:lnTo>
                  <a:pt x="823973" y="371012"/>
                </a:lnTo>
                <a:lnTo>
                  <a:pt x="789943" y="343585"/>
                </a:lnTo>
                <a:lnTo>
                  <a:pt x="753914" y="321737"/>
                </a:lnTo>
                <a:lnTo>
                  <a:pt x="714258" y="306293"/>
                </a:lnTo>
                <a:lnTo>
                  <a:pt x="669349" y="298077"/>
                </a:lnTo>
                <a:lnTo>
                  <a:pt x="617560" y="297915"/>
                </a:lnTo>
                <a:lnTo>
                  <a:pt x="582653" y="302083"/>
                </a:lnTo>
                <a:lnTo>
                  <a:pt x="548096" y="309608"/>
                </a:lnTo>
                <a:lnTo>
                  <a:pt x="514463" y="320702"/>
                </a:lnTo>
                <a:lnTo>
                  <a:pt x="654484" y="262556"/>
                </a:lnTo>
                <a:lnTo>
                  <a:pt x="721863" y="271166"/>
                </a:lnTo>
                <a:lnTo>
                  <a:pt x="765639" y="287521"/>
                </a:lnTo>
                <a:lnTo>
                  <a:pt x="805470" y="310844"/>
                </a:lnTo>
                <a:lnTo>
                  <a:pt x="843103" y="340348"/>
                </a:lnTo>
                <a:lnTo>
                  <a:pt x="880283" y="375241"/>
                </a:lnTo>
                <a:lnTo>
                  <a:pt x="918756" y="414735"/>
                </a:lnTo>
                <a:lnTo>
                  <a:pt x="933126" y="431617"/>
                </a:lnTo>
                <a:close/>
              </a:path>
              <a:path w="1194434" h="431800">
                <a:moveTo>
                  <a:pt x="739865" y="431617"/>
                </a:moveTo>
                <a:lnTo>
                  <a:pt x="660982" y="431617"/>
                </a:lnTo>
                <a:lnTo>
                  <a:pt x="649965" y="428339"/>
                </a:lnTo>
                <a:lnTo>
                  <a:pt x="631202" y="426514"/>
                </a:lnTo>
                <a:lnTo>
                  <a:pt x="619293" y="427604"/>
                </a:lnTo>
                <a:lnTo>
                  <a:pt x="606998" y="429861"/>
                </a:lnTo>
                <a:lnTo>
                  <a:pt x="599808" y="431617"/>
                </a:lnTo>
                <a:lnTo>
                  <a:pt x="516689" y="431617"/>
                </a:lnTo>
                <a:lnTo>
                  <a:pt x="573209" y="401403"/>
                </a:lnTo>
                <a:lnTo>
                  <a:pt x="615829" y="391662"/>
                </a:lnTo>
                <a:lnTo>
                  <a:pt x="629959" y="390412"/>
                </a:lnTo>
                <a:lnTo>
                  <a:pt x="653418" y="392431"/>
                </a:lnTo>
                <a:lnTo>
                  <a:pt x="678642" y="399370"/>
                </a:lnTo>
                <a:lnTo>
                  <a:pt x="704798" y="410567"/>
                </a:lnTo>
                <a:lnTo>
                  <a:pt x="731055" y="425364"/>
                </a:lnTo>
                <a:lnTo>
                  <a:pt x="739865" y="431617"/>
                </a:lnTo>
                <a:close/>
              </a:path>
            </a:pathLst>
          </a:custGeom>
          <a:solidFill>
            <a:srgbClr val="000000"/>
          </a:solidFill>
        </p:spPr>
        <p:txBody>
          <a:bodyPr wrap="square" lIns="0" tIns="0" rIns="0" bIns="0" rtlCol="0"/>
          <a:lstStyle/>
          <a:p>
            <a:endParaRPr/>
          </a:p>
        </p:txBody>
      </p:sp>
      <p:sp>
        <p:nvSpPr>
          <p:cNvPr id="66" name="object 66">
            <a:extLst>
              <a:ext uri="{C183D7F6-B498-43B3-948B-1728B52AA6E4}">
                <adec:decorative xmlns:adec="http://schemas.microsoft.com/office/drawing/2017/decorative" val="1"/>
              </a:ext>
            </a:extLst>
          </p:cNvPr>
          <p:cNvSpPr/>
          <p:nvPr/>
        </p:nvSpPr>
        <p:spPr>
          <a:xfrm>
            <a:off x="968962" y="0"/>
            <a:ext cx="851034" cy="681463"/>
          </a:xfrm>
          <a:prstGeom prst="rect">
            <a:avLst/>
          </a:prstGeom>
          <a:blipFill>
            <a:blip r:embed="rId12" cstate="print"/>
            <a:stretch>
              <a:fillRect/>
            </a:stretch>
          </a:blipFill>
        </p:spPr>
        <p:txBody>
          <a:bodyPr wrap="square" lIns="0" tIns="0" rIns="0" bIns="0" rtlCol="0"/>
          <a:lstStyle/>
          <a:p>
            <a:endParaRPr/>
          </a:p>
        </p:txBody>
      </p:sp>
      <p:sp>
        <p:nvSpPr>
          <p:cNvPr id="69" name="Title 68">
            <a:extLst>
              <a:ext uri="{FF2B5EF4-FFF2-40B4-BE49-F238E27FC236}">
                <a16:creationId xmlns:a16="http://schemas.microsoft.com/office/drawing/2014/main" id="{85BB2F7A-0A30-86A1-2CBB-61D2732C0259}"/>
              </a:ext>
            </a:extLst>
          </p:cNvPr>
          <p:cNvSpPr>
            <a:spLocks noGrp="1"/>
          </p:cNvSpPr>
          <p:nvPr>
            <p:ph type="title"/>
          </p:nvPr>
        </p:nvSpPr>
        <p:spPr>
          <a:xfrm>
            <a:off x="1764678" y="1478833"/>
            <a:ext cx="4902403" cy="923330"/>
          </a:xfrm>
        </p:spPr>
        <p:txBody>
          <a:bodyPr/>
          <a:lstStyle/>
          <a:p>
            <a:pPr algn="ctr"/>
            <a:r>
              <a:rPr lang="en-US" dirty="0">
                <a:solidFill>
                  <a:schemeClr val="tx1"/>
                </a:solidFill>
              </a:rPr>
              <a:t>Family Style</a:t>
            </a:r>
          </a:p>
        </p:txBody>
      </p:sp>
      <p:grpSp>
        <p:nvGrpSpPr>
          <p:cNvPr id="28" name="Group 27">
            <a:extLst>
              <a:ext uri="{FF2B5EF4-FFF2-40B4-BE49-F238E27FC236}">
                <a16:creationId xmlns:a16="http://schemas.microsoft.com/office/drawing/2014/main" id="{83D98C25-9459-D4C1-9C04-574AC490E61A}"/>
              </a:ext>
              <a:ext uri="{C183D7F6-B498-43B3-948B-1728B52AA6E4}">
                <adec:decorative xmlns:adec="http://schemas.microsoft.com/office/drawing/2017/decorative" val="1"/>
              </a:ext>
            </a:extLst>
          </p:cNvPr>
          <p:cNvGrpSpPr/>
          <p:nvPr/>
        </p:nvGrpSpPr>
        <p:grpSpPr>
          <a:xfrm>
            <a:off x="9507927" y="615149"/>
            <a:ext cx="8089203" cy="1629813"/>
            <a:chOff x="9507927" y="615149"/>
            <a:chExt cx="8089203" cy="1629813"/>
          </a:xfrm>
        </p:grpSpPr>
        <p:sp>
          <p:nvSpPr>
            <p:cNvPr id="8" name="object 8"/>
            <p:cNvSpPr/>
            <p:nvPr/>
          </p:nvSpPr>
          <p:spPr>
            <a:xfrm>
              <a:off x="11386195" y="2244962"/>
              <a:ext cx="6210935" cy="0"/>
            </a:xfrm>
            <a:custGeom>
              <a:avLst/>
              <a:gdLst/>
              <a:ahLst/>
              <a:cxnLst/>
              <a:rect l="l" t="t" r="r" b="b"/>
              <a:pathLst>
                <a:path w="6210934">
                  <a:moveTo>
                    <a:pt x="0" y="0"/>
                  </a:moveTo>
                  <a:lnTo>
                    <a:pt x="6210798" y="0"/>
                  </a:lnTo>
                </a:path>
              </a:pathLst>
            </a:custGeom>
            <a:ln w="21111">
              <a:solidFill>
                <a:srgbClr val="FFD558"/>
              </a:solidFill>
            </a:ln>
          </p:spPr>
          <p:txBody>
            <a:bodyPr wrap="square" lIns="0" tIns="0" rIns="0" bIns="0" rtlCol="0"/>
            <a:lstStyle/>
            <a:p>
              <a:endParaRPr/>
            </a:p>
          </p:txBody>
        </p:sp>
        <p:sp>
          <p:nvSpPr>
            <p:cNvPr id="9" name="object 9"/>
            <p:cNvSpPr/>
            <p:nvPr/>
          </p:nvSpPr>
          <p:spPr>
            <a:xfrm>
              <a:off x="11386195" y="1881268"/>
              <a:ext cx="6210935" cy="0"/>
            </a:xfrm>
            <a:custGeom>
              <a:avLst/>
              <a:gdLst/>
              <a:ahLst/>
              <a:cxnLst/>
              <a:rect l="l" t="t" r="r" b="b"/>
              <a:pathLst>
                <a:path w="6210934">
                  <a:moveTo>
                    <a:pt x="0" y="0"/>
                  </a:moveTo>
                  <a:lnTo>
                    <a:pt x="6210798" y="0"/>
                  </a:lnTo>
                </a:path>
              </a:pathLst>
            </a:custGeom>
            <a:ln w="21110">
              <a:solidFill>
                <a:srgbClr val="FFD558"/>
              </a:solidFill>
            </a:ln>
          </p:spPr>
          <p:txBody>
            <a:bodyPr wrap="square" lIns="0" tIns="0" rIns="0" bIns="0" rtlCol="0"/>
            <a:lstStyle/>
            <a:p>
              <a:endParaRPr/>
            </a:p>
          </p:txBody>
        </p:sp>
        <p:sp>
          <p:nvSpPr>
            <p:cNvPr id="10" name="object 10"/>
            <p:cNvSpPr/>
            <p:nvPr/>
          </p:nvSpPr>
          <p:spPr>
            <a:xfrm>
              <a:off x="11386195" y="1517574"/>
              <a:ext cx="6210935" cy="0"/>
            </a:xfrm>
            <a:custGeom>
              <a:avLst/>
              <a:gdLst/>
              <a:ahLst/>
              <a:cxnLst/>
              <a:rect l="l" t="t" r="r" b="b"/>
              <a:pathLst>
                <a:path w="6210934">
                  <a:moveTo>
                    <a:pt x="0" y="0"/>
                  </a:moveTo>
                  <a:lnTo>
                    <a:pt x="6210798" y="0"/>
                  </a:lnTo>
                </a:path>
              </a:pathLst>
            </a:custGeom>
            <a:ln w="21111">
              <a:solidFill>
                <a:srgbClr val="FFD558"/>
              </a:solidFill>
            </a:ln>
          </p:spPr>
          <p:txBody>
            <a:bodyPr wrap="square" lIns="0" tIns="0" rIns="0" bIns="0" rtlCol="0"/>
            <a:lstStyle/>
            <a:p>
              <a:endParaRPr/>
            </a:p>
          </p:txBody>
        </p:sp>
        <p:sp>
          <p:nvSpPr>
            <p:cNvPr id="72" name="TextBox 71">
              <a:extLst>
                <a:ext uri="{FF2B5EF4-FFF2-40B4-BE49-F238E27FC236}">
                  <a16:creationId xmlns:a16="http://schemas.microsoft.com/office/drawing/2014/main" id="{CEF0F5DF-5728-D188-B498-ACB98D6EFB4A}"/>
                </a:ext>
              </a:extLst>
            </p:cNvPr>
            <p:cNvSpPr txBox="1"/>
            <p:nvPr/>
          </p:nvSpPr>
          <p:spPr>
            <a:xfrm>
              <a:off x="9507927" y="615149"/>
              <a:ext cx="7608558" cy="1384995"/>
            </a:xfrm>
            <a:prstGeom prst="rect">
              <a:avLst/>
            </a:prstGeom>
            <a:noFill/>
          </p:spPr>
          <p:txBody>
            <a:bodyPr wrap="square" rtlCol="0">
              <a:spAutoFit/>
            </a:bodyPr>
            <a:lstStyle/>
            <a:p>
              <a:pPr lvl="0" algn="ctr"/>
              <a:r>
                <a:rPr lang="en-US" sz="2800" b="1" dirty="0"/>
                <a:t>A sufficient amount of food must be placed on each table to provide the required portions for all children at the table</a:t>
              </a:r>
            </a:p>
          </p:txBody>
        </p:sp>
      </p:grpSp>
      <p:grpSp>
        <p:nvGrpSpPr>
          <p:cNvPr id="29" name="Group 28">
            <a:extLst>
              <a:ext uri="{FF2B5EF4-FFF2-40B4-BE49-F238E27FC236}">
                <a16:creationId xmlns:a16="http://schemas.microsoft.com/office/drawing/2014/main" id="{CA801204-9882-B7D3-CDA4-E30BED72B3E9}"/>
              </a:ext>
              <a:ext uri="{C183D7F6-B498-43B3-948B-1728B52AA6E4}">
                <adec:decorative xmlns:adec="http://schemas.microsoft.com/office/drawing/2017/decorative" val="1"/>
              </a:ext>
            </a:extLst>
          </p:cNvPr>
          <p:cNvGrpSpPr/>
          <p:nvPr/>
        </p:nvGrpSpPr>
        <p:grpSpPr>
          <a:xfrm>
            <a:off x="9356214" y="2608657"/>
            <a:ext cx="8240916" cy="2512219"/>
            <a:chOff x="9356214" y="2608657"/>
            <a:chExt cx="8240916" cy="2512219"/>
          </a:xfrm>
        </p:grpSpPr>
        <p:sp>
          <p:nvSpPr>
            <p:cNvPr id="11" name="object 11"/>
            <p:cNvSpPr/>
            <p:nvPr/>
          </p:nvSpPr>
          <p:spPr>
            <a:xfrm>
              <a:off x="11386195" y="2608657"/>
              <a:ext cx="6210935" cy="0"/>
            </a:xfrm>
            <a:custGeom>
              <a:avLst/>
              <a:gdLst/>
              <a:ahLst/>
              <a:cxnLst/>
              <a:rect l="l" t="t" r="r" b="b"/>
              <a:pathLst>
                <a:path w="6210934">
                  <a:moveTo>
                    <a:pt x="0" y="0"/>
                  </a:moveTo>
                  <a:lnTo>
                    <a:pt x="6210798" y="0"/>
                  </a:lnTo>
                </a:path>
              </a:pathLst>
            </a:custGeom>
            <a:ln w="21109">
              <a:solidFill>
                <a:srgbClr val="FFD558"/>
              </a:solidFill>
            </a:ln>
          </p:spPr>
          <p:txBody>
            <a:bodyPr wrap="square" lIns="0" tIns="0" rIns="0" bIns="0" rtlCol="0"/>
            <a:lstStyle/>
            <a:p>
              <a:endParaRPr/>
            </a:p>
          </p:txBody>
        </p:sp>
        <p:sp>
          <p:nvSpPr>
            <p:cNvPr id="12" name="object 12"/>
            <p:cNvSpPr/>
            <p:nvPr/>
          </p:nvSpPr>
          <p:spPr>
            <a:xfrm>
              <a:off x="11386195" y="2972350"/>
              <a:ext cx="6210935" cy="0"/>
            </a:xfrm>
            <a:custGeom>
              <a:avLst/>
              <a:gdLst/>
              <a:ahLst/>
              <a:cxnLst/>
              <a:rect l="l" t="t" r="r" b="b"/>
              <a:pathLst>
                <a:path w="6210934">
                  <a:moveTo>
                    <a:pt x="0" y="0"/>
                  </a:moveTo>
                  <a:lnTo>
                    <a:pt x="6210798" y="0"/>
                  </a:lnTo>
                </a:path>
              </a:pathLst>
            </a:custGeom>
            <a:ln w="21111">
              <a:solidFill>
                <a:srgbClr val="FFD558"/>
              </a:solidFill>
            </a:ln>
          </p:spPr>
          <p:txBody>
            <a:bodyPr wrap="square" lIns="0" tIns="0" rIns="0" bIns="0" rtlCol="0"/>
            <a:lstStyle/>
            <a:p>
              <a:endParaRPr/>
            </a:p>
          </p:txBody>
        </p:sp>
        <p:sp>
          <p:nvSpPr>
            <p:cNvPr id="13" name="object 13"/>
            <p:cNvSpPr/>
            <p:nvPr/>
          </p:nvSpPr>
          <p:spPr>
            <a:xfrm>
              <a:off x="11386195" y="3336045"/>
              <a:ext cx="6210935" cy="0"/>
            </a:xfrm>
            <a:custGeom>
              <a:avLst/>
              <a:gdLst/>
              <a:ahLst/>
              <a:cxnLst/>
              <a:rect l="l" t="t" r="r" b="b"/>
              <a:pathLst>
                <a:path w="6210934">
                  <a:moveTo>
                    <a:pt x="0" y="0"/>
                  </a:moveTo>
                  <a:lnTo>
                    <a:pt x="6210798" y="0"/>
                  </a:lnTo>
                </a:path>
              </a:pathLst>
            </a:custGeom>
            <a:ln w="21110">
              <a:solidFill>
                <a:srgbClr val="FFD558"/>
              </a:solidFill>
            </a:ln>
          </p:spPr>
          <p:txBody>
            <a:bodyPr wrap="square" lIns="0" tIns="0" rIns="0" bIns="0" rtlCol="0"/>
            <a:lstStyle/>
            <a:p>
              <a:endParaRPr/>
            </a:p>
          </p:txBody>
        </p:sp>
        <p:sp>
          <p:nvSpPr>
            <p:cNvPr id="14" name="object 14"/>
            <p:cNvSpPr/>
            <p:nvPr/>
          </p:nvSpPr>
          <p:spPr>
            <a:xfrm>
              <a:off x="9356214" y="2669776"/>
              <a:ext cx="8147787" cy="2451100"/>
            </a:xfrm>
            <a:custGeom>
              <a:avLst/>
              <a:gdLst/>
              <a:ahLst/>
              <a:cxnLst/>
              <a:rect l="l" t="t" r="r" b="b"/>
              <a:pathLst>
                <a:path w="6210934" h="2451100">
                  <a:moveTo>
                    <a:pt x="5993615" y="12700"/>
                  </a:moveTo>
                  <a:lnTo>
                    <a:pt x="217181" y="12700"/>
                  </a:lnTo>
                  <a:lnTo>
                    <a:pt x="224397" y="0"/>
                  </a:lnTo>
                  <a:lnTo>
                    <a:pt x="5986400" y="0"/>
                  </a:lnTo>
                  <a:lnTo>
                    <a:pt x="5993615" y="12700"/>
                  </a:lnTo>
                  <a:close/>
                </a:path>
                <a:path w="6210934" h="2451100">
                  <a:moveTo>
                    <a:pt x="6028795" y="25400"/>
                  </a:moveTo>
                  <a:lnTo>
                    <a:pt x="182001" y="25400"/>
                  </a:lnTo>
                  <a:lnTo>
                    <a:pt x="188906" y="12700"/>
                  </a:lnTo>
                  <a:lnTo>
                    <a:pt x="6021890" y="12700"/>
                  </a:lnTo>
                  <a:lnTo>
                    <a:pt x="6028795" y="25400"/>
                  </a:lnTo>
                  <a:close/>
                </a:path>
                <a:path w="6210934" h="2451100">
                  <a:moveTo>
                    <a:pt x="6055620" y="38100"/>
                  </a:moveTo>
                  <a:lnTo>
                    <a:pt x="155177" y="38100"/>
                  </a:lnTo>
                  <a:lnTo>
                    <a:pt x="161759" y="25400"/>
                  </a:lnTo>
                  <a:lnTo>
                    <a:pt x="6049038" y="25400"/>
                  </a:lnTo>
                  <a:lnTo>
                    <a:pt x="6055620" y="38100"/>
                  </a:lnTo>
                  <a:close/>
                </a:path>
                <a:path w="6210934" h="2451100">
                  <a:moveTo>
                    <a:pt x="6074796" y="50800"/>
                  </a:moveTo>
                  <a:lnTo>
                    <a:pt x="136000" y="50800"/>
                  </a:lnTo>
                  <a:lnTo>
                    <a:pt x="142298" y="38100"/>
                  </a:lnTo>
                  <a:lnTo>
                    <a:pt x="6068499" y="38100"/>
                  </a:lnTo>
                  <a:lnTo>
                    <a:pt x="6074796" y="50800"/>
                  </a:lnTo>
                  <a:close/>
                </a:path>
                <a:path w="6210934" h="2451100">
                  <a:moveTo>
                    <a:pt x="6093052" y="63500"/>
                  </a:moveTo>
                  <a:lnTo>
                    <a:pt x="117745" y="63500"/>
                  </a:lnTo>
                  <a:lnTo>
                    <a:pt x="123720" y="50800"/>
                  </a:lnTo>
                  <a:lnTo>
                    <a:pt x="6087077" y="50800"/>
                  </a:lnTo>
                  <a:lnTo>
                    <a:pt x="6093052" y="63500"/>
                  </a:lnTo>
                  <a:close/>
                </a:path>
                <a:path w="6210934" h="2451100">
                  <a:moveTo>
                    <a:pt x="6110291" y="76200"/>
                  </a:moveTo>
                  <a:lnTo>
                    <a:pt x="100506" y="76200"/>
                  </a:lnTo>
                  <a:lnTo>
                    <a:pt x="106131" y="63500"/>
                  </a:lnTo>
                  <a:lnTo>
                    <a:pt x="6104666" y="63500"/>
                  </a:lnTo>
                  <a:lnTo>
                    <a:pt x="6110291" y="76200"/>
                  </a:lnTo>
                  <a:close/>
                </a:path>
                <a:path w="6210934" h="2451100">
                  <a:moveTo>
                    <a:pt x="6121168" y="88900"/>
                  </a:moveTo>
                  <a:lnTo>
                    <a:pt x="89628" y="88900"/>
                  </a:lnTo>
                  <a:lnTo>
                    <a:pt x="95005" y="76200"/>
                  </a:lnTo>
                  <a:lnTo>
                    <a:pt x="6115791" y="76200"/>
                  </a:lnTo>
                  <a:lnTo>
                    <a:pt x="6121168" y="88900"/>
                  </a:lnTo>
                  <a:close/>
                </a:path>
                <a:path w="6210934" h="2451100">
                  <a:moveTo>
                    <a:pt x="6136499" y="101600"/>
                  </a:moveTo>
                  <a:lnTo>
                    <a:pt x="74298" y="101600"/>
                  </a:lnTo>
                  <a:lnTo>
                    <a:pt x="79271" y="88900"/>
                  </a:lnTo>
                  <a:lnTo>
                    <a:pt x="6131525" y="88900"/>
                  </a:lnTo>
                  <a:lnTo>
                    <a:pt x="6136499" y="101600"/>
                  </a:lnTo>
                  <a:close/>
                </a:path>
                <a:path w="6210934" h="2451100">
                  <a:moveTo>
                    <a:pt x="6146030" y="114300"/>
                  </a:moveTo>
                  <a:lnTo>
                    <a:pt x="64766" y="114300"/>
                  </a:lnTo>
                  <a:lnTo>
                    <a:pt x="69461" y="101600"/>
                  </a:lnTo>
                  <a:lnTo>
                    <a:pt x="6141336" y="101600"/>
                  </a:lnTo>
                  <a:lnTo>
                    <a:pt x="6146030" y="114300"/>
                  </a:lnTo>
                  <a:close/>
                </a:path>
                <a:path w="6210934" h="2451100">
                  <a:moveTo>
                    <a:pt x="6154975" y="127000"/>
                  </a:moveTo>
                  <a:lnTo>
                    <a:pt x="55822" y="127000"/>
                  </a:lnTo>
                  <a:lnTo>
                    <a:pt x="60220" y="114300"/>
                  </a:lnTo>
                  <a:lnTo>
                    <a:pt x="6150577" y="114300"/>
                  </a:lnTo>
                  <a:lnTo>
                    <a:pt x="6154975" y="127000"/>
                  </a:lnTo>
                  <a:close/>
                </a:path>
                <a:path w="6210934" h="2451100">
                  <a:moveTo>
                    <a:pt x="6163322" y="139700"/>
                  </a:moveTo>
                  <a:lnTo>
                    <a:pt x="47475" y="139700"/>
                  </a:lnTo>
                  <a:lnTo>
                    <a:pt x="51572" y="127000"/>
                  </a:lnTo>
                  <a:lnTo>
                    <a:pt x="6159225" y="127000"/>
                  </a:lnTo>
                  <a:lnTo>
                    <a:pt x="6163322" y="139700"/>
                  </a:lnTo>
                  <a:close/>
                </a:path>
                <a:path w="6210934" h="2451100">
                  <a:moveTo>
                    <a:pt x="6171042" y="152400"/>
                  </a:moveTo>
                  <a:lnTo>
                    <a:pt x="39755" y="152400"/>
                  </a:lnTo>
                  <a:lnTo>
                    <a:pt x="43536" y="139700"/>
                  </a:lnTo>
                  <a:lnTo>
                    <a:pt x="6167261" y="139700"/>
                  </a:lnTo>
                  <a:lnTo>
                    <a:pt x="6171042" y="152400"/>
                  </a:lnTo>
                  <a:close/>
                </a:path>
                <a:path w="6210934" h="2451100">
                  <a:moveTo>
                    <a:pt x="6178124" y="165100"/>
                  </a:moveTo>
                  <a:lnTo>
                    <a:pt x="32673" y="165100"/>
                  </a:lnTo>
                  <a:lnTo>
                    <a:pt x="36133" y="152400"/>
                  </a:lnTo>
                  <a:lnTo>
                    <a:pt x="6174664" y="152400"/>
                  </a:lnTo>
                  <a:lnTo>
                    <a:pt x="6178124" y="165100"/>
                  </a:lnTo>
                  <a:close/>
                </a:path>
                <a:path w="6210934" h="2451100">
                  <a:moveTo>
                    <a:pt x="6184544" y="177800"/>
                  </a:moveTo>
                  <a:lnTo>
                    <a:pt x="26253" y="177800"/>
                  </a:lnTo>
                  <a:lnTo>
                    <a:pt x="29380" y="165100"/>
                  </a:lnTo>
                  <a:lnTo>
                    <a:pt x="6181418" y="165100"/>
                  </a:lnTo>
                  <a:lnTo>
                    <a:pt x="6184544" y="177800"/>
                  </a:lnTo>
                  <a:close/>
                </a:path>
                <a:path w="6210934" h="2451100">
                  <a:moveTo>
                    <a:pt x="6190294" y="190500"/>
                  </a:moveTo>
                  <a:lnTo>
                    <a:pt x="20503" y="190500"/>
                  </a:lnTo>
                  <a:lnTo>
                    <a:pt x="23293" y="177800"/>
                  </a:lnTo>
                  <a:lnTo>
                    <a:pt x="6187504" y="177800"/>
                  </a:lnTo>
                  <a:lnTo>
                    <a:pt x="6190294" y="190500"/>
                  </a:lnTo>
                  <a:close/>
                </a:path>
                <a:path w="6210934" h="2451100">
                  <a:moveTo>
                    <a:pt x="6197621" y="215900"/>
                  </a:moveTo>
                  <a:lnTo>
                    <a:pt x="13176" y="215900"/>
                  </a:lnTo>
                  <a:lnTo>
                    <a:pt x="15445" y="203200"/>
                  </a:lnTo>
                  <a:lnTo>
                    <a:pt x="17887" y="190500"/>
                  </a:lnTo>
                  <a:lnTo>
                    <a:pt x="6192910" y="190500"/>
                  </a:lnTo>
                  <a:lnTo>
                    <a:pt x="6195352" y="203200"/>
                  </a:lnTo>
                  <a:lnTo>
                    <a:pt x="6197621" y="215900"/>
                  </a:lnTo>
                  <a:close/>
                </a:path>
                <a:path w="6210934" h="2451100">
                  <a:moveTo>
                    <a:pt x="6201627" y="228600"/>
                  </a:moveTo>
                  <a:lnTo>
                    <a:pt x="9170" y="228600"/>
                  </a:lnTo>
                  <a:lnTo>
                    <a:pt x="11084" y="215900"/>
                  </a:lnTo>
                  <a:lnTo>
                    <a:pt x="6199714" y="215900"/>
                  </a:lnTo>
                  <a:lnTo>
                    <a:pt x="6201627" y="228600"/>
                  </a:lnTo>
                  <a:close/>
                </a:path>
                <a:path w="6210934" h="2451100">
                  <a:moveTo>
                    <a:pt x="6204918" y="241300"/>
                  </a:moveTo>
                  <a:lnTo>
                    <a:pt x="5879" y="241300"/>
                  </a:lnTo>
                  <a:lnTo>
                    <a:pt x="7435" y="228600"/>
                  </a:lnTo>
                  <a:lnTo>
                    <a:pt x="6203362" y="228600"/>
                  </a:lnTo>
                  <a:lnTo>
                    <a:pt x="6204918" y="241300"/>
                  </a:lnTo>
                  <a:close/>
                </a:path>
                <a:path w="6210934" h="2451100">
                  <a:moveTo>
                    <a:pt x="6208496" y="266700"/>
                  </a:moveTo>
                  <a:lnTo>
                    <a:pt x="2301" y="266700"/>
                  </a:lnTo>
                  <a:lnTo>
                    <a:pt x="3311" y="254000"/>
                  </a:lnTo>
                  <a:lnTo>
                    <a:pt x="4504" y="241300"/>
                  </a:lnTo>
                  <a:lnTo>
                    <a:pt x="6206293" y="241300"/>
                  </a:lnTo>
                  <a:lnTo>
                    <a:pt x="6207486" y="254000"/>
                  </a:lnTo>
                  <a:lnTo>
                    <a:pt x="6208496" y="266700"/>
                  </a:lnTo>
                  <a:close/>
                </a:path>
                <a:path w="6210934" h="2451100">
                  <a:moveTo>
                    <a:pt x="6209968" y="279400"/>
                  </a:moveTo>
                  <a:lnTo>
                    <a:pt x="828" y="279400"/>
                  </a:lnTo>
                  <a:lnTo>
                    <a:pt x="1473" y="266700"/>
                  </a:lnTo>
                  <a:lnTo>
                    <a:pt x="6209324" y="266700"/>
                  </a:lnTo>
                  <a:lnTo>
                    <a:pt x="6209968" y="279400"/>
                  </a:lnTo>
                  <a:close/>
                </a:path>
                <a:path w="6210934" h="2451100">
                  <a:moveTo>
                    <a:pt x="6210797" y="2146300"/>
                  </a:moveTo>
                  <a:lnTo>
                    <a:pt x="0" y="2146300"/>
                  </a:lnTo>
                  <a:lnTo>
                    <a:pt x="92" y="292100"/>
                  </a:lnTo>
                  <a:lnTo>
                    <a:pt x="368" y="279400"/>
                  </a:lnTo>
                  <a:lnTo>
                    <a:pt x="6210429" y="279400"/>
                  </a:lnTo>
                  <a:lnTo>
                    <a:pt x="6210705" y="292100"/>
                  </a:lnTo>
                  <a:lnTo>
                    <a:pt x="6210797" y="2146300"/>
                  </a:lnTo>
                  <a:close/>
                </a:path>
                <a:path w="6210934" h="2451100">
                  <a:moveTo>
                    <a:pt x="6210428" y="2159000"/>
                  </a:moveTo>
                  <a:lnTo>
                    <a:pt x="368" y="2159000"/>
                  </a:lnTo>
                  <a:lnTo>
                    <a:pt x="92" y="2146300"/>
                  </a:lnTo>
                  <a:lnTo>
                    <a:pt x="6210705" y="2146300"/>
                  </a:lnTo>
                  <a:lnTo>
                    <a:pt x="6210428" y="2159000"/>
                  </a:lnTo>
                  <a:close/>
                </a:path>
                <a:path w="6210934" h="2451100">
                  <a:moveTo>
                    <a:pt x="6208495" y="2184400"/>
                  </a:moveTo>
                  <a:lnTo>
                    <a:pt x="2301" y="2184400"/>
                  </a:lnTo>
                  <a:lnTo>
                    <a:pt x="1473" y="2171700"/>
                  </a:lnTo>
                  <a:lnTo>
                    <a:pt x="828" y="2159000"/>
                  </a:lnTo>
                  <a:lnTo>
                    <a:pt x="6209968" y="2159000"/>
                  </a:lnTo>
                  <a:lnTo>
                    <a:pt x="6209323" y="2171700"/>
                  </a:lnTo>
                  <a:lnTo>
                    <a:pt x="6208495" y="2184400"/>
                  </a:lnTo>
                  <a:close/>
                </a:path>
                <a:path w="6210934" h="2451100">
                  <a:moveTo>
                    <a:pt x="6206292" y="2197100"/>
                  </a:moveTo>
                  <a:lnTo>
                    <a:pt x="4504" y="2197100"/>
                  </a:lnTo>
                  <a:lnTo>
                    <a:pt x="3311" y="2184400"/>
                  </a:lnTo>
                  <a:lnTo>
                    <a:pt x="6207485" y="2184400"/>
                  </a:lnTo>
                  <a:lnTo>
                    <a:pt x="6206292" y="2197100"/>
                  </a:lnTo>
                  <a:close/>
                </a:path>
                <a:path w="6210934" h="2451100">
                  <a:moveTo>
                    <a:pt x="6203360" y="2209800"/>
                  </a:moveTo>
                  <a:lnTo>
                    <a:pt x="7435" y="2209800"/>
                  </a:lnTo>
                  <a:lnTo>
                    <a:pt x="5879" y="2197100"/>
                  </a:lnTo>
                  <a:lnTo>
                    <a:pt x="6204916" y="2197100"/>
                  </a:lnTo>
                  <a:lnTo>
                    <a:pt x="6203360" y="2209800"/>
                  </a:lnTo>
                  <a:close/>
                </a:path>
                <a:path w="6210934" h="2451100">
                  <a:moveTo>
                    <a:pt x="6197620" y="2235200"/>
                  </a:moveTo>
                  <a:lnTo>
                    <a:pt x="13176" y="2235200"/>
                  </a:lnTo>
                  <a:lnTo>
                    <a:pt x="11084" y="2222500"/>
                  </a:lnTo>
                  <a:lnTo>
                    <a:pt x="9170" y="2209800"/>
                  </a:lnTo>
                  <a:lnTo>
                    <a:pt x="6201626" y="2209800"/>
                  </a:lnTo>
                  <a:lnTo>
                    <a:pt x="6199712" y="2222500"/>
                  </a:lnTo>
                  <a:lnTo>
                    <a:pt x="6197620" y="2235200"/>
                  </a:lnTo>
                  <a:close/>
                </a:path>
                <a:path w="6210934" h="2451100">
                  <a:moveTo>
                    <a:pt x="6192909" y="2247900"/>
                  </a:moveTo>
                  <a:lnTo>
                    <a:pt x="17888" y="2247900"/>
                  </a:lnTo>
                  <a:lnTo>
                    <a:pt x="15445" y="2235200"/>
                  </a:lnTo>
                  <a:lnTo>
                    <a:pt x="6195351" y="2235200"/>
                  </a:lnTo>
                  <a:lnTo>
                    <a:pt x="6192909" y="2247900"/>
                  </a:lnTo>
                  <a:close/>
                </a:path>
                <a:path w="6210934" h="2451100">
                  <a:moveTo>
                    <a:pt x="6187503" y="2260600"/>
                  </a:moveTo>
                  <a:lnTo>
                    <a:pt x="23293" y="2260600"/>
                  </a:lnTo>
                  <a:lnTo>
                    <a:pt x="20504" y="2247900"/>
                  </a:lnTo>
                  <a:lnTo>
                    <a:pt x="6190293" y="2247900"/>
                  </a:lnTo>
                  <a:lnTo>
                    <a:pt x="6187503" y="2260600"/>
                  </a:lnTo>
                  <a:close/>
                </a:path>
                <a:path w="6210934" h="2451100">
                  <a:moveTo>
                    <a:pt x="6181416" y="2273300"/>
                  </a:moveTo>
                  <a:lnTo>
                    <a:pt x="29380" y="2273300"/>
                  </a:lnTo>
                  <a:lnTo>
                    <a:pt x="26253" y="2260600"/>
                  </a:lnTo>
                  <a:lnTo>
                    <a:pt x="6184543" y="2260600"/>
                  </a:lnTo>
                  <a:lnTo>
                    <a:pt x="6181416" y="2273300"/>
                  </a:lnTo>
                  <a:close/>
                </a:path>
                <a:path w="6210934" h="2451100">
                  <a:moveTo>
                    <a:pt x="6174663" y="2286000"/>
                  </a:moveTo>
                  <a:lnTo>
                    <a:pt x="36133" y="2286000"/>
                  </a:lnTo>
                  <a:lnTo>
                    <a:pt x="32673" y="2273300"/>
                  </a:lnTo>
                  <a:lnTo>
                    <a:pt x="6178123" y="2273300"/>
                  </a:lnTo>
                  <a:lnTo>
                    <a:pt x="6174663" y="2286000"/>
                  </a:lnTo>
                  <a:close/>
                </a:path>
                <a:path w="6210934" h="2451100">
                  <a:moveTo>
                    <a:pt x="6167260" y="2298700"/>
                  </a:moveTo>
                  <a:lnTo>
                    <a:pt x="43536" y="2298700"/>
                  </a:lnTo>
                  <a:lnTo>
                    <a:pt x="39756" y="2286000"/>
                  </a:lnTo>
                  <a:lnTo>
                    <a:pt x="6171040" y="2286000"/>
                  </a:lnTo>
                  <a:lnTo>
                    <a:pt x="6167260" y="2298700"/>
                  </a:lnTo>
                  <a:close/>
                </a:path>
                <a:path w="6210934" h="2451100">
                  <a:moveTo>
                    <a:pt x="6159224" y="2311400"/>
                  </a:moveTo>
                  <a:lnTo>
                    <a:pt x="51572" y="2311400"/>
                  </a:lnTo>
                  <a:lnTo>
                    <a:pt x="47475" y="2298700"/>
                  </a:lnTo>
                  <a:lnTo>
                    <a:pt x="6163321" y="2298700"/>
                  </a:lnTo>
                  <a:lnTo>
                    <a:pt x="6159224" y="2311400"/>
                  </a:lnTo>
                  <a:close/>
                </a:path>
                <a:path w="6210934" h="2451100">
                  <a:moveTo>
                    <a:pt x="6150576" y="2324100"/>
                  </a:moveTo>
                  <a:lnTo>
                    <a:pt x="60220" y="2324100"/>
                  </a:lnTo>
                  <a:lnTo>
                    <a:pt x="55822" y="2311400"/>
                  </a:lnTo>
                  <a:lnTo>
                    <a:pt x="6154974" y="2311400"/>
                  </a:lnTo>
                  <a:lnTo>
                    <a:pt x="6150576" y="2324100"/>
                  </a:lnTo>
                  <a:close/>
                </a:path>
                <a:path w="6210934" h="2451100">
                  <a:moveTo>
                    <a:pt x="6141335" y="2336800"/>
                  </a:moveTo>
                  <a:lnTo>
                    <a:pt x="69461" y="2336800"/>
                  </a:lnTo>
                  <a:lnTo>
                    <a:pt x="64767" y="2324100"/>
                  </a:lnTo>
                  <a:lnTo>
                    <a:pt x="6146029" y="2324100"/>
                  </a:lnTo>
                  <a:lnTo>
                    <a:pt x="6141335" y="2336800"/>
                  </a:lnTo>
                  <a:close/>
                </a:path>
                <a:path w="6210934" h="2451100">
                  <a:moveTo>
                    <a:pt x="6131525" y="2349500"/>
                  </a:moveTo>
                  <a:lnTo>
                    <a:pt x="79272" y="2349500"/>
                  </a:lnTo>
                  <a:lnTo>
                    <a:pt x="74298" y="2336800"/>
                  </a:lnTo>
                  <a:lnTo>
                    <a:pt x="6136498" y="2336800"/>
                  </a:lnTo>
                  <a:lnTo>
                    <a:pt x="6131525" y="2349500"/>
                  </a:lnTo>
                  <a:close/>
                </a:path>
                <a:path w="6210934" h="2451100">
                  <a:moveTo>
                    <a:pt x="6121168" y="2362200"/>
                  </a:moveTo>
                  <a:lnTo>
                    <a:pt x="89629" y="2362200"/>
                  </a:lnTo>
                  <a:lnTo>
                    <a:pt x="84382" y="2349500"/>
                  </a:lnTo>
                  <a:lnTo>
                    <a:pt x="6126414" y="2349500"/>
                  </a:lnTo>
                  <a:lnTo>
                    <a:pt x="6121168" y="2362200"/>
                  </a:lnTo>
                  <a:close/>
                </a:path>
                <a:path w="6210934" h="2451100">
                  <a:moveTo>
                    <a:pt x="6104665" y="2374900"/>
                  </a:moveTo>
                  <a:lnTo>
                    <a:pt x="106131" y="2374900"/>
                  </a:lnTo>
                  <a:lnTo>
                    <a:pt x="100506" y="2362200"/>
                  </a:lnTo>
                  <a:lnTo>
                    <a:pt x="6110290" y="2362200"/>
                  </a:lnTo>
                  <a:lnTo>
                    <a:pt x="6104665" y="2374900"/>
                  </a:lnTo>
                  <a:close/>
                </a:path>
                <a:path w="6210934" h="2451100">
                  <a:moveTo>
                    <a:pt x="6093051" y="2387600"/>
                  </a:moveTo>
                  <a:lnTo>
                    <a:pt x="117745" y="2387600"/>
                  </a:lnTo>
                  <a:lnTo>
                    <a:pt x="111880" y="2374900"/>
                  </a:lnTo>
                  <a:lnTo>
                    <a:pt x="6098917" y="2374900"/>
                  </a:lnTo>
                  <a:lnTo>
                    <a:pt x="6093051" y="2387600"/>
                  </a:lnTo>
                  <a:close/>
                </a:path>
                <a:path w="6210934" h="2451100">
                  <a:moveTo>
                    <a:pt x="6074795" y="2400300"/>
                  </a:moveTo>
                  <a:lnTo>
                    <a:pt x="136001" y="2400300"/>
                  </a:lnTo>
                  <a:lnTo>
                    <a:pt x="129806" y="2387600"/>
                  </a:lnTo>
                  <a:lnTo>
                    <a:pt x="6080990" y="2387600"/>
                  </a:lnTo>
                  <a:lnTo>
                    <a:pt x="6074795" y="2400300"/>
                  </a:lnTo>
                  <a:close/>
                </a:path>
                <a:path w="6210934" h="2451100">
                  <a:moveTo>
                    <a:pt x="6055619" y="2413000"/>
                  </a:moveTo>
                  <a:lnTo>
                    <a:pt x="155177" y="2413000"/>
                  </a:lnTo>
                  <a:lnTo>
                    <a:pt x="148690" y="2400300"/>
                  </a:lnTo>
                  <a:lnTo>
                    <a:pt x="6062106" y="2400300"/>
                  </a:lnTo>
                  <a:lnTo>
                    <a:pt x="6055619" y="2413000"/>
                  </a:lnTo>
                  <a:close/>
                </a:path>
                <a:path w="6210934" h="2451100">
                  <a:moveTo>
                    <a:pt x="6028794" y="2425700"/>
                  </a:moveTo>
                  <a:lnTo>
                    <a:pt x="182001" y="2425700"/>
                  </a:lnTo>
                  <a:lnTo>
                    <a:pt x="175175" y="2413000"/>
                  </a:lnTo>
                  <a:lnTo>
                    <a:pt x="6035621" y="2413000"/>
                  </a:lnTo>
                  <a:lnTo>
                    <a:pt x="6028794" y="2425700"/>
                  </a:lnTo>
                  <a:close/>
                </a:path>
                <a:path w="6210934" h="2451100">
                  <a:moveTo>
                    <a:pt x="5993614" y="2438400"/>
                  </a:moveTo>
                  <a:lnTo>
                    <a:pt x="217181" y="2438400"/>
                  </a:lnTo>
                  <a:lnTo>
                    <a:pt x="210019" y="2425700"/>
                  </a:lnTo>
                  <a:lnTo>
                    <a:pt x="6000776" y="2425700"/>
                  </a:lnTo>
                  <a:lnTo>
                    <a:pt x="5993614" y="2438400"/>
                  </a:lnTo>
                  <a:close/>
                </a:path>
                <a:path w="6210934" h="2451100">
                  <a:moveTo>
                    <a:pt x="5942245" y="2451100"/>
                  </a:moveTo>
                  <a:lnTo>
                    <a:pt x="268551" y="2451100"/>
                  </a:lnTo>
                  <a:lnTo>
                    <a:pt x="261111" y="2438400"/>
                  </a:lnTo>
                  <a:lnTo>
                    <a:pt x="5949685" y="2438400"/>
                  </a:lnTo>
                  <a:lnTo>
                    <a:pt x="5942245" y="2451100"/>
                  </a:lnTo>
                  <a:close/>
                </a:path>
              </a:pathLst>
            </a:custGeom>
            <a:solidFill>
              <a:srgbClr val="B5DAEC"/>
            </a:solidFill>
          </p:spPr>
          <p:txBody>
            <a:bodyPr wrap="square" lIns="0" tIns="0" rIns="0" bIns="0" rtlCol="0"/>
            <a:lstStyle/>
            <a:p>
              <a:endParaRPr/>
            </a:p>
          </p:txBody>
        </p:sp>
        <p:sp>
          <p:nvSpPr>
            <p:cNvPr id="15" name="object 15"/>
            <p:cNvSpPr/>
            <p:nvPr/>
          </p:nvSpPr>
          <p:spPr>
            <a:xfrm>
              <a:off x="11386195" y="4956031"/>
              <a:ext cx="6210935" cy="0"/>
            </a:xfrm>
            <a:custGeom>
              <a:avLst/>
              <a:gdLst/>
              <a:ahLst/>
              <a:cxnLst/>
              <a:rect l="l" t="t" r="r" b="b"/>
              <a:pathLst>
                <a:path w="6210934">
                  <a:moveTo>
                    <a:pt x="0" y="0"/>
                  </a:moveTo>
                  <a:lnTo>
                    <a:pt x="6210798" y="0"/>
                  </a:lnTo>
                </a:path>
              </a:pathLst>
            </a:custGeom>
            <a:ln w="21111">
              <a:solidFill>
                <a:srgbClr val="B5DAEC"/>
              </a:solidFill>
            </a:ln>
          </p:spPr>
          <p:txBody>
            <a:bodyPr wrap="square" lIns="0" tIns="0" rIns="0" bIns="0" rtlCol="0"/>
            <a:lstStyle/>
            <a:p>
              <a:endParaRPr/>
            </a:p>
          </p:txBody>
        </p:sp>
        <p:sp>
          <p:nvSpPr>
            <p:cNvPr id="16" name="object 16"/>
            <p:cNvSpPr/>
            <p:nvPr/>
          </p:nvSpPr>
          <p:spPr>
            <a:xfrm>
              <a:off x="11386195" y="4592337"/>
              <a:ext cx="6210935" cy="0"/>
            </a:xfrm>
            <a:custGeom>
              <a:avLst/>
              <a:gdLst/>
              <a:ahLst/>
              <a:cxnLst/>
              <a:rect l="l" t="t" r="r" b="b"/>
              <a:pathLst>
                <a:path w="6210934">
                  <a:moveTo>
                    <a:pt x="0" y="0"/>
                  </a:moveTo>
                  <a:lnTo>
                    <a:pt x="6210798" y="0"/>
                  </a:lnTo>
                </a:path>
              </a:pathLst>
            </a:custGeom>
            <a:ln w="21110">
              <a:solidFill>
                <a:srgbClr val="B5DAEC"/>
              </a:solidFill>
            </a:ln>
          </p:spPr>
          <p:txBody>
            <a:bodyPr wrap="square" lIns="0" tIns="0" rIns="0" bIns="0" rtlCol="0"/>
            <a:lstStyle/>
            <a:p>
              <a:endParaRPr/>
            </a:p>
          </p:txBody>
        </p:sp>
        <p:sp>
          <p:nvSpPr>
            <p:cNvPr id="17" name="object 17"/>
            <p:cNvSpPr/>
            <p:nvPr/>
          </p:nvSpPr>
          <p:spPr>
            <a:xfrm>
              <a:off x="11386195" y="4228643"/>
              <a:ext cx="6210935" cy="0"/>
            </a:xfrm>
            <a:custGeom>
              <a:avLst/>
              <a:gdLst/>
              <a:ahLst/>
              <a:cxnLst/>
              <a:rect l="l" t="t" r="r" b="b"/>
              <a:pathLst>
                <a:path w="6210934">
                  <a:moveTo>
                    <a:pt x="0" y="0"/>
                  </a:moveTo>
                  <a:lnTo>
                    <a:pt x="6210798" y="0"/>
                  </a:lnTo>
                </a:path>
              </a:pathLst>
            </a:custGeom>
            <a:ln w="21111">
              <a:solidFill>
                <a:srgbClr val="B5DAEC"/>
              </a:solidFill>
            </a:ln>
          </p:spPr>
          <p:txBody>
            <a:bodyPr wrap="square" lIns="0" tIns="0" rIns="0" bIns="0" rtlCol="0"/>
            <a:lstStyle/>
            <a:p>
              <a:endParaRPr/>
            </a:p>
          </p:txBody>
        </p:sp>
        <p:sp>
          <p:nvSpPr>
            <p:cNvPr id="73" name="TextBox 72">
              <a:extLst>
                <a:ext uri="{FF2B5EF4-FFF2-40B4-BE49-F238E27FC236}">
                  <a16:creationId xmlns:a16="http://schemas.microsoft.com/office/drawing/2014/main" id="{2BE319FB-AC8A-2DE0-42D1-C4F7DC97C3F5}"/>
                </a:ext>
              </a:extLst>
            </p:cNvPr>
            <p:cNvSpPr txBox="1"/>
            <p:nvPr/>
          </p:nvSpPr>
          <p:spPr>
            <a:xfrm>
              <a:off x="9437242" y="3483080"/>
              <a:ext cx="7985729" cy="954107"/>
            </a:xfrm>
            <a:prstGeom prst="rect">
              <a:avLst/>
            </a:prstGeom>
            <a:noFill/>
          </p:spPr>
          <p:txBody>
            <a:bodyPr wrap="square" rtlCol="0">
              <a:spAutoFit/>
            </a:bodyPr>
            <a:lstStyle/>
            <a:p>
              <a:pPr lvl="0" algn="ctr"/>
              <a:r>
                <a:rPr lang="en-US" sz="2800" b="1" dirty="0"/>
                <a:t>Children should initially be offered the full required portion of each food component</a:t>
              </a:r>
            </a:p>
          </p:txBody>
        </p:sp>
      </p:grpSp>
      <p:grpSp>
        <p:nvGrpSpPr>
          <p:cNvPr id="30" name="Group 29">
            <a:extLst>
              <a:ext uri="{FF2B5EF4-FFF2-40B4-BE49-F238E27FC236}">
                <a16:creationId xmlns:a16="http://schemas.microsoft.com/office/drawing/2014/main" id="{9B72FF22-0CD4-B626-7F50-E1C1DA51FAD2}"/>
              </a:ext>
              <a:ext uri="{C183D7F6-B498-43B3-948B-1728B52AA6E4}">
                <adec:decorative xmlns:adec="http://schemas.microsoft.com/office/drawing/2017/decorative" val="1"/>
              </a:ext>
            </a:extLst>
          </p:cNvPr>
          <p:cNvGrpSpPr/>
          <p:nvPr/>
        </p:nvGrpSpPr>
        <p:grpSpPr>
          <a:xfrm>
            <a:off x="9356215" y="5150240"/>
            <a:ext cx="8246778" cy="2196382"/>
            <a:chOff x="9356215" y="5150240"/>
            <a:chExt cx="8246778" cy="2196382"/>
          </a:xfrm>
        </p:grpSpPr>
        <p:sp>
          <p:nvSpPr>
            <p:cNvPr id="18" name="object 18"/>
            <p:cNvSpPr/>
            <p:nvPr/>
          </p:nvSpPr>
          <p:spPr>
            <a:xfrm>
              <a:off x="11386195" y="5319726"/>
              <a:ext cx="6210935" cy="0"/>
            </a:xfrm>
            <a:custGeom>
              <a:avLst/>
              <a:gdLst/>
              <a:ahLst/>
              <a:cxnLst/>
              <a:rect l="l" t="t" r="r" b="b"/>
              <a:pathLst>
                <a:path w="6210934">
                  <a:moveTo>
                    <a:pt x="0" y="0"/>
                  </a:moveTo>
                  <a:lnTo>
                    <a:pt x="6210798" y="0"/>
                  </a:lnTo>
                </a:path>
              </a:pathLst>
            </a:custGeom>
            <a:ln w="21109">
              <a:solidFill>
                <a:srgbClr val="B5DAEC"/>
              </a:solidFill>
            </a:ln>
          </p:spPr>
          <p:txBody>
            <a:bodyPr wrap="square" lIns="0" tIns="0" rIns="0" bIns="0" rtlCol="0"/>
            <a:lstStyle/>
            <a:p>
              <a:endParaRPr/>
            </a:p>
          </p:txBody>
        </p:sp>
        <p:sp>
          <p:nvSpPr>
            <p:cNvPr id="19" name="object 19"/>
            <p:cNvSpPr/>
            <p:nvPr/>
          </p:nvSpPr>
          <p:spPr>
            <a:xfrm>
              <a:off x="11386195" y="5683420"/>
              <a:ext cx="6210935" cy="0"/>
            </a:xfrm>
            <a:custGeom>
              <a:avLst/>
              <a:gdLst/>
              <a:ahLst/>
              <a:cxnLst/>
              <a:rect l="l" t="t" r="r" b="b"/>
              <a:pathLst>
                <a:path w="6210934">
                  <a:moveTo>
                    <a:pt x="0" y="0"/>
                  </a:moveTo>
                  <a:lnTo>
                    <a:pt x="6210798" y="0"/>
                  </a:lnTo>
                </a:path>
              </a:pathLst>
            </a:custGeom>
            <a:ln w="21111">
              <a:solidFill>
                <a:srgbClr val="B5DAEC"/>
              </a:solidFill>
            </a:ln>
          </p:spPr>
          <p:txBody>
            <a:bodyPr wrap="square" lIns="0" tIns="0" rIns="0" bIns="0" rtlCol="0"/>
            <a:lstStyle/>
            <a:p>
              <a:endParaRPr/>
            </a:p>
          </p:txBody>
        </p:sp>
        <p:sp>
          <p:nvSpPr>
            <p:cNvPr id="20" name="object 20"/>
            <p:cNvSpPr/>
            <p:nvPr/>
          </p:nvSpPr>
          <p:spPr>
            <a:xfrm>
              <a:off x="11386195" y="6047114"/>
              <a:ext cx="6210935" cy="0"/>
            </a:xfrm>
            <a:custGeom>
              <a:avLst/>
              <a:gdLst/>
              <a:ahLst/>
              <a:cxnLst/>
              <a:rect l="l" t="t" r="r" b="b"/>
              <a:pathLst>
                <a:path w="6210934">
                  <a:moveTo>
                    <a:pt x="0" y="0"/>
                  </a:moveTo>
                  <a:lnTo>
                    <a:pt x="6210798" y="0"/>
                  </a:lnTo>
                </a:path>
              </a:pathLst>
            </a:custGeom>
            <a:ln w="21110">
              <a:solidFill>
                <a:srgbClr val="B5DAEC"/>
              </a:solidFill>
            </a:ln>
          </p:spPr>
          <p:txBody>
            <a:bodyPr wrap="square" lIns="0" tIns="0" rIns="0" bIns="0" rtlCol="0"/>
            <a:lstStyle/>
            <a:p>
              <a:endParaRPr/>
            </a:p>
          </p:txBody>
        </p:sp>
        <p:sp>
          <p:nvSpPr>
            <p:cNvPr id="21" name="object 21"/>
            <p:cNvSpPr/>
            <p:nvPr/>
          </p:nvSpPr>
          <p:spPr>
            <a:xfrm>
              <a:off x="9356215" y="5150240"/>
              <a:ext cx="8246778" cy="2196382"/>
            </a:xfrm>
            <a:custGeom>
              <a:avLst/>
              <a:gdLst/>
              <a:ahLst/>
              <a:cxnLst/>
              <a:rect l="l" t="t" r="r" b="b"/>
              <a:pathLst>
                <a:path w="6210934" h="2451100">
                  <a:moveTo>
                    <a:pt x="5993615" y="12700"/>
                  </a:moveTo>
                  <a:lnTo>
                    <a:pt x="217181" y="12700"/>
                  </a:lnTo>
                  <a:lnTo>
                    <a:pt x="224397" y="0"/>
                  </a:lnTo>
                  <a:lnTo>
                    <a:pt x="5986400" y="0"/>
                  </a:lnTo>
                  <a:lnTo>
                    <a:pt x="5993615" y="12700"/>
                  </a:lnTo>
                  <a:close/>
                </a:path>
                <a:path w="6210934" h="2451100">
                  <a:moveTo>
                    <a:pt x="6028795" y="25400"/>
                  </a:moveTo>
                  <a:lnTo>
                    <a:pt x="182001" y="25400"/>
                  </a:lnTo>
                  <a:lnTo>
                    <a:pt x="188906" y="12700"/>
                  </a:lnTo>
                  <a:lnTo>
                    <a:pt x="6021890" y="12700"/>
                  </a:lnTo>
                  <a:lnTo>
                    <a:pt x="6028795" y="25400"/>
                  </a:lnTo>
                  <a:close/>
                </a:path>
                <a:path w="6210934" h="2451100">
                  <a:moveTo>
                    <a:pt x="6055620" y="38100"/>
                  </a:moveTo>
                  <a:lnTo>
                    <a:pt x="155177" y="38100"/>
                  </a:lnTo>
                  <a:lnTo>
                    <a:pt x="161759" y="25400"/>
                  </a:lnTo>
                  <a:lnTo>
                    <a:pt x="6049038" y="25400"/>
                  </a:lnTo>
                  <a:lnTo>
                    <a:pt x="6055620" y="38100"/>
                  </a:lnTo>
                  <a:close/>
                </a:path>
                <a:path w="6210934" h="2451100">
                  <a:moveTo>
                    <a:pt x="6074796" y="50800"/>
                  </a:moveTo>
                  <a:lnTo>
                    <a:pt x="136000" y="50800"/>
                  </a:lnTo>
                  <a:lnTo>
                    <a:pt x="142298" y="38100"/>
                  </a:lnTo>
                  <a:lnTo>
                    <a:pt x="6068499" y="38100"/>
                  </a:lnTo>
                  <a:lnTo>
                    <a:pt x="6074796" y="50800"/>
                  </a:lnTo>
                  <a:close/>
                </a:path>
                <a:path w="6210934" h="2451100">
                  <a:moveTo>
                    <a:pt x="6093052" y="63500"/>
                  </a:moveTo>
                  <a:lnTo>
                    <a:pt x="117745" y="63500"/>
                  </a:lnTo>
                  <a:lnTo>
                    <a:pt x="123720" y="50800"/>
                  </a:lnTo>
                  <a:lnTo>
                    <a:pt x="6087077" y="50800"/>
                  </a:lnTo>
                  <a:lnTo>
                    <a:pt x="6093052" y="63500"/>
                  </a:lnTo>
                  <a:close/>
                </a:path>
                <a:path w="6210934" h="2451100">
                  <a:moveTo>
                    <a:pt x="6110291" y="76200"/>
                  </a:moveTo>
                  <a:lnTo>
                    <a:pt x="100506" y="76200"/>
                  </a:lnTo>
                  <a:lnTo>
                    <a:pt x="106131" y="63500"/>
                  </a:lnTo>
                  <a:lnTo>
                    <a:pt x="6104666" y="63500"/>
                  </a:lnTo>
                  <a:lnTo>
                    <a:pt x="6110291" y="76200"/>
                  </a:lnTo>
                  <a:close/>
                </a:path>
                <a:path w="6210934" h="2451100">
                  <a:moveTo>
                    <a:pt x="6121168" y="88900"/>
                  </a:moveTo>
                  <a:lnTo>
                    <a:pt x="89628" y="88900"/>
                  </a:lnTo>
                  <a:lnTo>
                    <a:pt x="95005" y="76200"/>
                  </a:lnTo>
                  <a:lnTo>
                    <a:pt x="6115791" y="76200"/>
                  </a:lnTo>
                  <a:lnTo>
                    <a:pt x="6121168" y="88900"/>
                  </a:lnTo>
                  <a:close/>
                </a:path>
                <a:path w="6210934" h="2451100">
                  <a:moveTo>
                    <a:pt x="6136499" y="101600"/>
                  </a:moveTo>
                  <a:lnTo>
                    <a:pt x="74298" y="101600"/>
                  </a:lnTo>
                  <a:lnTo>
                    <a:pt x="79271" y="88900"/>
                  </a:lnTo>
                  <a:lnTo>
                    <a:pt x="6131525" y="88900"/>
                  </a:lnTo>
                  <a:lnTo>
                    <a:pt x="6136499" y="101600"/>
                  </a:lnTo>
                  <a:close/>
                </a:path>
                <a:path w="6210934" h="2451100">
                  <a:moveTo>
                    <a:pt x="6146030" y="114300"/>
                  </a:moveTo>
                  <a:lnTo>
                    <a:pt x="64766" y="114300"/>
                  </a:lnTo>
                  <a:lnTo>
                    <a:pt x="69461" y="101600"/>
                  </a:lnTo>
                  <a:lnTo>
                    <a:pt x="6141336" y="101600"/>
                  </a:lnTo>
                  <a:lnTo>
                    <a:pt x="6146030" y="114300"/>
                  </a:lnTo>
                  <a:close/>
                </a:path>
                <a:path w="6210934" h="2451100">
                  <a:moveTo>
                    <a:pt x="6154975" y="127000"/>
                  </a:moveTo>
                  <a:lnTo>
                    <a:pt x="55822" y="127000"/>
                  </a:lnTo>
                  <a:lnTo>
                    <a:pt x="60220" y="114300"/>
                  </a:lnTo>
                  <a:lnTo>
                    <a:pt x="6150577" y="114300"/>
                  </a:lnTo>
                  <a:lnTo>
                    <a:pt x="6154975" y="127000"/>
                  </a:lnTo>
                  <a:close/>
                </a:path>
                <a:path w="6210934" h="2451100">
                  <a:moveTo>
                    <a:pt x="6163322" y="139700"/>
                  </a:moveTo>
                  <a:lnTo>
                    <a:pt x="47475" y="139700"/>
                  </a:lnTo>
                  <a:lnTo>
                    <a:pt x="51572" y="127000"/>
                  </a:lnTo>
                  <a:lnTo>
                    <a:pt x="6159225" y="127000"/>
                  </a:lnTo>
                  <a:lnTo>
                    <a:pt x="6163322" y="139700"/>
                  </a:lnTo>
                  <a:close/>
                </a:path>
                <a:path w="6210934" h="2451100">
                  <a:moveTo>
                    <a:pt x="6171042" y="152400"/>
                  </a:moveTo>
                  <a:lnTo>
                    <a:pt x="39755" y="152400"/>
                  </a:lnTo>
                  <a:lnTo>
                    <a:pt x="43536" y="139700"/>
                  </a:lnTo>
                  <a:lnTo>
                    <a:pt x="6167261" y="139700"/>
                  </a:lnTo>
                  <a:lnTo>
                    <a:pt x="6171042" y="152400"/>
                  </a:lnTo>
                  <a:close/>
                </a:path>
                <a:path w="6210934" h="2451100">
                  <a:moveTo>
                    <a:pt x="6178124" y="165100"/>
                  </a:moveTo>
                  <a:lnTo>
                    <a:pt x="32673" y="165100"/>
                  </a:lnTo>
                  <a:lnTo>
                    <a:pt x="36133" y="152400"/>
                  </a:lnTo>
                  <a:lnTo>
                    <a:pt x="6174664" y="152400"/>
                  </a:lnTo>
                  <a:lnTo>
                    <a:pt x="6178124" y="165100"/>
                  </a:lnTo>
                  <a:close/>
                </a:path>
                <a:path w="6210934" h="2451100">
                  <a:moveTo>
                    <a:pt x="6184544" y="177800"/>
                  </a:moveTo>
                  <a:lnTo>
                    <a:pt x="26253" y="177800"/>
                  </a:lnTo>
                  <a:lnTo>
                    <a:pt x="29380" y="165100"/>
                  </a:lnTo>
                  <a:lnTo>
                    <a:pt x="6181418" y="165100"/>
                  </a:lnTo>
                  <a:lnTo>
                    <a:pt x="6184544" y="177800"/>
                  </a:lnTo>
                  <a:close/>
                </a:path>
                <a:path w="6210934" h="2451100">
                  <a:moveTo>
                    <a:pt x="6190294" y="190500"/>
                  </a:moveTo>
                  <a:lnTo>
                    <a:pt x="20503" y="190500"/>
                  </a:lnTo>
                  <a:lnTo>
                    <a:pt x="23293" y="177800"/>
                  </a:lnTo>
                  <a:lnTo>
                    <a:pt x="6187504" y="177800"/>
                  </a:lnTo>
                  <a:lnTo>
                    <a:pt x="6190294" y="190500"/>
                  </a:lnTo>
                  <a:close/>
                </a:path>
                <a:path w="6210934" h="2451100">
                  <a:moveTo>
                    <a:pt x="6197621" y="215900"/>
                  </a:moveTo>
                  <a:lnTo>
                    <a:pt x="13176" y="215900"/>
                  </a:lnTo>
                  <a:lnTo>
                    <a:pt x="15445" y="203200"/>
                  </a:lnTo>
                  <a:lnTo>
                    <a:pt x="17887" y="190500"/>
                  </a:lnTo>
                  <a:lnTo>
                    <a:pt x="6192910" y="190500"/>
                  </a:lnTo>
                  <a:lnTo>
                    <a:pt x="6195352" y="203200"/>
                  </a:lnTo>
                  <a:lnTo>
                    <a:pt x="6197621" y="215900"/>
                  </a:lnTo>
                  <a:close/>
                </a:path>
                <a:path w="6210934" h="2451100">
                  <a:moveTo>
                    <a:pt x="6201627" y="228600"/>
                  </a:moveTo>
                  <a:lnTo>
                    <a:pt x="9170" y="228600"/>
                  </a:lnTo>
                  <a:lnTo>
                    <a:pt x="11084" y="215900"/>
                  </a:lnTo>
                  <a:lnTo>
                    <a:pt x="6199714" y="215900"/>
                  </a:lnTo>
                  <a:lnTo>
                    <a:pt x="6201627" y="228600"/>
                  </a:lnTo>
                  <a:close/>
                </a:path>
                <a:path w="6210934" h="2451100">
                  <a:moveTo>
                    <a:pt x="6204918" y="241300"/>
                  </a:moveTo>
                  <a:lnTo>
                    <a:pt x="5879" y="241300"/>
                  </a:lnTo>
                  <a:lnTo>
                    <a:pt x="7435" y="228600"/>
                  </a:lnTo>
                  <a:lnTo>
                    <a:pt x="6203362" y="228600"/>
                  </a:lnTo>
                  <a:lnTo>
                    <a:pt x="6204918" y="241300"/>
                  </a:lnTo>
                  <a:close/>
                </a:path>
                <a:path w="6210934" h="2451100">
                  <a:moveTo>
                    <a:pt x="6208496" y="266700"/>
                  </a:moveTo>
                  <a:lnTo>
                    <a:pt x="2301" y="266700"/>
                  </a:lnTo>
                  <a:lnTo>
                    <a:pt x="3311" y="254000"/>
                  </a:lnTo>
                  <a:lnTo>
                    <a:pt x="4504" y="241300"/>
                  </a:lnTo>
                  <a:lnTo>
                    <a:pt x="6206293" y="241300"/>
                  </a:lnTo>
                  <a:lnTo>
                    <a:pt x="6207486" y="254000"/>
                  </a:lnTo>
                  <a:lnTo>
                    <a:pt x="6208496" y="266700"/>
                  </a:lnTo>
                  <a:close/>
                </a:path>
                <a:path w="6210934" h="2451100">
                  <a:moveTo>
                    <a:pt x="6209968" y="279400"/>
                  </a:moveTo>
                  <a:lnTo>
                    <a:pt x="828" y="279400"/>
                  </a:lnTo>
                  <a:lnTo>
                    <a:pt x="1473" y="266700"/>
                  </a:lnTo>
                  <a:lnTo>
                    <a:pt x="6209324" y="266700"/>
                  </a:lnTo>
                  <a:lnTo>
                    <a:pt x="6209968" y="279400"/>
                  </a:lnTo>
                  <a:close/>
                </a:path>
                <a:path w="6210934" h="2451100">
                  <a:moveTo>
                    <a:pt x="6210797" y="2146300"/>
                  </a:moveTo>
                  <a:lnTo>
                    <a:pt x="0" y="2146300"/>
                  </a:lnTo>
                  <a:lnTo>
                    <a:pt x="92" y="292100"/>
                  </a:lnTo>
                  <a:lnTo>
                    <a:pt x="368" y="279400"/>
                  </a:lnTo>
                  <a:lnTo>
                    <a:pt x="6210429" y="279400"/>
                  </a:lnTo>
                  <a:lnTo>
                    <a:pt x="6210705" y="292100"/>
                  </a:lnTo>
                  <a:lnTo>
                    <a:pt x="6210797" y="2146300"/>
                  </a:lnTo>
                  <a:close/>
                </a:path>
                <a:path w="6210934" h="2451100">
                  <a:moveTo>
                    <a:pt x="6210428" y="2159000"/>
                  </a:moveTo>
                  <a:lnTo>
                    <a:pt x="368" y="2159000"/>
                  </a:lnTo>
                  <a:lnTo>
                    <a:pt x="92" y="2146300"/>
                  </a:lnTo>
                  <a:lnTo>
                    <a:pt x="6210705" y="2146300"/>
                  </a:lnTo>
                  <a:lnTo>
                    <a:pt x="6210428" y="2159000"/>
                  </a:lnTo>
                  <a:close/>
                </a:path>
                <a:path w="6210934" h="2451100">
                  <a:moveTo>
                    <a:pt x="6208495" y="2184400"/>
                  </a:moveTo>
                  <a:lnTo>
                    <a:pt x="2301" y="2184400"/>
                  </a:lnTo>
                  <a:lnTo>
                    <a:pt x="1473" y="2171700"/>
                  </a:lnTo>
                  <a:lnTo>
                    <a:pt x="828" y="2159000"/>
                  </a:lnTo>
                  <a:lnTo>
                    <a:pt x="6209968" y="2159000"/>
                  </a:lnTo>
                  <a:lnTo>
                    <a:pt x="6209323" y="2171700"/>
                  </a:lnTo>
                  <a:lnTo>
                    <a:pt x="6208495" y="2184400"/>
                  </a:lnTo>
                  <a:close/>
                </a:path>
                <a:path w="6210934" h="2451100">
                  <a:moveTo>
                    <a:pt x="6206292" y="2197100"/>
                  </a:moveTo>
                  <a:lnTo>
                    <a:pt x="4504" y="2197100"/>
                  </a:lnTo>
                  <a:lnTo>
                    <a:pt x="3311" y="2184400"/>
                  </a:lnTo>
                  <a:lnTo>
                    <a:pt x="6207485" y="2184400"/>
                  </a:lnTo>
                  <a:lnTo>
                    <a:pt x="6206292" y="2197100"/>
                  </a:lnTo>
                  <a:close/>
                </a:path>
                <a:path w="6210934" h="2451100">
                  <a:moveTo>
                    <a:pt x="6203360" y="2209800"/>
                  </a:moveTo>
                  <a:lnTo>
                    <a:pt x="7435" y="2209800"/>
                  </a:lnTo>
                  <a:lnTo>
                    <a:pt x="5879" y="2197100"/>
                  </a:lnTo>
                  <a:lnTo>
                    <a:pt x="6204916" y="2197100"/>
                  </a:lnTo>
                  <a:lnTo>
                    <a:pt x="6203360" y="2209800"/>
                  </a:lnTo>
                  <a:close/>
                </a:path>
                <a:path w="6210934" h="2451100">
                  <a:moveTo>
                    <a:pt x="6197620" y="2235200"/>
                  </a:moveTo>
                  <a:lnTo>
                    <a:pt x="13176" y="2235200"/>
                  </a:lnTo>
                  <a:lnTo>
                    <a:pt x="11084" y="2222500"/>
                  </a:lnTo>
                  <a:lnTo>
                    <a:pt x="9170" y="2209800"/>
                  </a:lnTo>
                  <a:lnTo>
                    <a:pt x="6201626" y="2209800"/>
                  </a:lnTo>
                  <a:lnTo>
                    <a:pt x="6199712" y="2222500"/>
                  </a:lnTo>
                  <a:lnTo>
                    <a:pt x="6197620" y="2235200"/>
                  </a:lnTo>
                  <a:close/>
                </a:path>
                <a:path w="6210934" h="2451100">
                  <a:moveTo>
                    <a:pt x="6192909" y="2247900"/>
                  </a:moveTo>
                  <a:lnTo>
                    <a:pt x="17888" y="2247900"/>
                  </a:lnTo>
                  <a:lnTo>
                    <a:pt x="15445" y="2235200"/>
                  </a:lnTo>
                  <a:lnTo>
                    <a:pt x="6195351" y="2235200"/>
                  </a:lnTo>
                  <a:lnTo>
                    <a:pt x="6192909" y="2247900"/>
                  </a:lnTo>
                  <a:close/>
                </a:path>
                <a:path w="6210934" h="2451100">
                  <a:moveTo>
                    <a:pt x="6187503" y="2260600"/>
                  </a:moveTo>
                  <a:lnTo>
                    <a:pt x="23293" y="2260600"/>
                  </a:lnTo>
                  <a:lnTo>
                    <a:pt x="20504" y="2247900"/>
                  </a:lnTo>
                  <a:lnTo>
                    <a:pt x="6190293" y="2247900"/>
                  </a:lnTo>
                  <a:lnTo>
                    <a:pt x="6187503" y="2260600"/>
                  </a:lnTo>
                  <a:close/>
                </a:path>
                <a:path w="6210934" h="2451100">
                  <a:moveTo>
                    <a:pt x="6181416" y="2273300"/>
                  </a:moveTo>
                  <a:lnTo>
                    <a:pt x="29380" y="2273300"/>
                  </a:lnTo>
                  <a:lnTo>
                    <a:pt x="26253" y="2260600"/>
                  </a:lnTo>
                  <a:lnTo>
                    <a:pt x="6184543" y="2260600"/>
                  </a:lnTo>
                  <a:lnTo>
                    <a:pt x="6181416" y="2273300"/>
                  </a:lnTo>
                  <a:close/>
                </a:path>
                <a:path w="6210934" h="2451100">
                  <a:moveTo>
                    <a:pt x="6174663" y="2286000"/>
                  </a:moveTo>
                  <a:lnTo>
                    <a:pt x="36133" y="2286000"/>
                  </a:lnTo>
                  <a:lnTo>
                    <a:pt x="32673" y="2273300"/>
                  </a:lnTo>
                  <a:lnTo>
                    <a:pt x="6178123" y="2273300"/>
                  </a:lnTo>
                  <a:lnTo>
                    <a:pt x="6174663" y="2286000"/>
                  </a:lnTo>
                  <a:close/>
                </a:path>
                <a:path w="6210934" h="2451100">
                  <a:moveTo>
                    <a:pt x="6167260" y="2298700"/>
                  </a:moveTo>
                  <a:lnTo>
                    <a:pt x="43536" y="2298700"/>
                  </a:lnTo>
                  <a:lnTo>
                    <a:pt x="39756" y="2286000"/>
                  </a:lnTo>
                  <a:lnTo>
                    <a:pt x="6171040" y="2286000"/>
                  </a:lnTo>
                  <a:lnTo>
                    <a:pt x="6167260" y="2298700"/>
                  </a:lnTo>
                  <a:close/>
                </a:path>
                <a:path w="6210934" h="2451100">
                  <a:moveTo>
                    <a:pt x="6159224" y="2311400"/>
                  </a:moveTo>
                  <a:lnTo>
                    <a:pt x="51572" y="2311400"/>
                  </a:lnTo>
                  <a:lnTo>
                    <a:pt x="47475" y="2298700"/>
                  </a:lnTo>
                  <a:lnTo>
                    <a:pt x="6163321" y="2298700"/>
                  </a:lnTo>
                  <a:lnTo>
                    <a:pt x="6159224" y="2311400"/>
                  </a:lnTo>
                  <a:close/>
                </a:path>
                <a:path w="6210934" h="2451100">
                  <a:moveTo>
                    <a:pt x="6150576" y="2324100"/>
                  </a:moveTo>
                  <a:lnTo>
                    <a:pt x="60220" y="2324100"/>
                  </a:lnTo>
                  <a:lnTo>
                    <a:pt x="55822" y="2311400"/>
                  </a:lnTo>
                  <a:lnTo>
                    <a:pt x="6154974" y="2311400"/>
                  </a:lnTo>
                  <a:lnTo>
                    <a:pt x="6150576" y="2324100"/>
                  </a:lnTo>
                  <a:close/>
                </a:path>
                <a:path w="6210934" h="2451100">
                  <a:moveTo>
                    <a:pt x="6141335" y="2336800"/>
                  </a:moveTo>
                  <a:lnTo>
                    <a:pt x="69461" y="2336800"/>
                  </a:lnTo>
                  <a:lnTo>
                    <a:pt x="64767" y="2324100"/>
                  </a:lnTo>
                  <a:lnTo>
                    <a:pt x="6146029" y="2324100"/>
                  </a:lnTo>
                  <a:lnTo>
                    <a:pt x="6141335" y="2336800"/>
                  </a:lnTo>
                  <a:close/>
                </a:path>
                <a:path w="6210934" h="2451100">
                  <a:moveTo>
                    <a:pt x="6131525" y="2349500"/>
                  </a:moveTo>
                  <a:lnTo>
                    <a:pt x="79272" y="2349500"/>
                  </a:lnTo>
                  <a:lnTo>
                    <a:pt x="74298" y="2336800"/>
                  </a:lnTo>
                  <a:lnTo>
                    <a:pt x="6136498" y="2336800"/>
                  </a:lnTo>
                  <a:lnTo>
                    <a:pt x="6131525" y="2349500"/>
                  </a:lnTo>
                  <a:close/>
                </a:path>
                <a:path w="6210934" h="2451100">
                  <a:moveTo>
                    <a:pt x="6121168" y="2362200"/>
                  </a:moveTo>
                  <a:lnTo>
                    <a:pt x="89629" y="2362200"/>
                  </a:lnTo>
                  <a:lnTo>
                    <a:pt x="84382" y="2349500"/>
                  </a:lnTo>
                  <a:lnTo>
                    <a:pt x="6126414" y="2349500"/>
                  </a:lnTo>
                  <a:lnTo>
                    <a:pt x="6121168" y="2362200"/>
                  </a:lnTo>
                  <a:close/>
                </a:path>
                <a:path w="6210934" h="2451100">
                  <a:moveTo>
                    <a:pt x="6104665" y="2374900"/>
                  </a:moveTo>
                  <a:lnTo>
                    <a:pt x="106131" y="2374900"/>
                  </a:lnTo>
                  <a:lnTo>
                    <a:pt x="100506" y="2362200"/>
                  </a:lnTo>
                  <a:lnTo>
                    <a:pt x="6110290" y="2362200"/>
                  </a:lnTo>
                  <a:lnTo>
                    <a:pt x="6104665" y="2374900"/>
                  </a:lnTo>
                  <a:close/>
                </a:path>
                <a:path w="6210934" h="2451100">
                  <a:moveTo>
                    <a:pt x="6093051" y="2387600"/>
                  </a:moveTo>
                  <a:lnTo>
                    <a:pt x="117745" y="2387600"/>
                  </a:lnTo>
                  <a:lnTo>
                    <a:pt x="111880" y="2374900"/>
                  </a:lnTo>
                  <a:lnTo>
                    <a:pt x="6098917" y="2374900"/>
                  </a:lnTo>
                  <a:lnTo>
                    <a:pt x="6093051" y="2387600"/>
                  </a:lnTo>
                  <a:close/>
                </a:path>
                <a:path w="6210934" h="2451100">
                  <a:moveTo>
                    <a:pt x="6074795" y="2400300"/>
                  </a:moveTo>
                  <a:lnTo>
                    <a:pt x="136001" y="2400300"/>
                  </a:lnTo>
                  <a:lnTo>
                    <a:pt x="129806" y="2387600"/>
                  </a:lnTo>
                  <a:lnTo>
                    <a:pt x="6080990" y="2387600"/>
                  </a:lnTo>
                  <a:lnTo>
                    <a:pt x="6074795" y="2400300"/>
                  </a:lnTo>
                  <a:close/>
                </a:path>
                <a:path w="6210934" h="2451100">
                  <a:moveTo>
                    <a:pt x="6055619" y="2413000"/>
                  </a:moveTo>
                  <a:lnTo>
                    <a:pt x="155177" y="2413000"/>
                  </a:lnTo>
                  <a:lnTo>
                    <a:pt x="148690" y="2400300"/>
                  </a:lnTo>
                  <a:lnTo>
                    <a:pt x="6062106" y="2400300"/>
                  </a:lnTo>
                  <a:lnTo>
                    <a:pt x="6055619" y="2413000"/>
                  </a:lnTo>
                  <a:close/>
                </a:path>
                <a:path w="6210934" h="2451100">
                  <a:moveTo>
                    <a:pt x="6028794" y="2425700"/>
                  </a:moveTo>
                  <a:lnTo>
                    <a:pt x="182001" y="2425700"/>
                  </a:lnTo>
                  <a:lnTo>
                    <a:pt x="175175" y="2413000"/>
                  </a:lnTo>
                  <a:lnTo>
                    <a:pt x="6035621" y="2413000"/>
                  </a:lnTo>
                  <a:lnTo>
                    <a:pt x="6028794" y="2425700"/>
                  </a:lnTo>
                  <a:close/>
                </a:path>
                <a:path w="6210934" h="2451100">
                  <a:moveTo>
                    <a:pt x="5993614" y="2438400"/>
                  </a:moveTo>
                  <a:lnTo>
                    <a:pt x="217181" y="2438400"/>
                  </a:lnTo>
                  <a:lnTo>
                    <a:pt x="210019" y="2425700"/>
                  </a:lnTo>
                  <a:lnTo>
                    <a:pt x="6000776" y="2425700"/>
                  </a:lnTo>
                  <a:lnTo>
                    <a:pt x="5993614" y="2438400"/>
                  </a:lnTo>
                  <a:close/>
                </a:path>
                <a:path w="6210934" h="2451100">
                  <a:moveTo>
                    <a:pt x="5942245" y="2451100"/>
                  </a:moveTo>
                  <a:lnTo>
                    <a:pt x="268551" y="2451100"/>
                  </a:lnTo>
                  <a:lnTo>
                    <a:pt x="261111" y="2438400"/>
                  </a:lnTo>
                  <a:lnTo>
                    <a:pt x="5949685" y="2438400"/>
                  </a:lnTo>
                  <a:lnTo>
                    <a:pt x="5942245" y="2451100"/>
                  </a:lnTo>
                  <a:close/>
                </a:path>
              </a:pathLst>
            </a:custGeom>
            <a:solidFill>
              <a:srgbClr val="FF9AD6"/>
            </a:solidFill>
          </p:spPr>
          <p:txBody>
            <a:bodyPr wrap="square" lIns="0" tIns="0" rIns="0" bIns="0" rtlCol="0"/>
            <a:lstStyle/>
            <a:p>
              <a:endParaRPr/>
            </a:p>
          </p:txBody>
        </p:sp>
        <p:sp>
          <p:nvSpPr>
            <p:cNvPr id="23" name="object 23"/>
            <p:cNvSpPr/>
            <p:nvPr/>
          </p:nvSpPr>
          <p:spPr>
            <a:xfrm>
              <a:off x="11386195" y="7301554"/>
              <a:ext cx="6210935" cy="0"/>
            </a:xfrm>
            <a:custGeom>
              <a:avLst/>
              <a:gdLst/>
              <a:ahLst/>
              <a:cxnLst/>
              <a:rect l="l" t="t" r="r" b="b"/>
              <a:pathLst>
                <a:path w="6210934">
                  <a:moveTo>
                    <a:pt x="0" y="0"/>
                  </a:moveTo>
                  <a:lnTo>
                    <a:pt x="6210798" y="0"/>
                  </a:lnTo>
                </a:path>
              </a:pathLst>
            </a:custGeom>
            <a:ln w="21110">
              <a:solidFill>
                <a:srgbClr val="FF9AD6"/>
              </a:solidFill>
            </a:ln>
          </p:spPr>
          <p:txBody>
            <a:bodyPr wrap="square" lIns="0" tIns="0" rIns="0" bIns="0" rtlCol="0"/>
            <a:lstStyle/>
            <a:p>
              <a:endParaRPr/>
            </a:p>
          </p:txBody>
        </p:sp>
        <p:sp>
          <p:nvSpPr>
            <p:cNvPr id="24" name="object 24"/>
            <p:cNvSpPr/>
            <p:nvPr/>
          </p:nvSpPr>
          <p:spPr>
            <a:xfrm>
              <a:off x="11386195" y="6937860"/>
              <a:ext cx="6210935" cy="0"/>
            </a:xfrm>
            <a:custGeom>
              <a:avLst/>
              <a:gdLst/>
              <a:ahLst/>
              <a:cxnLst/>
              <a:rect l="l" t="t" r="r" b="b"/>
              <a:pathLst>
                <a:path w="6210934">
                  <a:moveTo>
                    <a:pt x="0" y="0"/>
                  </a:moveTo>
                  <a:lnTo>
                    <a:pt x="6210798" y="0"/>
                  </a:lnTo>
                </a:path>
              </a:pathLst>
            </a:custGeom>
            <a:ln w="21111">
              <a:solidFill>
                <a:srgbClr val="FF9AD6"/>
              </a:solidFill>
            </a:ln>
          </p:spPr>
          <p:txBody>
            <a:bodyPr wrap="square" lIns="0" tIns="0" rIns="0" bIns="0" rtlCol="0"/>
            <a:lstStyle/>
            <a:p>
              <a:endParaRPr/>
            </a:p>
          </p:txBody>
        </p:sp>
        <p:sp>
          <p:nvSpPr>
            <p:cNvPr id="74" name="TextBox 73">
              <a:extLst>
                <a:ext uri="{FF2B5EF4-FFF2-40B4-BE49-F238E27FC236}">
                  <a16:creationId xmlns:a16="http://schemas.microsoft.com/office/drawing/2014/main" id="{15B47B8A-CD3E-CFDC-F2E2-A68A70DD8BBC}"/>
                </a:ext>
              </a:extLst>
            </p:cNvPr>
            <p:cNvSpPr txBox="1"/>
            <p:nvPr/>
          </p:nvSpPr>
          <p:spPr>
            <a:xfrm>
              <a:off x="9507927" y="5683420"/>
              <a:ext cx="7985729" cy="954107"/>
            </a:xfrm>
            <a:prstGeom prst="rect">
              <a:avLst/>
            </a:prstGeom>
            <a:noFill/>
          </p:spPr>
          <p:txBody>
            <a:bodyPr wrap="square" rtlCol="0">
              <a:spAutoFit/>
            </a:bodyPr>
            <a:lstStyle/>
            <a:p>
              <a:pPr lvl="0" algn="ctr"/>
              <a:r>
                <a:rPr lang="en-US" sz="2800" b="1" dirty="0"/>
                <a:t>Children are allowed the choice in selecting foods and the size of the initial serving</a:t>
              </a:r>
            </a:p>
          </p:txBody>
        </p:sp>
      </p:grpSp>
      <p:grpSp>
        <p:nvGrpSpPr>
          <p:cNvPr id="31" name="Group 30">
            <a:extLst>
              <a:ext uri="{FF2B5EF4-FFF2-40B4-BE49-F238E27FC236}">
                <a16:creationId xmlns:a16="http://schemas.microsoft.com/office/drawing/2014/main" id="{35104121-75B3-C3EA-323E-80A4A84DF55D}"/>
              </a:ext>
              <a:ext uri="{C183D7F6-B498-43B3-948B-1728B52AA6E4}">
                <adec:decorative xmlns:adec="http://schemas.microsoft.com/office/drawing/2017/decorative" val="1"/>
              </a:ext>
            </a:extLst>
          </p:cNvPr>
          <p:cNvGrpSpPr/>
          <p:nvPr/>
        </p:nvGrpSpPr>
        <p:grpSpPr>
          <a:xfrm>
            <a:off x="9320691" y="7429500"/>
            <a:ext cx="8334373" cy="2677656"/>
            <a:chOff x="9320691" y="7429500"/>
            <a:chExt cx="8334373" cy="2677656"/>
          </a:xfrm>
        </p:grpSpPr>
        <p:sp>
          <p:nvSpPr>
            <p:cNvPr id="22" name="object 22"/>
            <p:cNvSpPr/>
            <p:nvPr/>
          </p:nvSpPr>
          <p:spPr>
            <a:xfrm>
              <a:off x="11386195" y="7665248"/>
              <a:ext cx="6210935" cy="0"/>
            </a:xfrm>
            <a:custGeom>
              <a:avLst/>
              <a:gdLst/>
              <a:ahLst/>
              <a:cxnLst/>
              <a:rect l="l" t="t" r="r" b="b"/>
              <a:pathLst>
                <a:path w="6210934">
                  <a:moveTo>
                    <a:pt x="0" y="0"/>
                  </a:moveTo>
                  <a:lnTo>
                    <a:pt x="6210798" y="0"/>
                  </a:lnTo>
                </a:path>
              </a:pathLst>
            </a:custGeom>
            <a:ln w="21111">
              <a:solidFill>
                <a:srgbClr val="FF9AD6"/>
              </a:solidFill>
            </a:ln>
          </p:spPr>
          <p:txBody>
            <a:bodyPr wrap="square" lIns="0" tIns="0" rIns="0" bIns="0" rtlCol="0"/>
            <a:lstStyle/>
            <a:p>
              <a:endParaRPr/>
            </a:p>
          </p:txBody>
        </p:sp>
        <p:sp>
          <p:nvSpPr>
            <p:cNvPr id="25" name="object 25"/>
            <p:cNvSpPr/>
            <p:nvPr/>
          </p:nvSpPr>
          <p:spPr>
            <a:xfrm>
              <a:off x="11386195" y="8028943"/>
              <a:ext cx="6210935" cy="0"/>
            </a:xfrm>
            <a:custGeom>
              <a:avLst/>
              <a:gdLst/>
              <a:ahLst/>
              <a:cxnLst/>
              <a:rect l="l" t="t" r="r" b="b"/>
              <a:pathLst>
                <a:path w="6210934">
                  <a:moveTo>
                    <a:pt x="0" y="0"/>
                  </a:moveTo>
                  <a:lnTo>
                    <a:pt x="6210798" y="0"/>
                  </a:lnTo>
                </a:path>
              </a:pathLst>
            </a:custGeom>
            <a:ln w="21109">
              <a:solidFill>
                <a:srgbClr val="FF9AD6"/>
              </a:solidFill>
            </a:ln>
          </p:spPr>
          <p:txBody>
            <a:bodyPr wrap="square" lIns="0" tIns="0" rIns="0" bIns="0" rtlCol="0"/>
            <a:lstStyle/>
            <a:p>
              <a:endParaRPr/>
            </a:p>
          </p:txBody>
        </p:sp>
        <p:sp>
          <p:nvSpPr>
            <p:cNvPr id="26" name="object 26"/>
            <p:cNvSpPr/>
            <p:nvPr/>
          </p:nvSpPr>
          <p:spPr>
            <a:xfrm>
              <a:off x="11386195" y="8392636"/>
              <a:ext cx="6210935" cy="0"/>
            </a:xfrm>
            <a:custGeom>
              <a:avLst/>
              <a:gdLst/>
              <a:ahLst/>
              <a:cxnLst/>
              <a:rect l="l" t="t" r="r" b="b"/>
              <a:pathLst>
                <a:path w="6210934">
                  <a:moveTo>
                    <a:pt x="0" y="0"/>
                  </a:moveTo>
                  <a:lnTo>
                    <a:pt x="6210798" y="0"/>
                  </a:lnTo>
                </a:path>
              </a:pathLst>
            </a:custGeom>
            <a:ln w="21111">
              <a:solidFill>
                <a:srgbClr val="FF9AD6"/>
              </a:solidFill>
            </a:ln>
          </p:spPr>
          <p:txBody>
            <a:bodyPr wrap="square" lIns="0" tIns="0" rIns="0" bIns="0" rtlCol="0"/>
            <a:lstStyle/>
            <a:p>
              <a:endParaRPr/>
            </a:p>
          </p:txBody>
        </p:sp>
        <p:sp>
          <p:nvSpPr>
            <p:cNvPr id="27" name="object 27"/>
            <p:cNvSpPr/>
            <p:nvPr/>
          </p:nvSpPr>
          <p:spPr>
            <a:xfrm>
              <a:off x="11386195" y="8756331"/>
              <a:ext cx="6210935" cy="0"/>
            </a:xfrm>
            <a:custGeom>
              <a:avLst/>
              <a:gdLst/>
              <a:ahLst/>
              <a:cxnLst/>
              <a:rect l="l" t="t" r="r" b="b"/>
              <a:pathLst>
                <a:path w="6210934">
                  <a:moveTo>
                    <a:pt x="0" y="0"/>
                  </a:moveTo>
                  <a:lnTo>
                    <a:pt x="6210798" y="0"/>
                  </a:lnTo>
                </a:path>
              </a:pathLst>
            </a:custGeom>
            <a:ln w="21110">
              <a:solidFill>
                <a:srgbClr val="FF9AD6"/>
              </a:solidFill>
            </a:ln>
          </p:spPr>
          <p:txBody>
            <a:bodyPr wrap="square" lIns="0" tIns="0" rIns="0" bIns="0" rtlCol="0"/>
            <a:lstStyle/>
            <a:p>
              <a:endParaRPr/>
            </a:p>
          </p:txBody>
        </p:sp>
        <p:sp>
          <p:nvSpPr>
            <p:cNvPr id="71" name="object 7">
              <a:extLst>
                <a:ext uri="{FF2B5EF4-FFF2-40B4-BE49-F238E27FC236}">
                  <a16:creationId xmlns:a16="http://schemas.microsoft.com/office/drawing/2014/main" id="{4C8649A0-B245-39BB-A8E9-B5686BF5CBF6}"/>
                </a:ext>
              </a:extLst>
            </p:cNvPr>
            <p:cNvSpPr/>
            <p:nvPr/>
          </p:nvSpPr>
          <p:spPr>
            <a:xfrm>
              <a:off x="9320691" y="7430203"/>
              <a:ext cx="8334373" cy="2641078"/>
            </a:xfrm>
            <a:custGeom>
              <a:avLst/>
              <a:gdLst/>
              <a:ahLst/>
              <a:cxnLst/>
              <a:rect l="l" t="t" r="r" b="b"/>
              <a:pathLst>
                <a:path w="6210934" h="2451100">
                  <a:moveTo>
                    <a:pt x="5993615" y="12700"/>
                  </a:moveTo>
                  <a:lnTo>
                    <a:pt x="217181" y="12700"/>
                  </a:lnTo>
                  <a:lnTo>
                    <a:pt x="224397" y="0"/>
                  </a:lnTo>
                  <a:lnTo>
                    <a:pt x="5986400" y="0"/>
                  </a:lnTo>
                  <a:lnTo>
                    <a:pt x="5993615" y="12700"/>
                  </a:lnTo>
                  <a:close/>
                </a:path>
                <a:path w="6210934" h="2451100">
                  <a:moveTo>
                    <a:pt x="6028795" y="25400"/>
                  </a:moveTo>
                  <a:lnTo>
                    <a:pt x="182001" y="25400"/>
                  </a:lnTo>
                  <a:lnTo>
                    <a:pt x="188906" y="12700"/>
                  </a:lnTo>
                  <a:lnTo>
                    <a:pt x="6021890" y="12700"/>
                  </a:lnTo>
                  <a:lnTo>
                    <a:pt x="6028795" y="25400"/>
                  </a:lnTo>
                  <a:close/>
                </a:path>
                <a:path w="6210934" h="2451100">
                  <a:moveTo>
                    <a:pt x="6055620" y="38100"/>
                  </a:moveTo>
                  <a:lnTo>
                    <a:pt x="155177" y="38100"/>
                  </a:lnTo>
                  <a:lnTo>
                    <a:pt x="161759" y="25400"/>
                  </a:lnTo>
                  <a:lnTo>
                    <a:pt x="6049038" y="25400"/>
                  </a:lnTo>
                  <a:lnTo>
                    <a:pt x="6055620" y="38100"/>
                  </a:lnTo>
                  <a:close/>
                </a:path>
                <a:path w="6210934" h="2451100">
                  <a:moveTo>
                    <a:pt x="6074796" y="50800"/>
                  </a:moveTo>
                  <a:lnTo>
                    <a:pt x="136000" y="50800"/>
                  </a:lnTo>
                  <a:lnTo>
                    <a:pt x="142298" y="38100"/>
                  </a:lnTo>
                  <a:lnTo>
                    <a:pt x="6068499" y="38100"/>
                  </a:lnTo>
                  <a:lnTo>
                    <a:pt x="6074796" y="50800"/>
                  </a:lnTo>
                  <a:close/>
                </a:path>
                <a:path w="6210934" h="2451100">
                  <a:moveTo>
                    <a:pt x="6093052" y="63500"/>
                  </a:moveTo>
                  <a:lnTo>
                    <a:pt x="117745" y="63500"/>
                  </a:lnTo>
                  <a:lnTo>
                    <a:pt x="123720" y="50800"/>
                  </a:lnTo>
                  <a:lnTo>
                    <a:pt x="6087077" y="50800"/>
                  </a:lnTo>
                  <a:lnTo>
                    <a:pt x="6093052" y="63500"/>
                  </a:lnTo>
                  <a:close/>
                </a:path>
                <a:path w="6210934" h="2451100">
                  <a:moveTo>
                    <a:pt x="6110291" y="76200"/>
                  </a:moveTo>
                  <a:lnTo>
                    <a:pt x="100506" y="76200"/>
                  </a:lnTo>
                  <a:lnTo>
                    <a:pt x="106131" y="63500"/>
                  </a:lnTo>
                  <a:lnTo>
                    <a:pt x="6104666" y="63500"/>
                  </a:lnTo>
                  <a:lnTo>
                    <a:pt x="6110291" y="76200"/>
                  </a:lnTo>
                  <a:close/>
                </a:path>
                <a:path w="6210934" h="2451100">
                  <a:moveTo>
                    <a:pt x="6121168" y="88900"/>
                  </a:moveTo>
                  <a:lnTo>
                    <a:pt x="89628" y="88900"/>
                  </a:lnTo>
                  <a:lnTo>
                    <a:pt x="95005" y="76200"/>
                  </a:lnTo>
                  <a:lnTo>
                    <a:pt x="6115791" y="76200"/>
                  </a:lnTo>
                  <a:lnTo>
                    <a:pt x="6121168" y="88900"/>
                  </a:lnTo>
                  <a:close/>
                </a:path>
                <a:path w="6210934" h="2451100">
                  <a:moveTo>
                    <a:pt x="6136499" y="101600"/>
                  </a:moveTo>
                  <a:lnTo>
                    <a:pt x="74298" y="101600"/>
                  </a:lnTo>
                  <a:lnTo>
                    <a:pt x="79271" y="88900"/>
                  </a:lnTo>
                  <a:lnTo>
                    <a:pt x="6131525" y="88900"/>
                  </a:lnTo>
                  <a:lnTo>
                    <a:pt x="6136499" y="101600"/>
                  </a:lnTo>
                  <a:close/>
                </a:path>
                <a:path w="6210934" h="2451100">
                  <a:moveTo>
                    <a:pt x="6146030" y="114300"/>
                  </a:moveTo>
                  <a:lnTo>
                    <a:pt x="64766" y="114300"/>
                  </a:lnTo>
                  <a:lnTo>
                    <a:pt x="69461" y="101600"/>
                  </a:lnTo>
                  <a:lnTo>
                    <a:pt x="6141336" y="101600"/>
                  </a:lnTo>
                  <a:lnTo>
                    <a:pt x="6146030" y="114300"/>
                  </a:lnTo>
                  <a:close/>
                </a:path>
                <a:path w="6210934" h="2451100">
                  <a:moveTo>
                    <a:pt x="6154975" y="127000"/>
                  </a:moveTo>
                  <a:lnTo>
                    <a:pt x="55822" y="127000"/>
                  </a:lnTo>
                  <a:lnTo>
                    <a:pt x="60220" y="114300"/>
                  </a:lnTo>
                  <a:lnTo>
                    <a:pt x="6150577" y="114300"/>
                  </a:lnTo>
                  <a:lnTo>
                    <a:pt x="6154975" y="127000"/>
                  </a:lnTo>
                  <a:close/>
                </a:path>
                <a:path w="6210934" h="2451100">
                  <a:moveTo>
                    <a:pt x="6163322" y="139700"/>
                  </a:moveTo>
                  <a:lnTo>
                    <a:pt x="47475" y="139700"/>
                  </a:lnTo>
                  <a:lnTo>
                    <a:pt x="51572" y="127000"/>
                  </a:lnTo>
                  <a:lnTo>
                    <a:pt x="6159225" y="127000"/>
                  </a:lnTo>
                  <a:lnTo>
                    <a:pt x="6163322" y="139700"/>
                  </a:lnTo>
                  <a:close/>
                </a:path>
                <a:path w="6210934" h="2451100">
                  <a:moveTo>
                    <a:pt x="6171042" y="152400"/>
                  </a:moveTo>
                  <a:lnTo>
                    <a:pt x="39755" y="152400"/>
                  </a:lnTo>
                  <a:lnTo>
                    <a:pt x="43536" y="139700"/>
                  </a:lnTo>
                  <a:lnTo>
                    <a:pt x="6167261" y="139700"/>
                  </a:lnTo>
                  <a:lnTo>
                    <a:pt x="6171042" y="152400"/>
                  </a:lnTo>
                  <a:close/>
                </a:path>
                <a:path w="6210934" h="2451100">
                  <a:moveTo>
                    <a:pt x="6178124" y="165100"/>
                  </a:moveTo>
                  <a:lnTo>
                    <a:pt x="32673" y="165100"/>
                  </a:lnTo>
                  <a:lnTo>
                    <a:pt x="36133" y="152400"/>
                  </a:lnTo>
                  <a:lnTo>
                    <a:pt x="6174664" y="152400"/>
                  </a:lnTo>
                  <a:lnTo>
                    <a:pt x="6178124" y="165100"/>
                  </a:lnTo>
                  <a:close/>
                </a:path>
                <a:path w="6210934" h="2451100">
                  <a:moveTo>
                    <a:pt x="6184544" y="177800"/>
                  </a:moveTo>
                  <a:lnTo>
                    <a:pt x="26253" y="177800"/>
                  </a:lnTo>
                  <a:lnTo>
                    <a:pt x="29380" y="165100"/>
                  </a:lnTo>
                  <a:lnTo>
                    <a:pt x="6181418" y="165100"/>
                  </a:lnTo>
                  <a:lnTo>
                    <a:pt x="6184544" y="177800"/>
                  </a:lnTo>
                  <a:close/>
                </a:path>
                <a:path w="6210934" h="2451100">
                  <a:moveTo>
                    <a:pt x="6190294" y="190500"/>
                  </a:moveTo>
                  <a:lnTo>
                    <a:pt x="20503" y="190500"/>
                  </a:lnTo>
                  <a:lnTo>
                    <a:pt x="23293" y="177800"/>
                  </a:lnTo>
                  <a:lnTo>
                    <a:pt x="6187504" y="177800"/>
                  </a:lnTo>
                  <a:lnTo>
                    <a:pt x="6190294" y="190500"/>
                  </a:lnTo>
                  <a:close/>
                </a:path>
                <a:path w="6210934" h="2451100">
                  <a:moveTo>
                    <a:pt x="6197621" y="215900"/>
                  </a:moveTo>
                  <a:lnTo>
                    <a:pt x="13176" y="215900"/>
                  </a:lnTo>
                  <a:lnTo>
                    <a:pt x="15445" y="203200"/>
                  </a:lnTo>
                  <a:lnTo>
                    <a:pt x="17887" y="190500"/>
                  </a:lnTo>
                  <a:lnTo>
                    <a:pt x="6192910" y="190500"/>
                  </a:lnTo>
                  <a:lnTo>
                    <a:pt x="6195352" y="203200"/>
                  </a:lnTo>
                  <a:lnTo>
                    <a:pt x="6197621" y="215900"/>
                  </a:lnTo>
                  <a:close/>
                </a:path>
                <a:path w="6210934" h="2451100">
                  <a:moveTo>
                    <a:pt x="6201627" y="228600"/>
                  </a:moveTo>
                  <a:lnTo>
                    <a:pt x="9170" y="228600"/>
                  </a:lnTo>
                  <a:lnTo>
                    <a:pt x="11084" y="215900"/>
                  </a:lnTo>
                  <a:lnTo>
                    <a:pt x="6199714" y="215900"/>
                  </a:lnTo>
                  <a:lnTo>
                    <a:pt x="6201627" y="228600"/>
                  </a:lnTo>
                  <a:close/>
                </a:path>
                <a:path w="6210934" h="2451100">
                  <a:moveTo>
                    <a:pt x="6204918" y="241300"/>
                  </a:moveTo>
                  <a:lnTo>
                    <a:pt x="5879" y="241300"/>
                  </a:lnTo>
                  <a:lnTo>
                    <a:pt x="7435" y="228600"/>
                  </a:lnTo>
                  <a:lnTo>
                    <a:pt x="6203362" y="228600"/>
                  </a:lnTo>
                  <a:lnTo>
                    <a:pt x="6204918" y="241300"/>
                  </a:lnTo>
                  <a:close/>
                </a:path>
                <a:path w="6210934" h="2451100">
                  <a:moveTo>
                    <a:pt x="6208496" y="266700"/>
                  </a:moveTo>
                  <a:lnTo>
                    <a:pt x="2301" y="266700"/>
                  </a:lnTo>
                  <a:lnTo>
                    <a:pt x="3311" y="254000"/>
                  </a:lnTo>
                  <a:lnTo>
                    <a:pt x="4504" y="241300"/>
                  </a:lnTo>
                  <a:lnTo>
                    <a:pt x="6206293" y="241300"/>
                  </a:lnTo>
                  <a:lnTo>
                    <a:pt x="6207486" y="254000"/>
                  </a:lnTo>
                  <a:lnTo>
                    <a:pt x="6208496" y="266700"/>
                  </a:lnTo>
                  <a:close/>
                </a:path>
                <a:path w="6210934" h="2451100">
                  <a:moveTo>
                    <a:pt x="6209968" y="279400"/>
                  </a:moveTo>
                  <a:lnTo>
                    <a:pt x="828" y="279400"/>
                  </a:lnTo>
                  <a:lnTo>
                    <a:pt x="1473" y="266700"/>
                  </a:lnTo>
                  <a:lnTo>
                    <a:pt x="6209324" y="266700"/>
                  </a:lnTo>
                  <a:lnTo>
                    <a:pt x="6209968" y="279400"/>
                  </a:lnTo>
                  <a:close/>
                </a:path>
                <a:path w="6210934" h="2451100">
                  <a:moveTo>
                    <a:pt x="6210797" y="2146300"/>
                  </a:moveTo>
                  <a:lnTo>
                    <a:pt x="0" y="2146300"/>
                  </a:lnTo>
                  <a:lnTo>
                    <a:pt x="92" y="292100"/>
                  </a:lnTo>
                  <a:lnTo>
                    <a:pt x="368" y="279400"/>
                  </a:lnTo>
                  <a:lnTo>
                    <a:pt x="6210429" y="279400"/>
                  </a:lnTo>
                  <a:lnTo>
                    <a:pt x="6210705" y="292100"/>
                  </a:lnTo>
                  <a:lnTo>
                    <a:pt x="6210797" y="2146300"/>
                  </a:lnTo>
                  <a:close/>
                </a:path>
                <a:path w="6210934" h="2451100">
                  <a:moveTo>
                    <a:pt x="6210428" y="2159000"/>
                  </a:moveTo>
                  <a:lnTo>
                    <a:pt x="368" y="2159000"/>
                  </a:lnTo>
                  <a:lnTo>
                    <a:pt x="92" y="2146300"/>
                  </a:lnTo>
                  <a:lnTo>
                    <a:pt x="6210705" y="2146300"/>
                  </a:lnTo>
                  <a:lnTo>
                    <a:pt x="6210428" y="2159000"/>
                  </a:lnTo>
                  <a:close/>
                </a:path>
                <a:path w="6210934" h="2451100">
                  <a:moveTo>
                    <a:pt x="6208495" y="2184400"/>
                  </a:moveTo>
                  <a:lnTo>
                    <a:pt x="2301" y="2184400"/>
                  </a:lnTo>
                  <a:lnTo>
                    <a:pt x="1473" y="2171700"/>
                  </a:lnTo>
                  <a:lnTo>
                    <a:pt x="828" y="2159000"/>
                  </a:lnTo>
                  <a:lnTo>
                    <a:pt x="6209968" y="2159000"/>
                  </a:lnTo>
                  <a:lnTo>
                    <a:pt x="6209323" y="2171700"/>
                  </a:lnTo>
                  <a:lnTo>
                    <a:pt x="6208495" y="2184400"/>
                  </a:lnTo>
                  <a:close/>
                </a:path>
                <a:path w="6210934" h="2451100">
                  <a:moveTo>
                    <a:pt x="6206292" y="2197100"/>
                  </a:moveTo>
                  <a:lnTo>
                    <a:pt x="4504" y="2197100"/>
                  </a:lnTo>
                  <a:lnTo>
                    <a:pt x="3311" y="2184400"/>
                  </a:lnTo>
                  <a:lnTo>
                    <a:pt x="6207485" y="2184400"/>
                  </a:lnTo>
                  <a:lnTo>
                    <a:pt x="6206292" y="2197100"/>
                  </a:lnTo>
                  <a:close/>
                </a:path>
                <a:path w="6210934" h="2451100">
                  <a:moveTo>
                    <a:pt x="6203360" y="2209800"/>
                  </a:moveTo>
                  <a:lnTo>
                    <a:pt x="7435" y="2209800"/>
                  </a:lnTo>
                  <a:lnTo>
                    <a:pt x="5879" y="2197100"/>
                  </a:lnTo>
                  <a:lnTo>
                    <a:pt x="6204916" y="2197100"/>
                  </a:lnTo>
                  <a:lnTo>
                    <a:pt x="6203360" y="2209800"/>
                  </a:lnTo>
                  <a:close/>
                </a:path>
                <a:path w="6210934" h="2451100">
                  <a:moveTo>
                    <a:pt x="6197620" y="2235200"/>
                  </a:moveTo>
                  <a:lnTo>
                    <a:pt x="13176" y="2235200"/>
                  </a:lnTo>
                  <a:lnTo>
                    <a:pt x="11084" y="2222500"/>
                  </a:lnTo>
                  <a:lnTo>
                    <a:pt x="9170" y="2209800"/>
                  </a:lnTo>
                  <a:lnTo>
                    <a:pt x="6201626" y="2209800"/>
                  </a:lnTo>
                  <a:lnTo>
                    <a:pt x="6199712" y="2222500"/>
                  </a:lnTo>
                  <a:lnTo>
                    <a:pt x="6197620" y="2235200"/>
                  </a:lnTo>
                  <a:close/>
                </a:path>
                <a:path w="6210934" h="2451100">
                  <a:moveTo>
                    <a:pt x="6192909" y="2247900"/>
                  </a:moveTo>
                  <a:lnTo>
                    <a:pt x="17888" y="2247900"/>
                  </a:lnTo>
                  <a:lnTo>
                    <a:pt x="15445" y="2235200"/>
                  </a:lnTo>
                  <a:lnTo>
                    <a:pt x="6195351" y="2235200"/>
                  </a:lnTo>
                  <a:lnTo>
                    <a:pt x="6192909" y="2247900"/>
                  </a:lnTo>
                  <a:close/>
                </a:path>
                <a:path w="6210934" h="2451100">
                  <a:moveTo>
                    <a:pt x="6187503" y="2260600"/>
                  </a:moveTo>
                  <a:lnTo>
                    <a:pt x="23293" y="2260600"/>
                  </a:lnTo>
                  <a:lnTo>
                    <a:pt x="20504" y="2247900"/>
                  </a:lnTo>
                  <a:lnTo>
                    <a:pt x="6190293" y="2247900"/>
                  </a:lnTo>
                  <a:lnTo>
                    <a:pt x="6187503" y="2260600"/>
                  </a:lnTo>
                  <a:close/>
                </a:path>
                <a:path w="6210934" h="2451100">
                  <a:moveTo>
                    <a:pt x="6181416" y="2273300"/>
                  </a:moveTo>
                  <a:lnTo>
                    <a:pt x="29380" y="2273300"/>
                  </a:lnTo>
                  <a:lnTo>
                    <a:pt x="26253" y="2260600"/>
                  </a:lnTo>
                  <a:lnTo>
                    <a:pt x="6184543" y="2260600"/>
                  </a:lnTo>
                  <a:lnTo>
                    <a:pt x="6181416" y="2273300"/>
                  </a:lnTo>
                  <a:close/>
                </a:path>
                <a:path w="6210934" h="2451100">
                  <a:moveTo>
                    <a:pt x="6174663" y="2286000"/>
                  </a:moveTo>
                  <a:lnTo>
                    <a:pt x="36133" y="2286000"/>
                  </a:lnTo>
                  <a:lnTo>
                    <a:pt x="32673" y="2273300"/>
                  </a:lnTo>
                  <a:lnTo>
                    <a:pt x="6178123" y="2273300"/>
                  </a:lnTo>
                  <a:lnTo>
                    <a:pt x="6174663" y="2286000"/>
                  </a:lnTo>
                  <a:close/>
                </a:path>
                <a:path w="6210934" h="2451100">
                  <a:moveTo>
                    <a:pt x="6167260" y="2298700"/>
                  </a:moveTo>
                  <a:lnTo>
                    <a:pt x="43536" y="2298700"/>
                  </a:lnTo>
                  <a:lnTo>
                    <a:pt x="39756" y="2286000"/>
                  </a:lnTo>
                  <a:lnTo>
                    <a:pt x="6171040" y="2286000"/>
                  </a:lnTo>
                  <a:lnTo>
                    <a:pt x="6167260" y="2298700"/>
                  </a:lnTo>
                  <a:close/>
                </a:path>
                <a:path w="6210934" h="2451100">
                  <a:moveTo>
                    <a:pt x="6159224" y="2311400"/>
                  </a:moveTo>
                  <a:lnTo>
                    <a:pt x="51572" y="2311400"/>
                  </a:lnTo>
                  <a:lnTo>
                    <a:pt x="47475" y="2298700"/>
                  </a:lnTo>
                  <a:lnTo>
                    <a:pt x="6163321" y="2298700"/>
                  </a:lnTo>
                  <a:lnTo>
                    <a:pt x="6159224" y="2311400"/>
                  </a:lnTo>
                  <a:close/>
                </a:path>
                <a:path w="6210934" h="2451100">
                  <a:moveTo>
                    <a:pt x="6150576" y="2324100"/>
                  </a:moveTo>
                  <a:lnTo>
                    <a:pt x="60220" y="2324100"/>
                  </a:lnTo>
                  <a:lnTo>
                    <a:pt x="55822" y="2311400"/>
                  </a:lnTo>
                  <a:lnTo>
                    <a:pt x="6154974" y="2311400"/>
                  </a:lnTo>
                  <a:lnTo>
                    <a:pt x="6150576" y="2324100"/>
                  </a:lnTo>
                  <a:close/>
                </a:path>
                <a:path w="6210934" h="2451100">
                  <a:moveTo>
                    <a:pt x="6141335" y="2336800"/>
                  </a:moveTo>
                  <a:lnTo>
                    <a:pt x="69461" y="2336800"/>
                  </a:lnTo>
                  <a:lnTo>
                    <a:pt x="64767" y="2324100"/>
                  </a:lnTo>
                  <a:lnTo>
                    <a:pt x="6146029" y="2324100"/>
                  </a:lnTo>
                  <a:lnTo>
                    <a:pt x="6141335" y="2336800"/>
                  </a:lnTo>
                  <a:close/>
                </a:path>
                <a:path w="6210934" h="2451100">
                  <a:moveTo>
                    <a:pt x="6131525" y="2349500"/>
                  </a:moveTo>
                  <a:lnTo>
                    <a:pt x="79272" y="2349500"/>
                  </a:lnTo>
                  <a:lnTo>
                    <a:pt x="74298" y="2336800"/>
                  </a:lnTo>
                  <a:lnTo>
                    <a:pt x="6136498" y="2336800"/>
                  </a:lnTo>
                  <a:lnTo>
                    <a:pt x="6131525" y="2349500"/>
                  </a:lnTo>
                  <a:close/>
                </a:path>
                <a:path w="6210934" h="2451100">
                  <a:moveTo>
                    <a:pt x="6121168" y="2362200"/>
                  </a:moveTo>
                  <a:lnTo>
                    <a:pt x="89629" y="2362200"/>
                  </a:lnTo>
                  <a:lnTo>
                    <a:pt x="84382" y="2349500"/>
                  </a:lnTo>
                  <a:lnTo>
                    <a:pt x="6126414" y="2349500"/>
                  </a:lnTo>
                  <a:lnTo>
                    <a:pt x="6121168" y="2362200"/>
                  </a:lnTo>
                  <a:close/>
                </a:path>
                <a:path w="6210934" h="2451100">
                  <a:moveTo>
                    <a:pt x="6104665" y="2374900"/>
                  </a:moveTo>
                  <a:lnTo>
                    <a:pt x="106131" y="2374900"/>
                  </a:lnTo>
                  <a:lnTo>
                    <a:pt x="100506" y="2362200"/>
                  </a:lnTo>
                  <a:lnTo>
                    <a:pt x="6110290" y="2362200"/>
                  </a:lnTo>
                  <a:lnTo>
                    <a:pt x="6104665" y="2374900"/>
                  </a:lnTo>
                  <a:close/>
                </a:path>
                <a:path w="6210934" h="2451100">
                  <a:moveTo>
                    <a:pt x="6093051" y="2387600"/>
                  </a:moveTo>
                  <a:lnTo>
                    <a:pt x="117745" y="2387600"/>
                  </a:lnTo>
                  <a:lnTo>
                    <a:pt x="111880" y="2374900"/>
                  </a:lnTo>
                  <a:lnTo>
                    <a:pt x="6098917" y="2374900"/>
                  </a:lnTo>
                  <a:lnTo>
                    <a:pt x="6093051" y="2387600"/>
                  </a:lnTo>
                  <a:close/>
                </a:path>
                <a:path w="6210934" h="2451100">
                  <a:moveTo>
                    <a:pt x="6074795" y="2400300"/>
                  </a:moveTo>
                  <a:lnTo>
                    <a:pt x="136001" y="2400300"/>
                  </a:lnTo>
                  <a:lnTo>
                    <a:pt x="129806" y="2387600"/>
                  </a:lnTo>
                  <a:lnTo>
                    <a:pt x="6080990" y="2387600"/>
                  </a:lnTo>
                  <a:lnTo>
                    <a:pt x="6074795" y="2400300"/>
                  </a:lnTo>
                  <a:close/>
                </a:path>
                <a:path w="6210934" h="2451100">
                  <a:moveTo>
                    <a:pt x="6055619" y="2413000"/>
                  </a:moveTo>
                  <a:lnTo>
                    <a:pt x="155177" y="2413000"/>
                  </a:lnTo>
                  <a:lnTo>
                    <a:pt x="148690" y="2400300"/>
                  </a:lnTo>
                  <a:lnTo>
                    <a:pt x="6062106" y="2400300"/>
                  </a:lnTo>
                  <a:lnTo>
                    <a:pt x="6055619" y="2413000"/>
                  </a:lnTo>
                  <a:close/>
                </a:path>
                <a:path w="6210934" h="2451100">
                  <a:moveTo>
                    <a:pt x="6028794" y="2425700"/>
                  </a:moveTo>
                  <a:lnTo>
                    <a:pt x="182001" y="2425700"/>
                  </a:lnTo>
                  <a:lnTo>
                    <a:pt x="175175" y="2413000"/>
                  </a:lnTo>
                  <a:lnTo>
                    <a:pt x="6035621" y="2413000"/>
                  </a:lnTo>
                  <a:lnTo>
                    <a:pt x="6028794" y="2425700"/>
                  </a:lnTo>
                  <a:close/>
                </a:path>
                <a:path w="6210934" h="2451100">
                  <a:moveTo>
                    <a:pt x="5993614" y="2438400"/>
                  </a:moveTo>
                  <a:lnTo>
                    <a:pt x="217181" y="2438400"/>
                  </a:lnTo>
                  <a:lnTo>
                    <a:pt x="210019" y="2425700"/>
                  </a:lnTo>
                  <a:lnTo>
                    <a:pt x="6000776" y="2425700"/>
                  </a:lnTo>
                  <a:lnTo>
                    <a:pt x="5993614" y="2438400"/>
                  </a:lnTo>
                  <a:close/>
                </a:path>
                <a:path w="6210934" h="2451100">
                  <a:moveTo>
                    <a:pt x="5942245" y="2451100"/>
                  </a:moveTo>
                  <a:lnTo>
                    <a:pt x="268551" y="2451100"/>
                  </a:lnTo>
                  <a:lnTo>
                    <a:pt x="261111" y="2438400"/>
                  </a:lnTo>
                  <a:lnTo>
                    <a:pt x="5949685" y="2438400"/>
                  </a:lnTo>
                  <a:lnTo>
                    <a:pt x="5942245" y="2451100"/>
                  </a:lnTo>
                  <a:close/>
                </a:path>
              </a:pathLst>
            </a:custGeom>
            <a:solidFill>
              <a:srgbClr val="FFD558"/>
            </a:solidFill>
          </p:spPr>
          <p:txBody>
            <a:bodyPr wrap="square" lIns="0" tIns="0" rIns="0" bIns="0" rtlCol="0"/>
            <a:lstStyle/>
            <a:p>
              <a:endParaRPr/>
            </a:p>
          </p:txBody>
        </p:sp>
        <p:sp>
          <p:nvSpPr>
            <p:cNvPr id="75" name="TextBox 74">
              <a:extLst>
                <a:ext uri="{FF2B5EF4-FFF2-40B4-BE49-F238E27FC236}">
                  <a16:creationId xmlns:a16="http://schemas.microsoft.com/office/drawing/2014/main" id="{1FD86062-B828-454F-777E-7BC413EF2618}"/>
                </a:ext>
              </a:extLst>
            </p:cNvPr>
            <p:cNvSpPr txBox="1"/>
            <p:nvPr/>
          </p:nvSpPr>
          <p:spPr>
            <a:xfrm>
              <a:off x="9585852" y="7429500"/>
              <a:ext cx="7985729" cy="2677656"/>
            </a:xfrm>
            <a:prstGeom prst="rect">
              <a:avLst/>
            </a:prstGeom>
            <a:noFill/>
          </p:spPr>
          <p:txBody>
            <a:bodyPr wrap="square" rtlCol="0">
              <a:spAutoFit/>
            </a:bodyPr>
            <a:lstStyle/>
            <a:p>
              <a:pPr lvl="0" algn="ctr"/>
              <a:r>
                <a:rPr lang="en-US" sz="2800" b="1" dirty="0"/>
                <a:t>When a child does not initially accept the full required portion of a meal component, it is the responsibility of the supervising adults to actively encourage each child to accept the service of the full required portion for each food component of the meal pattern</a:t>
              </a:r>
            </a:p>
          </p:txBody>
        </p:sp>
      </p:grpSp>
      <p:pic>
        <p:nvPicPr>
          <p:cNvPr id="4098" name="Picture 2" descr="Family-Style Dining in Child Care Settings | Virtual Lab School">
            <a:extLst>
              <a:ext uri="{FF2B5EF4-FFF2-40B4-BE49-F238E27FC236}">
                <a16:creationId xmlns:a16="http://schemas.microsoft.com/office/drawing/2014/main" id="{94A23639-D24B-7047-BAED-64D4594CD955}"/>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4920" r="4999"/>
          <a:stretch/>
        </p:blipFill>
        <p:spPr bwMode="auto">
          <a:xfrm>
            <a:off x="404435" y="3013960"/>
            <a:ext cx="7759183" cy="4819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a:moveTo>
                  <a:pt x="0" y="0"/>
                </a:moveTo>
                <a:lnTo>
                  <a:pt x="18287999" y="0"/>
                </a:lnTo>
                <a:lnTo>
                  <a:pt x="18287999" y="10286999"/>
                </a:lnTo>
                <a:lnTo>
                  <a:pt x="0" y="10286999"/>
                </a:lnTo>
                <a:lnTo>
                  <a:pt x="0" y="0"/>
                </a:lnTo>
                <a:close/>
              </a:path>
            </a:pathLst>
          </a:custGeom>
          <a:solidFill>
            <a:srgbClr val="FFD558"/>
          </a:solidFill>
        </p:spPr>
        <p:txBody>
          <a:bodyPr wrap="square" lIns="0" tIns="0" rIns="0" bIns="0" rtlCol="0"/>
          <a:lstStyle/>
          <a:p>
            <a:endParaRPr/>
          </a:p>
        </p:txBody>
      </p:sp>
      <p:sp>
        <p:nvSpPr>
          <p:cNvPr id="173" name="object 173">
            <a:extLst>
              <a:ext uri="{C183D7F6-B498-43B3-948B-1728B52AA6E4}">
                <adec:decorative xmlns:adec="http://schemas.microsoft.com/office/drawing/2017/decorative" val="1"/>
              </a:ext>
            </a:extLst>
          </p:cNvPr>
          <p:cNvSpPr/>
          <p:nvPr/>
        </p:nvSpPr>
        <p:spPr>
          <a:xfrm>
            <a:off x="1028700" y="2501364"/>
            <a:ext cx="16231869" cy="2740660"/>
          </a:xfrm>
          <a:custGeom>
            <a:avLst/>
            <a:gdLst/>
            <a:ahLst/>
            <a:cxnLst/>
            <a:rect l="l" t="t" r="r" b="b"/>
            <a:pathLst>
              <a:path w="16231869" h="2740660">
                <a:moveTo>
                  <a:pt x="663773" y="2740360"/>
                </a:moveTo>
                <a:lnTo>
                  <a:pt x="661664" y="2515541"/>
                </a:lnTo>
                <a:lnTo>
                  <a:pt x="442348" y="2465411"/>
                </a:lnTo>
                <a:lnTo>
                  <a:pt x="440314" y="2240685"/>
                </a:lnTo>
                <a:lnTo>
                  <a:pt x="221172" y="2190767"/>
                </a:lnTo>
                <a:lnTo>
                  <a:pt x="219175" y="1966087"/>
                </a:lnTo>
                <a:lnTo>
                  <a:pt x="0" y="1916134"/>
                </a:lnTo>
                <a:lnTo>
                  <a:pt x="2382465" y="0"/>
                </a:lnTo>
                <a:lnTo>
                  <a:pt x="2384435" y="224645"/>
                </a:lnTo>
                <a:lnTo>
                  <a:pt x="2603637" y="274634"/>
                </a:lnTo>
                <a:lnTo>
                  <a:pt x="2605574" y="499241"/>
                </a:lnTo>
                <a:lnTo>
                  <a:pt x="2824813" y="549276"/>
                </a:lnTo>
                <a:lnTo>
                  <a:pt x="2826924" y="774095"/>
                </a:lnTo>
                <a:lnTo>
                  <a:pt x="3046238" y="824225"/>
                </a:lnTo>
                <a:lnTo>
                  <a:pt x="663773" y="2740360"/>
                </a:lnTo>
                <a:close/>
              </a:path>
              <a:path w="16231869" h="2740660">
                <a:moveTo>
                  <a:pt x="15567496" y="2740360"/>
                </a:moveTo>
                <a:lnTo>
                  <a:pt x="13185030" y="824225"/>
                </a:lnTo>
                <a:lnTo>
                  <a:pt x="13404345" y="774095"/>
                </a:lnTo>
                <a:lnTo>
                  <a:pt x="13406454" y="549276"/>
                </a:lnTo>
                <a:lnTo>
                  <a:pt x="13625695" y="499241"/>
                </a:lnTo>
                <a:lnTo>
                  <a:pt x="13627633" y="274634"/>
                </a:lnTo>
                <a:lnTo>
                  <a:pt x="13846834" y="224645"/>
                </a:lnTo>
                <a:lnTo>
                  <a:pt x="13848804" y="0"/>
                </a:lnTo>
                <a:lnTo>
                  <a:pt x="16231267" y="1916133"/>
                </a:lnTo>
                <a:lnTo>
                  <a:pt x="16012093" y="1966087"/>
                </a:lnTo>
                <a:lnTo>
                  <a:pt x="16010096" y="2190767"/>
                </a:lnTo>
                <a:lnTo>
                  <a:pt x="15790953" y="2240685"/>
                </a:lnTo>
                <a:lnTo>
                  <a:pt x="15788920" y="2465411"/>
                </a:lnTo>
                <a:lnTo>
                  <a:pt x="15569605" y="2515541"/>
                </a:lnTo>
                <a:lnTo>
                  <a:pt x="15567496" y="2740360"/>
                </a:lnTo>
                <a:close/>
              </a:path>
            </a:pathLst>
          </a:custGeom>
          <a:solidFill>
            <a:srgbClr val="AFCC53"/>
          </a:solidFill>
        </p:spPr>
        <p:txBody>
          <a:bodyPr wrap="square" lIns="0" tIns="0" rIns="0" bIns="0" rtlCol="0"/>
          <a:lstStyle/>
          <a:p>
            <a:endParaRPr/>
          </a:p>
        </p:txBody>
      </p:sp>
      <p:sp>
        <p:nvSpPr>
          <p:cNvPr id="179" name="object 179">
            <a:extLst>
              <a:ext uri="{C183D7F6-B498-43B3-948B-1728B52AA6E4}">
                <adec:decorative xmlns:adec="http://schemas.microsoft.com/office/drawing/2017/decorative" val="1"/>
              </a:ext>
            </a:extLst>
          </p:cNvPr>
          <p:cNvSpPr/>
          <p:nvPr/>
        </p:nvSpPr>
        <p:spPr>
          <a:xfrm>
            <a:off x="1032114" y="1"/>
            <a:ext cx="1872230" cy="2272484"/>
          </a:xfrm>
          <a:prstGeom prst="rect">
            <a:avLst/>
          </a:prstGeom>
          <a:blipFill>
            <a:blip r:embed="rId3" cstate="print"/>
            <a:stretch>
              <a:fillRect/>
            </a:stretch>
          </a:blipFill>
        </p:spPr>
        <p:txBody>
          <a:bodyPr wrap="square" lIns="0" tIns="0" rIns="0" bIns="0" rtlCol="0"/>
          <a:lstStyle/>
          <a:p>
            <a:endParaRPr/>
          </a:p>
        </p:txBody>
      </p:sp>
      <p:sp>
        <p:nvSpPr>
          <p:cNvPr id="180" name="object 180">
            <a:extLst>
              <a:ext uri="{C183D7F6-B498-43B3-948B-1728B52AA6E4}">
                <adec:decorative xmlns:adec="http://schemas.microsoft.com/office/drawing/2017/decorative" val="1"/>
              </a:ext>
            </a:extLst>
          </p:cNvPr>
          <p:cNvSpPr/>
          <p:nvPr/>
        </p:nvSpPr>
        <p:spPr>
          <a:xfrm>
            <a:off x="15696979" y="1"/>
            <a:ext cx="2591435" cy="1856105"/>
          </a:xfrm>
          <a:custGeom>
            <a:avLst/>
            <a:gdLst/>
            <a:ahLst/>
            <a:cxnLst/>
            <a:rect l="l" t="t" r="r" b="b"/>
            <a:pathLst>
              <a:path w="2591434" h="1856105">
                <a:moveTo>
                  <a:pt x="1825664" y="1855995"/>
                </a:moveTo>
                <a:lnTo>
                  <a:pt x="1779140" y="1855995"/>
                </a:lnTo>
                <a:lnTo>
                  <a:pt x="1754385" y="1855672"/>
                </a:lnTo>
                <a:lnTo>
                  <a:pt x="1706678" y="1853803"/>
                </a:lnTo>
                <a:lnTo>
                  <a:pt x="1659296" y="1850707"/>
                </a:lnTo>
                <a:lnTo>
                  <a:pt x="1612255" y="1846399"/>
                </a:lnTo>
                <a:lnTo>
                  <a:pt x="1565571" y="1840895"/>
                </a:lnTo>
                <a:lnTo>
                  <a:pt x="1519259" y="1834211"/>
                </a:lnTo>
                <a:lnTo>
                  <a:pt x="1473334" y="1826362"/>
                </a:lnTo>
                <a:lnTo>
                  <a:pt x="1427813" y="1817364"/>
                </a:lnTo>
                <a:lnTo>
                  <a:pt x="1382710" y="1807232"/>
                </a:lnTo>
                <a:lnTo>
                  <a:pt x="1338042" y="1795982"/>
                </a:lnTo>
                <a:lnTo>
                  <a:pt x="1293823" y="1783630"/>
                </a:lnTo>
                <a:lnTo>
                  <a:pt x="1250071" y="1770190"/>
                </a:lnTo>
                <a:lnTo>
                  <a:pt x="1206799" y="1755678"/>
                </a:lnTo>
                <a:lnTo>
                  <a:pt x="1164023" y="1740111"/>
                </a:lnTo>
                <a:lnTo>
                  <a:pt x="1121760" y="1723503"/>
                </a:lnTo>
                <a:lnTo>
                  <a:pt x="1080025" y="1705871"/>
                </a:lnTo>
                <a:lnTo>
                  <a:pt x="1038833" y="1687229"/>
                </a:lnTo>
                <a:lnTo>
                  <a:pt x="998200" y="1667594"/>
                </a:lnTo>
                <a:lnTo>
                  <a:pt x="958141" y="1646980"/>
                </a:lnTo>
                <a:lnTo>
                  <a:pt x="918672" y="1625403"/>
                </a:lnTo>
                <a:lnTo>
                  <a:pt x="879809" y="1602880"/>
                </a:lnTo>
                <a:lnTo>
                  <a:pt x="841567" y="1579424"/>
                </a:lnTo>
                <a:lnTo>
                  <a:pt x="803962" y="1555053"/>
                </a:lnTo>
                <a:lnTo>
                  <a:pt x="767009" y="1529782"/>
                </a:lnTo>
                <a:lnTo>
                  <a:pt x="730724" y="1503625"/>
                </a:lnTo>
                <a:lnTo>
                  <a:pt x="695122" y="1476599"/>
                </a:lnTo>
                <a:lnTo>
                  <a:pt x="660220" y="1448720"/>
                </a:lnTo>
                <a:lnTo>
                  <a:pt x="626032" y="1420002"/>
                </a:lnTo>
                <a:lnTo>
                  <a:pt x="592574" y="1390462"/>
                </a:lnTo>
                <a:lnTo>
                  <a:pt x="559862" y="1360114"/>
                </a:lnTo>
                <a:lnTo>
                  <a:pt x="527911" y="1328975"/>
                </a:lnTo>
                <a:lnTo>
                  <a:pt x="496737" y="1297060"/>
                </a:lnTo>
                <a:lnTo>
                  <a:pt x="466356" y="1264384"/>
                </a:lnTo>
                <a:lnTo>
                  <a:pt x="436782" y="1230964"/>
                </a:lnTo>
                <a:lnTo>
                  <a:pt x="408033" y="1196814"/>
                </a:lnTo>
                <a:lnTo>
                  <a:pt x="380122" y="1161950"/>
                </a:lnTo>
                <a:lnTo>
                  <a:pt x="353066" y="1126388"/>
                </a:lnTo>
                <a:lnTo>
                  <a:pt x="326880" y="1090143"/>
                </a:lnTo>
                <a:lnTo>
                  <a:pt x="301581" y="1053232"/>
                </a:lnTo>
                <a:lnTo>
                  <a:pt x="277182" y="1015668"/>
                </a:lnTo>
                <a:lnTo>
                  <a:pt x="253701" y="977469"/>
                </a:lnTo>
                <a:lnTo>
                  <a:pt x="231152" y="938649"/>
                </a:lnTo>
                <a:lnTo>
                  <a:pt x="209552" y="899224"/>
                </a:lnTo>
                <a:lnTo>
                  <a:pt x="188915" y="859210"/>
                </a:lnTo>
                <a:lnTo>
                  <a:pt x="169257" y="818622"/>
                </a:lnTo>
                <a:lnTo>
                  <a:pt x="150595" y="777476"/>
                </a:lnTo>
                <a:lnTo>
                  <a:pt x="132942" y="735787"/>
                </a:lnTo>
                <a:lnTo>
                  <a:pt x="116316" y="693571"/>
                </a:lnTo>
                <a:lnTo>
                  <a:pt x="100732" y="650843"/>
                </a:lnTo>
                <a:lnTo>
                  <a:pt x="86204" y="607619"/>
                </a:lnTo>
                <a:lnTo>
                  <a:pt x="72749" y="563915"/>
                </a:lnTo>
                <a:lnTo>
                  <a:pt x="60383" y="519746"/>
                </a:lnTo>
                <a:lnTo>
                  <a:pt x="49120" y="475127"/>
                </a:lnTo>
                <a:lnTo>
                  <a:pt x="38977" y="430075"/>
                </a:lnTo>
                <a:lnTo>
                  <a:pt x="29969" y="384604"/>
                </a:lnTo>
                <a:lnTo>
                  <a:pt x="22111" y="338730"/>
                </a:lnTo>
                <a:lnTo>
                  <a:pt x="15420" y="292470"/>
                </a:lnTo>
                <a:lnTo>
                  <a:pt x="9910" y="245837"/>
                </a:lnTo>
                <a:lnTo>
                  <a:pt x="5597" y="198849"/>
                </a:lnTo>
                <a:lnTo>
                  <a:pt x="2498" y="151520"/>
                </a:lnTo>
                <a:lnTo>
                  <a:pt x="627" y="103866"/>
                </a:lnTo>
                <a:lnTo>
                  <a:pt x="0" y="55903"/>
                </a:lnTo>
                <a:lnTo>
                  <a:pt x="627" y="7940"/>
                </a:lnTo>
                <a:lnTo>
                  <a:pt x="938" y="0"/>
                </a:lnTo>
                <a:lnTo>
                  <a:pt x="2591018" y="0"/>
                </a:lnTo>
                <a:lnTo>
                  <a:pt x="2591018" y="1675125"/>
                </a:lnTo>
                <a:lnTo>
                  <a:pt x="2565971" y="1687229"/>
                </a:lnTo>
                <a:lnTo>
                  <a:pt x="2524779" y="1705871"/>
                </a:lnTo>
                <a:lnTo>
                  <a:pt x="2483043" y="1723504"/>
                </a:lnTo>
                <a:lnTo>
                  <a:pt x="2440780" y="1740111"/>
                </a:lnTo>
                <a:lnTo>
                  <a:pt x="2398005" y="1755679"/>
                </a:lnTo>
                <a:lnTo>
                  <a:pt x="2354733" y="1770190"/>
                </a:lnTo>
                <a:lnTo>
                  <a:pt x="2310980" y="1783630"/>
                </a:lnTo>
                <a:lnTo>
                  <a:pt x="2266761" y="1795982"/>
                </a:lnTo>
                <a:lnTo>
                  <a:pt x="2222093" y="1807232"/>
                </a:lnTo>
                <a:lnTo>
                  <a:pt x="2176990" y="1817364"/>
                </a:lnTo>
                <a:lnTo>
                  <a:pt x="2131469" y="1826362"/>
                </a:lnTo>
                <a:lnTo>
                  <a:pt x="2085544" y="1834211"/>
                </a:lnTo>
                <a:lnTo>
                  <a:pt x="2039232" y="1840895"/>
                </a:lnTo>
                <a:lnTo>
                  <a:pt x="1992548" y="1846399"/>
                </a:lnTo>
                <a:lnTo>
                  <a:pt x="1945507" y="1850707"/>
                </a:lnTo>
                <a:lnTo>
                  <a:pt x="1898125" y="1853803"/>
                </a:lnTo>
                <a:lnTo>
                  <a:pt x="1850418" y="1855672"/>
                </a:lnTo>
                <a:lnTo>
                  <a:pt x="1825664" y="1855995"/>
                </a:lnTo>
                <a:close/>
              </a:path>
            </a:pathLst>
          </a:custGeom>
          <a:solidFill>
            <a:srgbClr val="B5DAEC"/>
          </a:solidFill>
        </p:spPr>
        <p:txBody>
          <a:bodyPr wrap="square" lIns="0" tIns="0" rIns="0" bIns="0" rtlCol="0"/>
          <a:lstStyle/>
          <a:p>
            <a:endParaRPr/>
          </a:p>
        </p:txBody>
      </p:sp>
      <p:sp>
        <p:nvSpPr>
          <p:cNvPr id="181" name="object 181">
            <a:extLst>
              <a:ext uri="{C183D7F6-B498-43B3-948B-1728B52AA6E4}">
                <adec:decorative xmlns:adec="http://schemas.microsoft.com/office/drawing/2017/decorative" val="1"/>
              </a:ext>
            </a:extLst>
          </p:cNvPr>
          <p:cNvSpPr/>
          <p:nvPr/>
        </p:nvSpPr>
        <p:spPr>
          <a:xfrm>
            <a:off x="15706873" y="1"/>
            <a:ext cx="2581275" cy="1844675"/>
          </a:xfrm>
          <a:custGeom>
            <a:avLst/>
            <a:gdLst/>
            <a:ahLst/>
            <a:cxnLst/>
            <a:rect l="l" t="t" r="r" b="b"/>
            <a:pathLst>
              <a:path w="2581275" h="1844675">
                <a:moveTo>
                  <a:pt x="22135" y="419922"/>
                </a:moveTo>
                <a:lnTo>
                  <a:pt x="15713" y="387450"/>
                </a:lnTo>
                <a:lnTo>
                  <a:pt x="9883" y="354781"/>
                </a:lnTo>
                <a:lnTo>
                  <a:pt x="4645" y="321917"/>
                </a:lnTo>
                <a:lnTo>
                  <a:pt x="0" y="288857"/>
                </a:lnTo>
                <a:lnTo>
                  <a:pt x="205143" y="83941"/>
                </a:lnTo>
                <a:lnTo>
                  <a:pt x="121108" y="0"/>
                </a:lnTo>
                <a:lnTo>
                  <a:pt x="274455" y="0"/>
                </a:lnTo>
                <a:lnTo>
                  <a:pt x="281816" y="7353"/>
                </a:lnTo>
                <a:lnTo>
                  <a:pt x="435164" y="7353"/>
                </a:lnTo>
                <a:lnTo>
                  <a:pt x="358490" y="83941"/>
                </a:lnTo>
                <a:lnTo>
                  <a:pt x="435163" y="160529"/>
                </a:lnTo>
                <a:lnTo>
                  <a:pt x="281816" y="160529"/>
                </a:lnTo>
                <a:lnTo>
                  <a:pt x="22135" y="419922"/>
                </a:lnTo>
                <a:close/>
              </a:path>
              <a:path w="2581275" h="1844675">
                <a:moveTo>
                  <a:pt x="435164" y="7353"/>
                </a:moveTo>
                <a:lnTo>
                  <a:pt x="281816" y="7353"/>
                </a:lnTo>
                <a:lnTo>
                  <a:pt x="289178" y="0"/>
                </a:lnTo>
                <a:lnTo>
                  <a:pt x="442525" y="0"/>
                </a:lnTo>
                <a:lnTo>
                  <a:pt x="435164" y="7353"/>
                </a:lnTo>
                <a:close/>
              </a:path>
              <a:path w="2581275" h="1844675">
                <a:moveTo>
                  <a:pt x="885272" y="456960"/>
                </a:moveTo>
                <a:lnTo>
                  <a:pt x="731924" y="456960"/>
                </a:lnTo>
                <a:lnTo>
                  <a:pt x="1148154" y="41194"/>
                </a:lnTo>
                <a:lnTo>
                  <a:pt x="1106914" y="0"/>
                </a:lnTo>
                <a:lnTo>
                  <a:pt x="1342742" y="0"/>
                </a:lnTo>
                <a:lnTo>
                  <a:pt x="1301502" y="41194"/>
                </a:lnTo>
                <a:lnTo>
                  <a:pt x="1378175" y="117782"/>
                </a:lnTo>
                <a:lnTo>
                  <a:pt x="1224828" y="117782"/>
                </a:lnTo>
                <a:lnTo>
                  <a:pt x="885272" y="456960"/>
                </a:lnTo>
                <a:close/>
              </a:path>
              <a:path w="2581275" h="1844675">
                <a:moveTo>
                  <a:pt x="1835946" y="421866"/>
                </a:moveTo>
                <a:lnTo>
                  <a:pt x="1682598" y="421866"/>
                </a:lnTo>
                <a:lnTo>
                  <a:pt x="2063695" y="41194"/>
                </a:lnTo>
                <a:lnTo>
                  <a:pt x="2022455" y="0"/>
                </a:lnTo>
                <a:lnTo>
                  <a:pt x="2258283" y="0"/>
                </a:lnTo>
                <a:lnTo>
                  <a:pt x="2217043" y="41194"/>
                </a:lnTo>
                <a:lnTo>
                  <a:pt x="2293716" y="117782"/>
                </a:lnTo>
                <a:lnTo>
                  <a:pt x="2140368" y="117782"/>
                </a:lnTo>
                <a:lnTo>
                  <a:pt x="1835946" y="421866"/>
                </a:lnTo>
                <a:close/>
              </a:path>
              <a:path w="2581275" h="1844675">
                <a:moveTo>
                  <a:pt x="1343042" y="914221"/>
                </a:moveTo>
                <a:lnTo>
                  <a:pt x="1189695" y="914221"/>
                </a:lnTo>
                <a:lnTo>
                  <a:pt x="1605925" y="498454"/>
                </a:lnTo>
                <a:lnTo>
                  <a:pt x="1224828" y="117782"/>
                </a:lnTo>
                <a:lnTo>
                  <a:pt x="1378175" y="117782"/>
                </a:lnTo>
                <a:lnTo>
                  <a:pt x="1682598" y="421866"/>
                </a:lnTo>
                <a:lnTo>
                  <a:pt x="1835946" y="421866"/>
                </a:lnTo>
                <a:lnTo>
                  <a:pt x="1759272" y="498454"/>
                </a:lnTo>
                <a:lnTo>
                  <a:pt x="1835945" y="575042"/>
                </a:lnTo>
                <a:lnTo>
                  <a:pt x="1682598" y="575042"/>
                </a:lnTo>
                <a:lnTo>
                  <a:pt x="1343042" y="914221"/>
                </a:lnTo>
                <a:close/>
              </a:path>
              <a:path w="2581275" h="1844675">
                <a:moveTo>
                  <a:pt x="2328845" y="914218"/>
                </a:moveTo>
                <a:lnTo>
                  <a:pt x="2175499" y="914218"/>
                </a:lnTo>
                <a:lnTo>
                  <a:pt x="2556596" y="533546"/>
                </a:lnTo>
                <a:lnTo>
                  <a:pt x="2140368" y="117782"/>
                </a:lnTo>
                <a:lnTo>
                  <a:pt x="2293716" y="117782"/>
                </a:lnTo>
                <a:lnTo>
                  <a:pt x="2581124" y="404870"/>
                </a:lnTo>
                <a:lnTo>
                  <a:pt x="2581124" y="662220"/>
                </a:lnTo>
                <a:lnTo>
                  <a:pt x="2328845" y="914218"/>
                </a:lnTo>
                <a:close/>
              </a:path>
              <a:path w="2581275" h="1844675">
                <a:moveTo>
                  <a:pt x="385770" y="955905"/>
                </a:moveTo>
                <a:lnTo>
                  <a:pt x="232423" y="955905"/>
                </a:lnTo>
                <a:lnTo>
                  <a:pt x="655251" y="533548"/>
                </a:lnTo>
                <a:lnTo>
                  <a:pt x="281816" y="160529"/>
                </a:lnTo>
                <a:lnTo>
                  <a:pt x="435163" y="160529"/>
                </a:lnTo>
                <a:lnTo>
                  <a:pt x="731924" y="456960"/>
                </a:lnTo>
                <a:lnTo>
                  <a:pt x="885272" y="456960"/>
                </a:lnTo>
                <a:lnTo>
                  <a:pt x="808598" y="533548"/>
                </a:lnTo>
                <a:lnTo>
                  <a:pt x="885272" y="610137"/>
                </a:lnTo>
                <a:lnTo>
                  <a:pt x="731924" y="610137"/>
                </a:lnTo>
                <a:lnTo>
                  <a:pt x="385770" y="955905"/>
                </a:lnTo>
                <a:close/>
              </a:path>
              <a:path w="2581275" h="1844675">
                <a:moveTo>
                  <a:pt x="1835943" y="1406573"/>
                </a:moveTo>
                <a:lnTo>
                  <a:pt x="1682596" y="1406573"/>
                </a:lnTo>
                <a:lnTo>
                  <a:pt x="2098825" y="990806"/>
                </a:lnTo>
                <a:lnTo>
                  <a:pt x="1682598" y="575042"/>
                </a:lnTo>
                <a:lnTo>
                  <a:pt x="1835945" y="575042"/>
                </a:lnTo>
                <a:lnTo>
                  <a:pt x="2175499" y="914218"/>
                </a:lnTo>
                <a:lnTo>
                  <a:pt x="2328845" y="914218"/>
                </a:lnTo>
                <a:lnTo>
                  <a:pt x="2252172" y="990806"/>
                </a:lnTo>
                <a:lnTo>
                  <a:pt x="2328847" y="1067395"/>
                </a:lnTo>
                <a:lnTo>
                  <a:pt x="2175497" y="1067397"/>
                </a:lnTo>
                <a:lnTo>
                  <a:pt x="1835943" y="1406573"/>
                </a:lnTo>
                <a:close/>
              </a:path>
              <a:path w="2581275" h="1844675">
                <a:moveTo>
                  <a:pt x="843541" y="1413166"/>
                </a:moveTo>
                <a:lnTo>
                  <a:pt x="690193" y="1413166"/>
                </a:lnTo>
                <a:lnTo>
                  <a:pt x="1113021" y="990809"/>
                </a:lnTo>
                <a:lnTo>
                  <a:pt x="731924" y="610137"/>
                </a:lnTo>
                <a:lnTo>
                  <a:pt x="885272" y="610137"/>
                </a:lnTo>
                <a:lnTo>
                  <a:pt x="1189695" y="914221"/>
                </a:lnTo>
                <a:lnTo>
                  <a:pt x="1343042" y="914221"/>
                </a:lnTo>
                <a:lnTo>
                  <a:pt x="1266368" y="990809"/>
                </a:lnTo>
                <a:lnTo>
                  <a:pt x="1343042" y="1067397"/>
                </a:lnTo>
                <a:lnTo>
                  <a:pt x="1189695" y="1067397"/>
                </a:lnTo>
                <a:lnTo>
                  <a:pt x="843541" y="1413166"/>
                </a:lnTo>
                <a:close/>
              </a:path>
              <a:path w="2581275" h="1844675">
                <a:moveTo>
                  <a:pt x="894287" y="1617032"/>
                </a:moveTo>
                <a:lnTo>
                  <a:pt x="852747" y="1592574"/>
                </a:lnTo>
                <a:lnTo>
                  <a:pt x="811916" y="1567049"/>
                </a:lnTo>
                <a:lnTo>
                  <a:pt x="771794" y="1540456"/>
                </a:lnTo>
                <a:lnTo>
                  <a:pt x="732383" y="1512794"/>
                </a:lnTo>
                <a:lnTo>
                  <a:pt x="693680" y="1484065"/>
                </a:lnTo>
                <a:lnTo>
                  <a:pt x="655755" y="1454320"/>
                </a:lnTo>
                <a:lnTo>
                  <a:pt x="618674" y="1423610"/>
                </a:lnTo>
                <a:lnTo>
                  <a:pt x="582438" y="1391936"/>
                </a:lnTo>
                <a:lnTo>
                  <a:pt x="547048" y="1359297"/>
                </a:lnTo>
                <a:lnTo>
                  <a:pt x="512502" y="1325694"/>
                </a:lnTo>
                <a:lnTo>
                  <a:pt x="478862" y="1291187"/>
                </a:lnTo>
                <a:lnTo>
                  <a:pt x="446187" y="1255836"/>
                </a:lnTo>
                <a:lnTo>
                  <a:pt x="414477" y="1219641"/>
                </a:lnTo>
                <a:lnTo>
                  <a:pt x="383733" y="1182602"/>
                </a:lnTo>
                <a:lnTo>
                  <a:pt x="353955" y="1144718"/>
                </a:lnTo>
                <a:lnTo>
                  <a:pt x="325194" y="1106059"/>
                </a:lnTo>
                <a:lnTo>
                  <a:pt x="297502" y="1066691"/>
                </a:lnTo>
                <a:lnTo>
                  <a:pt x="270879" y="1026614"/>
                </a:lnTo>
                <a:lnTo>
                  <a:pt x="245325" y="985829"/>
                </a:lnTo>
                <a:lnTo>
                  <a:pt x="220840" y="944335"/>
                </a:lnTo>
                <a:lnTo>
                  <a:pt x="232423" y="955905"/>
                </a:lnTo>
                <a:lnTo>
                  <a:pt x="385770" y="955905"/>
                </a:lnTo>
                <a:lnTo>
                  <a:pt x="309097" y="1032494"/>
                </a:lnTo>
                <a:lnTo>
                  <a:pt x="690193" y="1413166"/>
                </a:lnTo>
                <a:lnTo>
                  <a:pt x="843541" y="1413166"/>
                </a:lnTo>
                <a:lnTo>
                  <a:pt x="766867" y="1489754"/>
                </a:lnTo>
                <a:lnTo>
                  <a:pt x="894287" y="1617032"/>
                </a:lnTo>
                <a:close/>
              </a:path>
              <a:path w="2581275" h="1844675">
                <a:moveTo>
                  <a:pt x="2581124" y="1472569"/>
                </a:moveTo>
                <a:lnTo>
                  <a:pt x="2175499" y="1067395"/>
                </a:lnTo>
                <a:lnTo>
                  <a:pt x="2328849" y="1067397"/>
                </a:lnTo>
                <a:lnTo>
                  <a:pt x="2581124" y="1319392"/>
                </a:lnTo>
                <a:lnTo>
                  <a:pt x="2581124" y="1472569"/>
                </a:lnTo>
                <a:close/>
              </a:path>
              <a:path w="2581275" h="1844675">
                <a:moveTo>
                  <a:pt x="1425284" y="1816781"/>
                </a:moveTo>
                <a:lnTo>
                  <a:pt x="1394093" y="1810110"/>
                </a:lnTo>
                <a:lnTo>
                  <a:pt x="1363110" y="1802920"/>
                </a:lnTo>
                <a:lnTo>
                  <a:pt x="1332334" y="1795211"/>
                </a:lnTo>
                <a:lnTo>
                  <a:pt x="1301765" y="1786983"/>
                </a:lnTo>
                <a:lnTo>
                  <a:pt x="1605925" y="1483164"/>
                </a:lnTo>
                <a:lnTo>
                  <a:pt x="1189695" y="1067397"/>
                </a:lnTo>
                <a:lnTo>
                  <a:pt x="1343042" y="1067397"/>
                </a:lnTo>
                <a:lnTo>
                  <a:pt x="1682596" y="1406573"/>
                </a:lnTo>
                <a:lnTo>
                  <a:pt x="1835943" y="1406573"/>
                </a:lnTo>
                <a:lnTo>
                  <a:pt x="1759269" y="1483162"/>
                </a:lnTo>
                <a:lnTo>
                  <a:pt x="1835946" y="1559752"/>
                </a:lnTo>
                <a:lnTo>
                  <a:pt x="1682598" y="1559752"/>
                </a:lnTo>
                <a:lnTo>
                  <a:pt x="1425284" y="1816781"/>
                </a:lnTo>
                <a:close/>
              </a:path>
              <a:path w="2581275" h="1844675">
                <a:moveTo>
                  <a:pt x="2312557" y="1775200"/>
                </a:moveTo>
                <a:lnTo>
                  <a:pt x="2581124" y="1506931"/>
                </a:lnTo>
                <a:lnTo>
                  <a:pt x="2581124" y="1660107"/>
                </a:lnTo>
                <a:lnTo>
                  <a:pt x="2514369" y="1700348"/>
                </a:lnTo>
                <a:lnTo>
                  <a:pt x="2464797" y="1721327"/>
                </a:lnTo>
                <a:lnTo>
                  <a:pt x="2414638" y="1740795"/>
                </a:lnTo>
                <a:lnTo>
                  <a:pt x="2363892" y="1758753"/>
                </a:lnTo>
                <a:lnTo>
                  <a:pt x="2312557" y="1775200"/>
                </a:lnTo>
                <a:close/>
              </a:path>
              <a:path w="2581275" h="1844675">
                <a:moveTo>
                  <a:pt x="1967276" y="1844113"/>
                </a:moveTo>
                <a:lnTo>
                  <a:pt x="1682598" y="1559752"/>
                </a:lnTo>
                <a:lnTo>
                  <a:pt x="1835946" y="1559752"/>
                </a:lnTo>
                <a:lnTo>
                  <a:pt x="2102078" y="1825587"/>
                </a:lnTo>
                <a:lnTo>
                  <a:pt x="2068670" y="1831156"/>
                </a:lnTo>
                <a:lnTo>
                  <a:pt x="2035067" y="1836100"/>
                </a:lnTo>
                <a:lnTo>
                  <a:pt x="2001269" y="1840419"/>
                </a:lnTo>
                <a:lnTo>
                  <a:pt x="1967276" y="1844113"/>
                </a:lnTo>
                <a:close/>
              </a:path>
            </a:pathLst>
          </a:custGeom>
          <a:solidFill>
            <a:srgbClr val="FFF9E7"/>
          </a:solidFill>
        </p:spPr>
        <p:txBody>
          <a:bodyPr wrap="square" lIns="0" tIns="0" rIns="0" bIns="0" rtlCol="0"/>
          <a:lstStyle/>
          <a:p>
            <a:endParaRPr/>
          </a:p>
        </p:txBody>
      </p:sp>
      <p:sp>
        <p:nvSpPr>
          <p:cNvPr id="187" name="object 187">
            <a:extLst>
              <a:ext uri="{C183D7F6-B498-43B3-948B-1728B52AA6E4}">
                <adec:decorative xmlns:adec="http://schemas.microsoft.com/office/drawing/2017/decorative" val="1"/>
              </a:ext>
            </a:extLst>
          </p:cNvPr>
          <p:cNvSpPr/>
          <p:nvPr/>
        </p:nvSpPr>
        <p:spPr>
          <a:xfrm>
            <a:off x="5246297" y="1147733"/>
            <a:ext cx="7795406" cy="1416685"/>
          </a:xfrm>
          <a:custGeom>
            <a:avLst/>
            <a:gdLst/>
            <a:ahLst/>
            <a:cxnLst/>
            <a:rect l="l" t="t" r="r" b="b"/>
            <a:pathLst>
              <a:path w="1187450" h="1416685">
                <a:moveTo>
                  <a:pt x="1111564" y="1416144"/>
                </a:moveTo>
                <a:lnTo>
                  <a:pt x="9490" y="1363017"/>
                </a:lnTo>
                <a:lnTo>
                  <a:pt x="6107" y="1361415"/>
                </a:lnTo>
                <a:lnTo>
                  <a:pt x="1262" y="1356058"/>
                </a:lnTo>
                <a:lnTo>
                  <a:pt x="0" y="1352523"/>
                </a:lnTo>
                <a:lnTo>
                  <a:pt x="64919" y="5808"/>
                </a:lnTo>
                <a:lnTo>
                  <a:pt x="71290" y="0"/>
                </a:lnTo>
                <a:lnTo>
                  <a:pt x="1181158" y="53502"/>
                </a:lnTo>
                <a:lnTo>
                  <a:pt x="1186940" y="59896"/>
                </a:lnTo>
                <a:lnTo>
                  <a:pt x="1122021" y="1406611"/>
                </a:lnTo>
                <a:lnTo>
                  <a:pt x="1120423" y="1410008"/>
                </a:lnTo>
                <a:lnTo>
                  <a:pt x="1115086" y="1414875"/>
                </a:lnTo>
                <a:lnTo>
                  <a:pt x="1111564" y="1416144"/>
                </a:lnTo>
                <a:close/>
              </a:path>
            </a:pathLst>
          </a:custGeom>
          <a:solidFill>
            <a:srgbClr val="FF9AD6"/>
          </a:solidFill>
        </p:spPr>
        <p:txBody>
          <a:bodyPr wrap="square" lIns="0" tIns="0" rIns="0" bIns="0" rtlCol="0"/>
          <a:lstStyle/>
          <a:p>
            <a:endParaRPr/>
          </a:p>
        </p:txBody>
      </p:sp>
      <p:sp>
        <p:nvSpPr>
          <p:cNvPr id="188" name="object 188"/>
          <p:cNvSpPr txBox="1">
            <a:spLocks noGrp="1"/>
          </p:cNvSpPr>
          <p:nvPr>
            <p:ph type="title" idx="4294967295"/>
          </p:nvPr>
        </p:nvSpPr>
        <p:spPr>
          <a:xfrm>
            <a:off x="5351530" y="1251341"/>
            <a:ext cx="7584938" cy="95115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8200"/>
              </a:lnSpc>
              <a:spcBef>
                <a:spcPts val="0"/>
              </a:spcBef>
              <a:spcAft>
                <a:spcPts val="0"/>
              </a:spcAft>
              <a:buClrTx/>
              <a:buSzTx/>
              <a:buFontTx/>
              <a:buNone/>
              <a:tabLst/>
              <a:defRPr/>
            </a:pPr>
            <a:r>
              <a:rPr kumimoji="0" lang="en-US" sz="4800" b="1" i="0" u="none" strike="noStrike" kern="1200" cap="none" spc="-125" normalizeH="0" baseline="0" noProof="0" dirty="0">
                <a:ln>
                  <a:noFill/>
                </a:ln>
                <a:solidFill>
                  <a:srgbClr val="FFF9E7"/>
                </a:solidFill>
                <a:effectLst/>
                <a:uLnTx/>
                <a:uFillTx/>
                <a:latin typeface="Calibri"/>
                <a:ea typeface="+mn-ea"/>
                <a:cs typeface="Calibri"/>
              </a:rPr>
              <a:t>Offer Versus Serve</a:t>
            </a:r>
            <a:endParaRPr kumimoji="0" lang="en-US" sz="4800" b="0" i="0" u="none" strike="noStrike" kern="1200" cap="none" spc="0" normalizeH="0" baseline="0" noProof="0" dirty="0">
              <a:ln>
                <a:noFill/>
              </a:ln>
              <a:solidFill>
                <a:schemeClr val="tx1"/>
              </a:solidFill>
              <a:effectLst/>
              <a:uLnTx/>
              <a:uFillTx/>
              <a:latin typeface="Calibri"/>
              <a:ea typeface="+mn-ea"/>
              <a:cs typeface="Calibri"/>
            </a:endParaRPr>
          </a:p>
        </p:txBody>
      </p:sp>
      <p:grpSp>
        <p:nvGrpSpPr>
          <p:cNvPr id="185" name="Group 184">
            <a:extLst>
              <a:ext uri="{FF2B5EF4-FFF2-40B4-BE49-F238E27FC236}">
                <a16:creationId xmlns:a16="http://schemas.microsoft.com/office/drawing/2014/main" id="{3E01A6E3-FEB1-3A5E-2E7B-43CCFD738A7D}"/>
              </a:ext>
              <a:ext uri="{C183D7F6-B498-43B3-948B-1728B52AA6E4}">
                <adec:decorative xmlns:adec="http://schemas.microsoft.com/office/drawing/2017/decorative" val="1"/>
              </a:ext>
            </a:extLst>
          </p:cNvPr>
          <p:cNvGrpSpPr/>
          <p:nvPr/>
        </p:nvGrpSpPr>
        <p:grpSpPr>
          <a:xfrm>
            <a:off x="0" y="3745867"/>
            <a:ext cx="17228529" cy="6541269"/>
            <a:chOff x="0" y="3745867"/>
            <a:chExt cx="17228529" cy="6541269"/>
          </a:xfrm>
        </p:grpSpPr>
        <p:sp>
          <p:nvSpPr>
            <p:cNvPr id="3" name="object 3"/>
            <p:cNvSpPr/>
            <p:nvPr/>
          </p:nvSpPr>
          <p:spPr>
            <a:xfrm>
              <a:off x="0" y="7480436"/>
              <a:ext cx="5977255" cy="2806700"/>
            </a:xfrm>
            <a:custGeom>
              <a:avLst/>
              <a:gdLst/>
              <a:ahLst/>
              <a:cxnLst/>
              <a:rect l="l" t="t" r="r" b="b"/>
              <a:pathLst>
                <a:path w="5977255" h="2806700">
                  <a:moveTo>
                    <a:pt x="0" y="2806563"/>
                  </a:moveTo>
                  <a:lnTo>
                    <a:pt x="0" y="0"/>
                  </a:lnTo>
                  <a:lnTo>
                    <a:pt x="5977107" y="0"/>
                  </a:lnTo>
                  <a:lnTo>
                    <a:pt x="5977107" y="2806563"/>
                  </a:lnTo>
                  <a:lnTo>
                    <a:pt x="0" y="2806563"/>
                  </a:lnTo>
                  <a:close/>
                </a:path>
              </a:pathLst>
            </a:custGeom>
            <a:solidFill>
              <a:srgbClr val="FF9AD6"/>
            </a:solidFill>
          </p:spPr>
          <p:txBody>
            <a:bodyPr wrap="square" lIns="0" tIns="0" rIns="0" bIns="0" rtlCol="0"/>
            <a:lstStyle/>
            <a:p>
              <a:endParaRPr/>
            </a:p>
          </p:txBody>
        </p:sp>
        <p:sp>
          <p:nvSpPr>
            <p:cNvPr id="4" name="object 4"/>
            <p:cNvSpPr/>
            <p:nvPr/>
          </p:nvSpPr>
          <p:spPr>
            <a:xfrm>
              <a:off x="0" y="8466123"/>
              <a:ext cx="5984240" cy="1666239"/>
            </a:xfrm>
            <a:custGeom>
              <a:avLst/>
              <a:gdLst/>
              <a:ahLst/>
              <a:cxnLst/>
              <a:rect l="l" t="t" r="r" b="b"/>
              <a:pathLst>
                <a:path w="5984240" h="1666240">
                  <a:moveTo>
                    <a:pt x="0" y="975603"/>
                  </a:moveTo>
                  <a:lnTo>
                    <a:pt x="0" y="942635"/>
                  </a:lnTo>
                  <a:lnTo>
                    <a:pt x="561627" y="625074"/>
                  </a:lnTo>
                  <a:lnTo>
                    <a:pt x="619924" y="658041"/>
                  </a:lnTo>
                  <a:lnTo>
                    <a:pt x="561628" y="658041"/>
                  </a:lnTo>
                  <a:lnTo>
                    <a:pt x="0" y="975603"/>
                  </a:lnTo>
                  <a:close/>
                </a:path>
                <a:path w="5984240" h="1666240">
                  <a:moveTo>
                    <a:pt x="1296745" y="1007826"/>
                  </a:moveTo>
                  <a:lnTo>
                    <a:pt x="1238446" y="1007826"/>
                  </a:lnTo>
                  <a:lnTo>
                    <a:pt x="1915284" y="625074"/>
                  </a:lnTo>
                  <a:lnTo>
                    <a:pt x="1973590" y="658041"/>
                  </a:lnTo>
                  <a:lnTo>
                    <a:pt x="1915285" y="658041"/>
                  </a:lnTo>
                  <a:lnTo>
                    <a:pt x="1296745" y="1007826"/>
                  </a:lnTo>
                  <a:close/>
                </a:path>
                <a:path w="5984240" h="1666240">
                  <a:moveTo>
                    <a:pt x="2650512" y="1007826"/>
                  </a:moveTo>
                  <a:lnTo>
                    <a:pt x="2592205" y="1007826"/>
                  </a:lnTo>
                  <a:lnTo>
                    <a:pt x="3269137" y="625074"/>
                  </a:lnTo>
                  <a:lnTo>
                    <a:pt x="3327446" y="658041"/>
                  </a:lnTo>
                  <a:lnTo>
                    <a:pt x="3269137" y="658041"/>
                  </a:lnTo>
                  <a:lnTo>
                    <a:pt x="2650512" y="1007826"/>
                  </a:lnTo>
                  <a:close/>
                </a:path>
                <a:path w="5984240" h="1666240">
                  <a:moveTo>
                    <a:pt x="4004413" y="1007826"/>
                  </a:moveTo>
                  <a:lnTo>
                    <a:pt x="3946105" y="1007826"/>
                  </a:lnTo>
                  <a:lnTo>
                    <a:pt x="4623037" y="625074"/>
                  </a:lnTo>
                  <a:lnTo>
                    <a:pt x="4681353" y="658041"/>
                  </a:lnTo>
                  <a:lnTo>
                    <a:pt x="4623038" y="658041"/>
                  </a:lnTo>
                  <a:lnTo>
                    <a:pt x="4004413" y="1007826"/>
                  </a:lnTo>
                  <a:close/>
                </a:path>
                <a:path w="5984240" h="1666240">
                  <a:moveTo>
                    <a:pt x="5358396" y="1007826"/>
                  </a:moveTo>
                  <a:lnTo>
                    <a:pt x="5300080" y="1007826"/>
                  </a:lnTo>
                  <a:lnTo>
                    <a:pt x="5970046" y="629064"/>
                  </a:lnTo>
                  <a:lnTo>
                    <a:pt x="5984166" y="654051"/>
                  </a:lnTo>
                  <a:lnTo>
                    <a:pt x="5358396" y="1007826"/>
                  </a:lnTo>
                  <a:close/>
                </a:path>
                <a:path w="5984240" h="1666240">
                  <a:moveTo>
                    <a:pt x="1238447" y="1040793"/>
                  </a:moveTo>
                  <a:lnTo>
                    <a:pt x="561628" y="658041"/>
                  </a:lnTo>
                  <a:lnTo>
                    <a:pt x="619924" y="658041"/>
                  </a:lnTo>
                  <a:lnTo>
                    <a:pt x="1238446" y="1007826"/>
                  </a:lnTo>
                  <a:lnTo>
                    <a:pt x="1296745" y="1007826"/>
                  </a:lnTo>
                  <a:lnTo>
                    <a:pt x="1238447" y="1040793"/>
                  </a:lnTo>
                  <a:close/>
                </a:path>
                <a:path w="5984240" h="1666240">
                  <a:moveTo>
                    <a:pt x="2592206" y="1040793"/>
                  </a:moveTo>
                  <a:lnTo>
                    <a:pt x="1915285" y="658041"/>
                  </a:lnTo>
                  <a:lnTo>
                    <a:pt x="1973590" y="658041"/>
                  </a:lnTo>
                  <a:lnTo>
                    <a:pt x="2592205" y="1007826"/>
                  </a:lnTo>
                  <a:lnTo>
                    <a:pt x="2650512" y="1007826"/>
                  </a:lnTo>
                  <a:lnTo>
                    <a:pt x="2592206" y="1040793"/>
                  </a:lnTo>
                  <a:close/>
                </a:path>
                <a:path w="5984240" h="1666240">
                  <a:moveTo>
                    <a:pt x="3946106" y="1040793"/>
                  </a:moveTo>
                  <a:lnTo>
                    <a:pt x="3269137" y="658041"/>
                  </a:lnTo>
                  <a:lnTo>
                    <a:pt x="3327446" y="658041"/>
                  </a:lnTo>
                  <a:lnTo>
                    <a:pt x="3946105" y="1007826"/>
                  </a:lnTo>
                  <a:lnTo>
                    <a:pt x="4004413" y="1007826"/>
                  </a:lnTo>
                  <a:lnTo>
                    <a:pt x="3946106" y="1040793"/>
                  </a:lnTo>
                  <a:close/>
                </a:path>
                <a:path w="5984240" h="1666240">
                  <a:moveTo>
                    <a:pt x="5300081" y="1040793"/>
                  </a:moveTo>
                  <a:lnTo>
                    <a:pt x="4623038" y="658041"/>
                  </a:lnTo>
                  <a:lnTo>
                    <a:pt x="4681353" y="658041"/>
                  </a:lnTo>
                  <a:lnTo>
                    <a:pt x="5300080" y="1007826"/>
                  </a:lnTo>
                  <a:lnTo>
                    <a:pt x="5358396" y="1007826"/>
                  </a:lnTo>
                  <a:lnTo>
                    <a:pt x="5300081" y="1040793"/>
                  </a:lnTo>
                  <a:close/>
                </a:path>
                <a:path w="5984240" h="1666240">
                  <a:moveTo>
                    <a:pt x="0" y="350529"/>
                  </a:moveTo>
                  <a:lnTo>
                    <a:pt x="0" y="317561"/>
                  </a:lnTo>
                  <a:lnTo>
                    <a:pt x="561628" y="0"/>
                  </a:lnTo>
                  <a:lnTo>
                    <a:pt x="619925" y="32968"/>
                  </a:lnTo>
                  <a:lnTo>
                    <a:pt x="561627" y="32968"/>
                  </a:lnTo>
                  <a:lnTo>
                    <a:pt x="0" y="350529"/>
                  </a:lnTo>
                  <a:close/>
                </a:path>
                <a:path w="5984240" h="1666240">
                  <a:moveTo>
                    <a:pt x="1296746" y="382751"/>
                  </a:moveTo>
                  <a:lnTo>
                    <a:pt x="1238447" y="382751"/>
                  </a:lnTo>
                  <a:lnTo>
                    <a:pt x="1915285" y="0"/>
                  </a:lnTo>
                  <a:lnTo>
                    <a:pt x="1973591" y="32968"/>
                  </a:lnTo>
                  <a:lnTo>
                    <a:pt x="1915285" y="32968"/>
                  </a:lnTo>
                  <a:lnTo>
                    <a:pt x="1296746" y="382751"/>
                  </a:lnTo>
                  <a:close/>
                </a:path>
                <a:path w="5984240" h="1666240">
                  <a:moveTo>
                    <a:pt x="2650513" y="382751"/>
                  </a:moveTo>
                  <a:lnTo>
                    <a:pt x="2592206" y="382751"/>
                  </a:lnTo>
                  <a:lnTo>
                    <a:pt x="3269137" y="0"/>
                  </a:lnTo>
                  <a:lnTo>
                    <a:pt x="3327448" y="32968"/>
                  </a:lnTo>
                  <a:lnTo>
                    <a:pt x="3269137" y="32968"/>
                  </a:lnTo>
                  <a:lnTo>
                    <a:pt x="2650513" y="382751"/>
                  </a:lnTo>
                  <a:close/>
                </a:path>
                <a:path w="5984240" h="1666240">
                  <a:moveTo>
                    <a:pt x="4004413" y="382751"/>
                  </a:moveTo>
                  <a:lnTo>
                    <a:pt x="3946106" y="382751"/>
                  </a:lnTo>
                  <a:lnTo>
                    <a:pt x="4623038" y="0"/>
                  </a:lnTo>
                  <a:lnTo>
                    <a:pt x="4681354" y="32968"/>
                  </a:lnTo>
                  <a:lnTo>
                    <a:pt x="4623037" y="32968"/>
                  </a:lnTo>
                  <a:lnTo>
                    <a:pt x="4004413" y="382751"/>
                  </a:lnTo>
                  <a:close/>
                </a:path>
                <a:path w="5984240" h="1666240">
                  <a:moveTo>
                    <a:pt x="5358396" y="382751"/>
                  </a:moveTo>
                  <a:lnTo>
                    <a:pt x="5300081" y="382751"/>
                  </a:lnTo>
                  <a:lnTo>
                    <a:pt x="5970045" y="3990"/>
                  </a:lnTo>
                  <a:lnTo>
                    <a:pt x="5984165" y="28977"/>
                  </a:lnTo>
                  <a:lnTo>
                    <a:pt x="5358396" y="382751"/>
                  </a:lnTo>
                  <a:close/>
                </a:path>
                <a:path w="5984240" h="1666240">
                  <a:moveTo>
                    <a:pt x="2592206" y="415719"/>
                  </a:moveTo>
                  <a:lnTo>
                    <a:pt x="1915285" y="32968"/>
                  </a:lnTo>
                  <a:lnTo>
                    <a:pt x="1973591" y="32968"/>
                  </a:lnTo>
                  <a:lnTo>
                    <a:pt x="2592206" y="382751"/>
                  </a:lnTo>
                  <a:lnTo>
                    <a:pt x="2650513" y="382751"/>
                  </a:lnTo>
                  <a:lnTo>
                    <a:pt x="2592206" y="415719"/>
                  </a:lnTo>
                  <a:close/>
                </a:path>
                <a:path w="5984240" h="1666240">
                  <a:moveTo>
                    <a:pt x="3946106" y="415719"/>
                  </a:moveTo>
                  <a:lnTo>
                    <a:pt x="3269137" y="32968"/>
                  </a:lnTo>
                  <a:lnTo>
                    <a:pt x="3327448" y="32968"/>
                  </a:lnTo>
                  <a:lnTo>
                    <a:pt x="3946106" y="382751"/>
                  </a:lnTo>
                  <a:lnTo>
                    <a:pt x="4004413" y="382751"/>
                  </a:lnTo>
                  <a:lnTo>
                    <a:pt x="3946106" y="415719"/>
                  </a:lnTo>
                  <a:close/>
                </a:path>
                <a:path w="5984240" h="1666240">
                  <a:moveTo>
                    <a:pt x="5300080" y="415719"/>
                  </a:moveTo>
                  <a:lnTo>
                    <a:pt x="4623037" y="32968"/>
                  </a:lnTo>
                  <a:lnTo>
                    <a:pt x="4681354" y="32968"/>
                  </a:lnTo>
                  <a:lnTo>
                    <a:pt x="5300081" y="382751"/>
                  </a:lnTo>
                  <a:lnTo>
                    <a:pt x="5358396" y="382751"/>
                  </a:lnTo>
                  <a:lnTo>
                    <a:pt x="5300080" y="415719"/>
                  </a:lnTo>
                  <a:close/>
                </a:path>
                <a:path w="5984240" h="1666240">
                  <a:moveTo>
                    <a:pt x="1238447" y="415719"/>
                  </a:moveTo>
                  <a:lnTo>
                    <a:pt x="561627" y="32968"/>
                  </a:lnTo>
                  <a:lnTo>
                    <a:pt x="619925" y="32968"/>
                  </a:lnTo>
                  <a:lnTo>
                    <a:pt x="1238447" y="382751"/>
                  </a:lnTo>
                  <a:lnTo>
                    <a:pt x="1296746" y="382751"/>
                  </a:lnTo>
                  <a:lnTo>
                    <a:pt x="1238447" y="415719"/>
                  </a:lnTo>
                  <a:close/>
                </a:path>
                <a:path w="5984240" h="1666240">
                  <a:moveTo>
                    <a:pt x="0" y="1600667"/>
                  </a:moveTo>
                  <a:lnTo>
                    <a:pt x="0" y="1567699"/>
                  </a:lnTo>
                  <a:lnTo>
                    <a:pt x="561628" y="1250138"/>
                  </a:lnTo>
                  <a:lnTo>
                    <a:pt x="619926" y="1283106"/>
                  </a:lnTo>
                  <a:lnTo>
                    <a:pt x="561627" y="1283106"/>
                  </a:lnTo>
                  <a:lnTo>
                    <a:pt x="0" y="1600667"/>
                  </a:lnTo>
                  <a:close/>
                </a:path>
                <a:path w="5984240" h="1666240">
                  <a:moveTo>
                    <a:pt x="1296746" y="1632890"/>
                  </a:moveTo>
                  <a:lnTo>
                    <a:pt x="1238447" y="1632890"/>
                  </a:lnTo>
                  <a:lnTo>
                    <a:pt x="1915285" y="1250138"/>
                  </a:lnTo>
                  <a:lnTo>
                    <a:pt x="1973592" y="1283106"/>
                  </a:lnTo>
                  <a:lnTo>
                    <a:pt x="1915284" y="1283106"/>
                  </a:lnTo>
                  <a:lnTo>
                    <a:pt x="1296746" y="1632890"/>
                  </a:lnTo>
                  <a:close/>
                </a:path>
                <a:path w="5984240" h="1666240">
                  <a:moveTo>
                    <a:pt x="2650513" y="1632890"/>
                  </a:moveTo>
                  <a:lnTo>
                    <a:pt x="2592206" y="1632890"/>
                  </a:lnTo>
                  <a:lnTo>
                    <a:pt x="3269137" y="1250138"/>
                  </a:lnTo>
                  <a:lnTo>
                    <a:pt x="3327448" y="1283106"/>
                  </a:lnTo>
                  <a:lnTo>
                    <a:pt x="3269137" y="1283106"/>
                  </a:lnTo>
                  <a:lnTo>
                    <a:pt x="2650513" y="1632890"/>
                  </a:lnTo>
                  <a:close/>
                </a:path>
                <a:path w="5984240" h="1666240">
                  <a:moveTo>
                    <a:pt x="4004413" y="1632890"/>
                  </a:moveTo>
                  <a:lnTo>
                    <a:pt x="3946106" y="1632890"/>
                  </a:lnTo>
                  <a:lnTo>
                    <a:pt x="4623038" y="1250138"/>
                  </a:lnTo>
                  <a:lnTo>
                    <a:pt x="4681355" y="1283106"/>
                  </a:lnTo>
                  <a:lnTo>
                    <a:pt x="4623037" y="1283106"/>
                  </a:lnTo>
                  <a:lnTo>
                    <a:pt x="4004413" y="1632890"/>
                  </a:lnTo>
                  <a:close/>
                </a:path>
                <a:path w="5984240" h="1666240">
                  <a:moveTo>
                    <a:pt x="5358396" y="1632890"/>
                  </a:moveTo>
                  <a:lnTo>
                    <a:pt x="5300081" y="1632890"/>
                  </a:lnTo>
                  <a:lnTo>
                    <a:pt x="5970045" y="1254129"/>
                  </a:lnTo>
                  <a:lnTo>
                    <a:pt x="5984165" y="1279116"/>
                  </a:lnTo>
                  <a:lnTo>
                    <a:pt x="5358396" y="1632890"/>
                  </a:lnTo>
                  <a:close/>
                </a:path>
                <a:path w="5984240" h="1666240">
                  <a:moveTo>
                    <a:pt x="1238446" y="1665858"/>
                  </a:moveTo>
                  <a:lnTo>
                    <a:pt x="561627" y="1283106"/>
                  </a:lnTo>
                  <a:lnTo>
                    <a:pt x="619926" y="1283106"/>
                  </a:lnTo>
                  <a:lnTo>
                    <a:pt x="1238447" y="1632890"/>
                  </a:lnTo>
                  <a:lnTo>
                    <a:pt x="1296746" y="1632890"/>
                  </a:lnTo>
                  <a:lnTo>
                    <a:pt x="1238446" y="1665858"/>
                  </a:lnTo>
                  <a:close/>
                </a:path>
                <a:path w="5984240" h="1666240">
                  <a:moveTo>
                    <a:pt x="2592205" y="1665858"/>
                  </a:moveTo>
                  <a:lnTo>
                    <a:pt x="1915284" y="1283106"/>
                  </a:lnTo>
                  <a:lnTo>
                    <a:pt x="1973592" y="1283106"/>
                  </a:lnTo>
                  <a:lnTo>
                    <a:pt x="2592206" y="1632890"/>
                  </a:lnTo>
                  <a:lnTo>
                    <a:pt x="2650513" y="1632890"/>
                  </a:lnTo>
                  <a:lnTo>
                    <a:pt x="2592205" y="1665858"/>
                  </a:lnTo>
                  <a:close/>
                </a:path>
                <a:path w="5984240" h="1666240">
                  <a:moveTo>
                    <a:pt x="3946105" y="1665858"/>
                  </a:moveTo>
                  <a:lnTo>
                    <a:pt x="3269137" y="1283106"/>
                  </a:lnTo>
                  <a:lnTo>
                    <a:pt x="3327448" y="1283106"/>
                  </a:lnTo>
                  <a:lnTo>
                    <a:pt x="3946106" y="1632890"/>
                  </a:lnTo>
                  <a:lnTo>
                    <a:pt x="4004413" y="1632890"/>
                  </a:lnTo>
                  <a:lnTo>
                    <a:pt x="3946105" y="1665858"/>
                  </a:lnTo>
                  <a:close/>
                </a:path>
                <a:path w="5984240" h="1666240">
                  <a:moveTo>
                    <a:pt x="5300080" y="1665858"/>
                  </a:moveTo>
                  <a:lnTo>
                    <a:pt x="4623037" y="1283106"/>
                  </a:lnTo>
                  <a:lnTo>
                    <a:pt x="4681355" y="1283106"/>
                  </a:lnTo>
                  <a:lnTo>
                    <a:pt x="5300081" y="1632890"/>
                  </a:lnTo>
                  <a:lnTo>
                    <a:pt x="5358396" y="1632890"/>
                  </a:lnTo>
                  <a:lnTo>
                    <a:pt x="5300080" y="1665858"/>
                  </a:lnTo>
                  <a:close/>
                </a:path>
              </a:pathLst>
            </a:custGeom>
            <a:solidFill>
              <a:srgbClr val="FFF9E7"/>
            </a:solidFill>
          </p:spPr>
          <p:txBody>
            <a:bodyPr wrap="square" lIns="0" tIns="0" rIns="0" bIns="0" rtlCol="0"/>
            <a:lstStyle/>
            <a:p>
              <a:endParaRPr/>
            </a:p>
          </p:txBody>
        </p:sp>
        <p:sp>
          <p:nvSpPr>
            <p:cNvPr id="5" name="object 5"/>
            <p:cNvSpPr/>
            <p:nvPr/>
          </p:nvSpPr>
          <p:spPr>
            <a:xfrm>
              <a:off x="2172460" y="3745867"/>
              <a:ext cx="13928725" cy="5507990"/>
            </a:xfrm>
            <a:custGeom>
              <a:avLst/>
              <a:gdLst/>
              <a:ahLst/>
              <a:cxnLst/>
              <a:rect l="l" t="t" r="r" b="b"/>
              <a:pathLst>
                <a:path w="13928725" h="5507990">
                  <a:moveTo>
                    <a:pt x="0" y="0"/>
                  </a:moveTo>
                  <a:lnTo>
                    <a:pt x="13928452" y="0"/>
                  </a:lnTo>
                  <a:lnTo>
                    <a:pt x="13928452" y="5507406"/>
                  </a:lnTo>
                  <a:lnTo>
                    <a:pt x="0" y="5507406"/>
                  </a:lnTo>
                  <a:lnTo>
                    <a:pt x="0" y="0"/>
                  </a:lnTo>
                  <a:close/>
                </a:path>
              </a:pathLst>
            </a:custGeom>
            <a:solidFill>
              <a:srgbClr val="FFF9E7"/>
            </a:solidFill>
          </p:spPr>
          <p:txBody>
            <a:bodyPr wrap="square" lIns="0" tIns="0" rIns="0" bIns="0" rtlCol="0"/>
            <a:lstStyle/>
            <a:p>
              <a:endParaRPr/>
            </a:p>
          </p:txBody>
        </p:sp>
        <p:sp>
          <p:nvSpPr>
            <p:cNvPr id="6" name="object 6"/>
            <p:cNvSpPr/>
            <p:nvPr/>
          </p:nvSpPr>
          <p:spPr>
            <a:xfrm>
              <a:off x="2587463"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7" name="object 7"/>
            <p:cNvSpPr/>
            <p:nvPr/>
          </p:nvSpPr>
          <p:spPr>
            <a:xfrm>
              <a:off x="3280037"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8" name="object 8"/>
            <p:cNvSpPr/>
            <p:nvPr/>
          </p:nvSpPr>
          <p:spPr>
            <a:xfrm>
              <a:off x="3972595"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9" name="object 9"/>
            <p:cNvSpPr/>
            <p:nvPr/>
          </p:nvSpPr>
          <p:spPr>
            <a:xfrm>
              <a:off x="4665169"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10" name="object 10"/>
            <p:cNvSpPr/>
            <p:nvPr/>
          </p:nvSpPr>
          <p:spPr>
            <a:xfrm>
              <a:off x="5357728"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11" name="object 11"/>
            <p:cNvSpPr/>
            <p:nvPr/>
          </p:nvSpPr>
          <p:spPr>
            <a:xfrm>
              <a:off x="6050286"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12" name="object 12"/>
            <p:cNvSpPr/>
            <p:nvPr/>
          </p:nvSpPr>
          <p:spPr>
            <a:xfrm>
              <a:off x="6742860"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13" name="object 13"/>
            <p:cNvSpPr/>
            <p:nvPr/>
          </p:nvSpPr>
          <p:spPr>
            <a:xfrm>
              <a:off x="7425339"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14" name="object 14"/>
            <p:cNvSpPr/>
            <p:nvPr/>
          </p:nvSpPr>
          <p:spPr>
            <a:xfrm>
              <a:off x="8117897"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15" name="object 15"/>
            <p:cNvSpPr/>
            <p:nvPr/>
          </p:nvSpPr>
          <p:spPr>
            <a:xfrm>
              <a:off x="8810472"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16" name="object 16"/>
            <p:cNvSpPr/>
            <p:nvPr/>
          </p:nvSpPr>
          <p:spPr>
            <a:xfrm>
              <a:off x="9503044"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17" name="object 17"/>
            <p:cNvSpPr/>
            <p:nvPr/>
          </p:nvSpPr>
          <p:spPr>
            <a:xfrm>
              <a:off x="10195587"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18" name="object 18"/>
            <p:cNvSpPr/>
            <p:nvPr/>
          </p:nvSpPr>
          <p:spPr>
            <a:xfrm>
              <a:off x="10888161"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19" name="object 19"/>
            <p:cNvSpPr/>
            <p:nvPr/>
          </p:nvSpPr>
          <p:spPr>
            <a:xfrm>
              <a:off x="11580735"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20" name="object 20"/>
            <p:cNvSpPr/>
            <p:nvPr/>
          </p:nvSpPr>
          <p:spPr>
            <a:xfrm>
              <a:off x="12274019"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21" name="object 21"/>
            <p:cNvSpPr/>
            <p:nvPr/>
          </p:nvSpPr>
          <p:spPr>
            <a:xfrm>
              <a:off x="12966593"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22" name="object 22"/>
            <p:cNvSpPr/>
            <p:nvPr/>
          </p:nvSpPr>
          <p:spPr>
            <a:xfrm>
              <a:off x="13659166"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23" name="object 23"/>
            <p:cNvSpPr/>
            <p:nvPr/>
          </p:nvSpPr>
          <p:spPr>
            <a:xfrm>
              <a:off x="14351710"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24" name="object 24"/>
            <p:cNvSpPr/>
            <p:nvPr/>
          </p:nvSpPr>
          <p:spPr>
            <a:xfrm>
              <a:off x="15044283"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25" name="object 25"/>
            <p:cNvSpPr/>
            <p:nvPr/>
          </p:nvSpPr>
          <p:spPr>
            <a:xfrm>
              <a:off x="15736858"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26" name="object 26"/>
            <p:cNvSpPr/>
            <p:nvPr/>
          </p:nvSpPr>
          <p:spPr>
            <a:xfrm>
              <a:off x="2172453" y="4418967"/>
              <a:ext cx="13928725" cy="38100"/>
            </a:xfrm>
            <a:custGeom>
              <a:avLst/>
              <a:gdLst/>
              <a:ahLst/>
              <a:cxnLst/>
              <a:rect l="l" t="t" r="r" b="b"/>
              <a:pathLst>
                <a:path w="13928725" h="38100">
                  <a:moveTo>
                    <a:pt x="0" y="38099"/>
                  </a:moveTo>
                  <a:lnTo>
                    <a:pt x="13928458" y="38099"/>
                  </a:lnTo>
                  <a:lnTo>
                    <a:pt x="13928458" y="0"/>
                  </a:lnTo>
                  <a:lnTo>
                    <a:pt x="0" y="0"/>
                  </a:lnTo>
                  <a:lnTo>
                    <a:pt x="0" y="38099"/>
                  </a:lnTo>
                  <a:close/>
                </a:path>
              </a:pathLst>
            </a:custGeom>
            <a:solidFill>
              <a:srgbClr val="FFF9E7"/>
            </a:solidFill>
          </p:spPr>
          <p:txBody>
            <a:bodyPr wrap="square" lIns="0" tIns="0" rIns="0" bIns="0" rtlCol="0"/>
            <a:lstStyle/>
            <a:p>
              <a:endParaRPr/>
            </a:p>
          </p:txBody>
        </p:sp>
        <p:sp>
          <p:nvSpPr>
            <p:cNvPr id="27" name="object 27"/>
            <p:cNvSpPr/>
            <p:nvPr/>
          </p:nvSpPr>
          <p:spPr>
            <a:xfrm>
              <a:off x="2587463" y="44570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28" name="object 28"/>
            <p:cNvSpPr/>
            <p:nvPr/>
          </p:nvSpPr>
          <p:spPr>
            <a:xfrm>
              <a:off x="3280037" y="44570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29" name="object 29"/>
            <p:cNvSpPr/>
            <p:nvPr/>
          </p:nvSpPr>
          <p:spPr>
            <a:xfrm>
              <a:off x="3972596" y="44570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30" name="object 30"/>
            <p:cNvSpPr/>
            <p:nvPr/>
          </p:nvSpPr>
          <p:spPr>
            <a:xfrm>
              <a:off x="4665169" y="44570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31" name="object 31"/>
            <p:cNvSpPr/>
            <p:nvPr/>
          </p:nvSpPr>
          <p:spPr>
            <a:xfrm>
              <a:off x="5357728" y="44570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32" name="object 32"/>
            <p:cNvSpPr/>
            <p:nvPr/>
          </p:nvSpPr>
          <p:spPr>
            <a:xfrm>
              <a:off x="6050286" y="44570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33" name="object 33"/>
            <p:cNvSpPr/>
            <p:nvPr/>
          </p:nvSpPr>
          <p:spPr>
            <a:xfrm>
              <a:off x="6742860" y="44570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34" name="object 34"/>
            <p:cNvSpPr/>
            <p:nvPr/>
          </p:nvSpPr>
          <p:spPr>
            <a:xfrm>
              <a:off x="7425339" y="44570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35" name="object 35"/>
            <p:cNvSpPr/>
            <p:nvPr/>
          </p:nvSpPr>
          <p:spPr>
            <a:xfrm>
              <a:off x="8117897" y="44570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36" name="object 36"/>
            <p:cNvSpPr/>
            <p:nvPr/>
          </p:nvSpPr>
          <p:spPr>
            <a:xfrm>
              <a:off x="8810471" y="4457067"/>
              <a:ext cx="0" cy="660400"/>
            </a:xfrm>
            <a:custGeom>
              <a:avLst/>
              <a:gdLst/>
              <a:ahLst/>
              <a:cxnLst/>
              <a:rect l="l" t="t" r="r" b="b"/>
              <a:pathLst>
                <a:path h="660400">
                  <a:moveTo>
                    <a:pt x="0" y="0"/>
                  </a:moveTo>
                  <a:lnTo>
                    <a:pt x="0" y="660399"/>
                  </a:lnTo>
                </a:path>
              </a:pathLst>
            </a:custGeom>
            <a:ln w="31614">
              <a:solidFill>
                <a:srgbClr val="FFF9E7"/>
              </a:solidFill>
            </a:ln>
          </p:spPr>
          <p:txBody>
            <a:bodyPr wrap="square" lIns="0" tIns="0" rIns="0" bIns="0" rtlCol="0"/>
            <a:lstStyle/>
            <a:p>
              <a:endParaRPr/>
            </a:p>
          </p:txBody>
        </p:sp>
        <p:sp>
          <p:nvSpPr>
            <p:cNvPr id="37" name="object 37"/>
            <p:cNvSpPr/>
            <p:nvPr/>
          </p:nvSpPr>
          <p:spPr>
            <a:xfrm>
              <a:off x="9503044" y="44570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38" name="object 38"/>
            <p:cNvSpPr/>
            <p:nvPr/>
          </p:nvSpPr>
          <p:spPr>
            <a:xfrm>
              <a:off x="10195587" y="44570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39" name="object 39"/>
            <p:cNvSpPr/>
            <p:nvPr/>
          </p:nvSpPr>
          <p:spPr>
            <a:xfrm>
              <a:off x="10888161" y="44570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40" name="object 40"/>
            <p:cNvSpPr/>
            <p:nvPr/>
          </p:nvSpPr>
          <p:spPr>
            <a:xfrm>
              <a:off x="11580735" y="44570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41" name="object 41"/>
            <p:cNvSpPr/>
            <p:nvPr/>
          </p:nvSpPr>
          <p:spPr>
            <a:xfrm>
              <a:off x="12274019" y="44570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42" name="object 42"/>
            <p:cNvSpPr/>
            <p:nvPr/>
          </p:nvSpPr>
          <p:spPr>
            <a:xfrm>
              <a:off x="12966593" y="44570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43" name="object 43"/>
            <p:cNvSpPr/>
            <p:nvPr/>
          </p:nvSpPr>
          <p:spPr>
            <a:xfrm>
              <a:off x="13659166" y="4457067"/>
              <a:ext cx="0" cy="660400"/>
            </a:xfrm>
            <a:custGeom>
              <a:avLst/>
              <a:gdLst/>
              <a:ahLst/>
              <a:cxnLst/>
              <a:rect l="l" t="t" r="r" b="b"/>
              <a:pathLst>
                <a:path h="660400">
                  <a:moveTo>
                    <a:pt x="0" y="0"/>
                  </a:moveTo>
                  <a:lnTo>
                    <a:pt x="0" y="660399"/>
                  </a:lnTo>
                </a:path>
              </a:pathLst>
            </a:custGeom>
            <a:ln w="31612">
              <a:solidFill>
                <a:srgbClr val="FFF9E7"/>
              </a:solidFill>
            </a:ln>
          </p:spPr>
          <p:txBody>
            <a:bodyPr wrap="square" lIns="0" tIns="0" rIns="0" bIns="0" rtlCol="0"/>
            <a:lstStyle/>
            <a:p>
              <a:endParaRPr/>
            </a:p>
          </p:txBody>
        </p:sp>
        <p:sp>
          <p:nvSpPr>
            <p:cNvPr id="44" name="object 44"/>
            <p:cNvSpPr/>
            <p:nvPr/>
          </p:nvSpPr>
          <p:spPr>
            <a:xfrm>
              <a:off x="14351710" y="44570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45" name="object 45"/>
            <p:cNvSpPr/>
            <p:nvPr/>
          </p:nvSpPr>
          <p:spPr>
            <a:xfrm>
              <a:off x="15044283" y="44570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46" name="object 46"/>
            <p:cNvSpPr/>
            <p:nvPr/>
          </p:nvSpPr>
          <p:spPr>
            <a:xfrm>
              <a:off x="15736858" y="4457067"/>
              <a:ext cx="0" cy="660400"/>
            </a:xfrm>
            <a:custGeom>
              <a:avLst/>
              <a:gdLst/>
              <a:ahLst/>
              <a:cxnLst/>
              <a:rect l="l" t="t" r="r" b="b"/>
              <a:pathLst>
                <a:path h="660400">
                  <a:moveTo>
                    <a:pt x="0" y="0"/>
                  </a:moveTo>
                  <a:lnTo>
                    <a:pt x="0" y="660399"/>
                  </a:lnTo>
                </a:path>
              </a:pathLst>
            </a:custGeom>
            <a:ln w="31614">
              <a:solidFill>
                <a:srgbClr val="FFF9E7"/>
              </a:solidFill>
            </a:ln>
          </p:spPr>
          <p:txBody>
            <a:bodyPr wrap="square" lIns="0" tIns="0" rIns="0" bIns="0" rtlCol="0"/>
            <a:lstStyle/>
            <a:p>
              <a:endParaRPr/>
            </a:p>
          </p:txBody>
        </p:sp>
        <p:sp>
          <p:nvSpPr>
            <p:cNvPr id="47" name="object 47"/>
            <p:cNvSpPr/>
            <p:nvPr/>
          </p:nvSpPr>
          <p:spPr>
            <a:xfrm>
              <a:off x="2172453" y="5117467"/>
              <a:ext cx="13928725" cy="25400"/>
            </a:xfrm>
            <a:custGeom>
              <a:avLst/>
              <a:gdLst/>
              <a:ahLst/>
              <a:cxnLst/>
              <a:rect l="l" t="t" r="r" b="b"/>
              <a:pathLst>
                <a:path w="13928725" h="25400">
                  <a:moveTo>
                    <a:pt x="0" y="25399"/>
                  </a:moveTo>
                  <a:lnTo>
                    <a:pt x="13928458" y="25399"/>
                  </a:lnTo>
                  <a:lnTo>
                    <a:pt x="13928458" y="0"/>
                  </a:lnTo>
                  <a:lnTo>
                    <a:pt x="0" y="0"/>
                  </a:lnTo>
                  <a:lnTo>
                    <a:pt x="0" y="25399"/>
                  </a:lnTo>
                  <a:close/>
                </a:path>
              </a:pathLst>
            </a:custGeom>
            <a:solidFill>
              <a:srgbClr val="FFF9E7"/>
            </a:solidFill>
          </p:spPr>
          <p:txBody>
            <a:bodyPr wrap="square" lIns="0" tIns="0" rIns="0" bIns="0" rtlCol="0"/>
            <a:lstStyle/>
            <a:p>
              <a:endParaRPr/>
            </a:p>
          </p:txBody>
        </p:sp>
        <p:sp>
          <p:nvSpPr>
            <p:cNvPr id="48" name="object 48"/>
            <p:cNvSpPr/>
            <p:nvPr/>
          </p:nvSpPr>
          <p:spPr>
            <a:xfrm>
              <a:off x="2587463" y="51428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49" name="object 49"/>
            <p:cNvSpPr/>
            <p:nvPr/>
          </p:nvSpPr>
          <p:spPr>
            <a:xfrm>
              <a:off x="3280037" y="51428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50" name="object 50"/>
            <p:cNvSpPr/>
            <p:nvPr/>
          </p:nvSpPr>
          <p:spPr>
            <a:xfrm>
              <a:off x="3972595" y="51428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51" name="object 51"/>
            <p:cNvSpPr/>
            <p:nvPr/>
          </p:nvSpPr>
          <p:spPr>
            <a:xfrm>
              <a:off x="4665169" y="51428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52" name="object 52"/>
            <p:cNvSpPr/>
            <p:nvPr/>
          </p:nvSpPr>
          <p:spPr>
            <a:xfrm>
              <a:off x="5357728" y="51428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53" name="object 53"/>
            <p:cNvSpPr/>
            <p:nvPr/>
          </p:nvSpPr>
          <p:spPr>
            <a:xfrm>
              <a:off x="6050286" y="51428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54" name="object 54"/>
            <p:cNvSpPr/>
            <p:nvPr/>
          </p:nvSpPr>
          <p:spPr>
            <a:xfrm>
              <a:off x="6742860" y="51428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55" name="object 55"/>
            <p:cNvSpPr/>
            <p:nvPr/>
          </p:nvSpPr>
          <p:spPr>
            <a:xfrm>
              <a:off x="7425339" y="51428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56" name="object 56"/>
            <p:cNvSpPr/>
            <p:nvPr/>
          </p:nvSpPr>
          <p:spPr>
            <a:xfrm>
              <a:off x="8117897" y="51428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57" name="object 57"/>
            <p:cNvSpPr/>
            <p:nvPr/>
          </p:nvSpPr>
          <p:spPr>
            <a:xfrm>
              <a:off x="8810471" y="5142867"/>
              <a:ext cx="0" cy="660400"/>
            </a:xfrm>
            <a:custGeom>
              <a:avLst/>
              <a:gdLst/>
              <a:ahLst/>
              <a:cxnLst/>
              <a:rect l="l" t="t" r="r" b="b"/>
              <a:pathLst>
                <a:path h="660400">
                  <a:moveTo>
                    <a:pt x="0" y="0"/>
                  </a:moveTo>
                  <a:lnTo>
                    <a:pt x="0" y="660399"/>
                  </a:lnTo>
                </a:path>
              </a:pathLst>
            </a:custGeom>
            <a:ln w="31614">
              <a:solidFill>
                <a:srgbClr val="FFF9E7"/>
              </a:solidFill>
            </a:ln>
          </p:spPr>
          <p:txBody>
            <a:bodyPr wrap="square" lIns="0" tIns="0" rIns="0" bIns="0" rtlCol="0"/>
            <a:lstStyle/>
            <a:p>
              <a:endParaRPr/>
            </a:p>
          </p:txBody>
        </p:sp>
        <p:sp>
          <p:nvSpPr>
            <p:cNvPr id="58" name="object 58"/>
            <p:cNvSpPr/>
            <p:nvPr/>
          </p:nvSpPr>
          <p:spPr>
            <a:xfrm>
              <a:off x="9503044" y="51428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59" name="object 59"/>
            <p:cNvSpPr/>
            <p:nvPr/>
          </p:nvSpPr>
          <p:spPr>
            <a:xfrm>
              <a:off x="10195587" y="51428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60" name="object 60"/>
            <p:cNvSpPr/>
            <p:nvPr/>
          </p:nvSpPr>
          <p:spPr>
            <a:xfrm>
              <a:off x="10888161" y="51428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61" name="object 61"/>
            <p:cNvSpPr/>
            <p:nvPr/>
          </p:nvSpPr>
          <p:spPr>
            <a:xfrm>
              <a:off x="11580735" y="51428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62" name="object 62"/>
            <p:cNvSpPr/>
            <p:nvPr/>
          </p:nvSpPr>
          <p:spPr>
            <a:xfrm>
              <a:off x="12274019" y="51428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63" name="object 63"/>
            <p:cNvSpPr/>
            <p:nvPr/>
          </p:nvSpPr>
          <p:spPr>
            <a:xfrm>
              <a:off x="12966593" y="51428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64" name="object 64"/>
            <p:cNvSpPr/>
            <p:nvPr/>
          </p:nvSpPr>
          <p:spPr>
            <a:xfrm>
              <a:off x="13659166" y="5142867"/>
              <a:ext cx="0" cy="660400"/>
            </a:xfrm>
            <a:custGeom>
              <a:avLst/>
              <a:gdLst/>
              <a:ahLst/>
              <a:cxnLst/>
              <a:rect l="l" t="t" r="r" b="b"/>
              <a:pathLst>
                <a:path h="660400">
                  <a:moveTo>
                    <a:pt x="0" y="0"/>
                  </a:moveTo>
                  <a:lnTo>
                    <a:pt x="0" y="660399"/>
                  </a:lnTo>
                </a:path>
              </a:pathLst>
            </a:custGeom>
            <a:ln w="31614">
              <a:solidFill>
                <a:srgbClr val="FFF9E7"/>
              </a:solidFill>
            </a:ln>
          </p:spPr>
          <p:txBody>
            <a:bodyPr wrap="square" lIns="0" tIns="0" rIns="0" bIns="0" rtlCol="0"/>
            <a:lstStyle/>
            <a:p>
              <a:endParaRPr/>
            </a:p>
          </p:txBody>
        </p:sp>
        <p:sp>
          <p:nvSpPr>
            <p:cNvPr id="65" name="object 65"/>
            <p:cNvSpPr/>
            <p:nvPr/>
          </p:nvSpPr>
          <p:spPr>
            <a:xfrm>
              <a:off x="14351710" y="51428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66" name="object 66"/>
            <p:cNvSpPr/>
            <p:nvPr/>
          </p:nvSpPr>
          <p:spPr>
            <a:xfrm>
              <a:off x="15044283" y="51428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67" name="object 67"/>
            <p:cNvSpPr/>
            <p:nvPr/>
          </p:nvSpPr>
          <p:spPr>
            <a:xfrm>
              <a:off x="15736858" y="5142867"/>
              <a:ext cx="0" cy="660400"/>
            </a:xfrm>
            <a:custGeom>
              <a:avLst/>
              <a:gdLst/>
              <a:ahLst/>
              <a:cxnLst/>
              <a:rect l="l" t="t" r="r" b="b"/>
              <a:pathLst>
                <a:path h="660400">
                  <a:moveTo>
                    <a:pt x="0" y="0"/>
                  </a:moveTo>
                  <a:lnTo>
                    <a:pt x="0" y="660399"/>
                  </a:lnTo>
                </a:path>
              </a:pathLst>
            </a:custGeom>
            <a:ln w="31614">
              <a:solidFill>
                <a:srgbClr val="FFF9E7"/>
              </a:solidFill>
            </a:ln>
          </p:spPr>
          <p:txBody>
            <a:bodyPr wrap="square" lIns="0" tIns="0" rIns="0" bIns="0" rtlCol="0"/>
            <a:lstStyle/>
            <a:p>
              <a:endParaRPr/>
            </a:p>
          </p:txBody>
        </p:sp>
        <p:sp>
          <p:nvSpPr>
            <p:cNvPr id="68" name="object 68"/>
            <p:cNvSpPr/>
            <p:nvPr/>
          </p:nvSpPr>
          <p:spPr>
            <a:xfrm>
              <a:off x="2172453" y="5803267"/>
              <a:ext cx="13928725" cy="38100"/>
            </a:xfrm>
            <a:custGeom>
              <a:avLst/>
              <a:gdLst/>
              <a:ahLst/>
              <a:cxnLst/>
              <a:rect l="l" t="t" r="r" b="b"/>
              <a:pathLst>
                <a:path w="13928725" h="38100">
                  <a:moveTo>
                    <a:pt x="0" y="38099"/>
                  </a:moveTo>
                  <a:lnTo>
                    <a:pt x="13928458" y="38099"/>
                  </a:lnTo>
                  <a:lnTo>
                    <a:pt x="13928458" y="0"/>
                  </a:lnTo>
                  <a:lnTo>
                    <a:pt x="0" y="0"/>
                  </a:lnTo>
                  <a:lnTo>
                    <a:pt x="0" y="38099"/>
                  </a:lnTo>
                  <a:close/>
                </a:path>
              </a:pathLst>
            </a:custGeom>
            <a:solidFill>
              <a:srgbClr val="FFF9E7"/>
            </a:solidFill>
          </p:spPr>
          <p:txBody>
            <a:bodyPr wrap="square" lIns="0" tIns="0" rIns="0" bIns="0" rtlCol="0"/>
            <a:lstStyle/>
            <a:p>
              <a:endParaRPr/>
            </a:p>
          </p:txBody>
        </p:sp>
        <p:sp>
          <p:nvSpPr>
            <p:cNvPr id="69" name="object 69"/>
            <p:cNvSpPr/>
            <p:nvPr/>
          </p:nvSpPr>
          <p:spPr>
            <a:xfrm>
              <a:off x="2587463" y="58413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70" name="object 70"/>
            <p:cNvSpPr/>
            <p:nvPr/>
          </p:nvSpPr>
          <p:spPr>
            <a:xfrm>
              <a:off x="3280037" y="58413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71" name="object 71"/>
            <p:cNvSpPr/>
            <p:nvPr/>
          </p:nvSpPr>
          <p:spPr>
            <a:xfrm>
              <a:off x="3972596" y="58413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72" name="object 72"/>
            <p:cNvSpPr/>
            <p:nvPr/>
          </p:nvSpPr>
          <p:spPr>
            <a:xfrm>
              <a:off x="4665169" y="58413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73" name="object 73"/>
            <p:cNvSpPr/>
            <p:nvPr/>
          </p:nvSpPr>
          <p:spPr>
            <a:xfrm>
              <a:off x="5357728" y="58413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74" name="object 74"/>
            <p:cNvSpPr/>
            <p:nvPr/>
          </p:nvSpPr>
          <p:spPr>
            <a:xfrm>
              <a:off x="6050286" y="58413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75" name="object 75"/>
            <p:cNvSpPr/>
            <p:nvPr/>
          </p:nvSpPr>
          <p:spPr>
            <a:xfrm>
              <a:off x="6742860" y="58413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76" name="object 76"/>
            <p:cNvSpPr/>
            <p:nvPr/>
          </p:nvSpPr>
          <p:spPr>
            <a:xfrm>
              <a:off x="7425339" y="58413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77" name="object 77"/>
            <p:cNvSpPr/>
            <p:nvPr/>
          </p:nvSpPr>
          <p:spPr>
            <a:xfrm>
              <a:off x="8117897" y="58413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78" name="object 78"/>
            <p:cNvSpPr/>
            <p:nvPr/>
          </p:nvSpPr>
          <p:spPr>
            <a:xfrm>
              <a:off x="8810471" y="5841367"/>
              <a:ext cx="0" cy="660400"/>
            </a:xfrm>
            <a:custGeom>
              <a:avLst/>
              <a:gdLst/>
              <a:ahLst/>
              <a:cxnLst/>
              <a:rect l="l" t="t" r="r" b="b"/>
              <a:pathLst>
                <a:path h="660400">
                  <a:moveTo>
                    <a:pt x="0" y="0"/>
                  </a:moveTo>
                  <a:lnTo>
                    <a:pt x="0" y="660399"/>
                  </a:lnTo>
                </a:path>
              </a:pathLst>
            </a:custGeom>
            <a:ln w="31614">
              <a:solidFill>
                <a:srgbClr val="FFF9E7"/>
              </a:solidFill>
            </a:ln>
          </p:spPr>
          <p:txBody>
            <a:bodyPr wrap="square" lIns="0" tIns="0" rIns="0" bIns="0" rtlCol="0"/>
            <a:lstStyle/>
            <a:p>
              <a:endParaRPr/>
            </a:p>
          </p:txBody>
        </p:sp>
        <p:sp>
          <p:nvSpPr>
            <p:cNvPr id="79" name="object 79"/>
            <p:cNvSpPr/>
            <p:nvPr/>
          </p:nvSpPr>
          <p:spPr>
            <a:xfrm>
              <a:off x="9503044" y="58413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80" name="object 80"/>
            <p:cNvSpPr/>
            <p:nvPr/>
          </p:nvSpPr>
          <p:spPr>
            <a:xfrm>
              <a:off x="10195587" y="58413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81" name="object 81"/>
            <p:cNvSpPr/>
            <p:nvPr/>
          </p:nvSpPr>
          <p:spPr>
            <a:xfrm>
              <a:off x="10888161" y="58413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82" name="object 82"/>
            <p:cNvSpPr/>
            <p:nvPr/>
          </p:nvSpPr>
          <p:spPr>
            <a:xfrm>
              <a:off x="11580735" y="58413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83" name="object 83"/>
            <p:cNvSpPr/>
            <p:nvPr/>
          </p:nvSpPr>
          <p:spPr>
            <a:xfrm>
              <a:off x="12274019" y="58413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84" name="object 84"/>
            <p:cNvSpPr/>
            <p:nvPr/>
          </p:nvSpPr>
          <p:spPr>
            <a:xfrm>
              <a:off x="12966593" y="58413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85" name="object 85"/>
            <p:cNvSpPr/>
            <p:nvPr/>
          </p:nvSpPr>
          <p:spPr>
            <a:xfrm>
              <a:off x="13659166" y="5841367"/>
              <a:ext cx="0" cy="660400"/>
            </a:xfrm>
            <a:custGeom>
              <a:avLst/>
              <a:gdLst/>
              <a:ahLst/>
              <a:cxnLst/>
              <a:rect l="l" t="t" r="r" b="b"/>
              <a:pathLst>
                <a:path h="660400">
                  <a:moveTo>
                    <a:pt x="0" y="0"/>
                  </a:moveTo>
                  <a:lnTo>
                    <a:pt x="0" y="660399"/>
                  </a:lnTo>
                </a:path>
              </a:pathLst>
            </a:custGeom>
            <a:ln w="31614">
              <a:solidFill>
                <a:srgbClr val="FFF9E7"/>
              </a:solidFill>
            </a:ln>
          </p:spPr>
          <p:txBody>
            <a:bodyPr wrap="square" lIns="0" tIns="0" rIns="0" bIns="0" rtlCol="0"/>
            <a:lstStyle/>
            <a:p>
              <a:endParaRPr/>
            </a:p>
          </p:txBody>
        </p:sp>
        <p:sp>
          <p:nvSpPr>
            <p:cNvPr id="86" name="object 86"/>
            <p:cNvSpPr/>
            <p:nvPr/>
          </p:nvSpPr>
          <p:spPr>
            <a:xfrm>
              <a:off x="14351710" y="58413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87" name="object 87"/>
            <p:cNvSpPr/>
            <p:nvPr/>
          </p:nvSpPr>
          <p:spPr>
            <a:xfrm>
              <a:off x="15044283" y="58413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88" name="object 88"/>
            <p:cNvSpPr/>
            <p:nvPr/>
          </p:nvSpPr>
          <p:spPr>
            <a:xfrm>
              <a:off x="15736858" y="5841367"/>
              <a:ext cx="0" cy="660400"/>
            </a:xfrm>
            <a:custGeom>
              <a:avLst/>
              <a:gdLst/>
              <a:ahLst/>
              <a:cxnLst/>
              <a:rect l="l" t="t" r="r" b="b"/>
              <a:pathLst>
                <a:path h="660400">
                  <a:moveTo>
                    <a:pt x="0" y="0"/>
                  </a:moveTo>
                  <a:lnTo>
                    <a:pt x="0" y="660399"/>
                  </a:lnTo>
                </a:path>
              </a:pathLst>
            </a:custGeom>
            <a:ln w="31614">
              <a:solidFill>
                <a:srgbClr val="FFF9E7"/>
              </a:solidFill>
            </a:ln>
          </p:spPr>
          <p:txBody>
            <a:bodyPr wrap="square" lIns="0" tIns="0" rIns="0" bIns="0" rtlCol="0"/>
            <a:lstStyle/>
            <a:p>
              <a:endParaRPr/>
            </a:p>
          </p:txBody>
        </p:sp>
        <p:sp>
          <p:nvSpPr>
            <p:cNvPr id="89" name="object 89"/>
            <p:cNvSpPr/>
            <p:nvPr/>
          </p:nvSpPr>
          <p:spPr>
            <a:xfrm>
              <a:off x="2172453" y="6501767"/>
              <a:ext cx="13928725" cy="25400"/>
            </a:xfrm>
            <a:custGeom>
              <a:avLst/>
              <a:gdLst/>
              <a:ahLst/>
              <a:cxnLst/>
              <a:rect l="l" t="t" r="r" b="b"/>
              <a:pathLst>
                <a:path w="13928725" h="25400">
                  <a:moveTo>
                    <a:pt x="0" y="25399"/>
                  </a:moveTo>
                  <a:lnTo>
                    <a:pt x="13928458" y="25399"/>
                  </a:lnTo>
                  <a:lnTo>
                    <a:pt x="13928458" y="0"/>
                  </a:lnTo>
                  <a:lnTo>
                    <a:pt x="0" y="0"/>
                  </a:lnTo>
                  <a:lnTo>
                    <a:pt x="0" y="25399"/>
                  </a:lnTo>
                  <a:close/>
                </a:path>
              </a:pathLst>
            </a:custGeom>
            <a:solidFill>
              <a:srgbClr val="FFF9E7"/>
            </a:solidFill>
          </p:spPr>
          <p:txBody>
            <a:bodyPr wrap="square" lIns="0" tIns="0" rIns="0" bIns="0" rtlCol="0"/>
            <a:lstStyle/>
            <a:p>
              <a:endParaRPr/>
            </a:p>
          </p:txBody>
        </p:sp>
        <p:sp>
          <p:nvSpPr>
            <p:cNvPr id="90" name="object 90"/>
            <p:cNvSpPr/>
            <p:nvPr/>
          </p:nvSpPr>
          <p:spPr>
            <a:xfrm>
              <a:off x="2587463" y="65271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91" name="object 91"/>
            <p:cNvSpPr/>
            <p:nvPr/>
          </p:nvSpPr>
          <p:spPr>
            <a:xfrm>
              <a:off x="3280037" y="65271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92" name="object 92"/>
            <p:cNvSpPr/>
            <p:nvPr/>
          </p:nvSpPr>
          <p:spPr>
            <a:xfrm>
              <a:off x="3972596" y="65271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93" name="object 93"/>
            <p:cNvSpPr/>
            <p:nvPr/>
          </p:nvSpPr>
          <p:spPr>
            <a:xfrm>
              <a:off x="4665169" y="65271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94" name="object 94"/>
            <p:cNvSpPr/>
            <p:nvPr/>
          </p:nvSpPr>
          <p:spPr>
            <a:xfrm>
              <a:off x="5357728" y="65271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95" name="object 95"/>
            <p:cNvSpPr/>
            <p:nvPr/>
          </p:nvSpPr>
          <p:spPr>
            <a:xfrm>
              <a:off x="6050286" y="65271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96" name="object 96"/>
            <p:cNvSpPr/>
            <p:nvPr/>
          </p:nvSpPr>
          <p:spPr>
            <a:xfrm>
              <a:off x="6742860" y="65271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97" name="object 97"/>
            <p:cNvSpPr/>
            <p:nvPr/>
          </p:nvSpPr>
          <p:spPr>
            <a:xfrm>
              <a:off x="7425339" y="65271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98" name="object 98"/>
            <p:cNvSpPr/>
            <p:nvPr/>
          </p:nvSpPr>
          <p:spPr>
            <a:xfrm>
              <a:off x="8117897" y="65271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99" name="object 99"/>
            <p:cNvSpPr/>
            <p:nvPr/>
          </p:nvSpPr>
          <p:spPr>
            <a:xfrm>
              <a:off x="8810472" y="65271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00" name="object 100"/>
            <p:cNvSpPr/>
            <p:nvPr/>
          </p:nvSpPr>
          <p:spPr>
            <a:xfrm>
              <a:off x="9503044" y="65271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01" name="object 101"/>
            <p:cNvSpPr/>
            <p:nvPr/>
          </p:nvSpPr>
          <p:spPr>
            <a:xfrm>
              <a:off x="10195587" y="65271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02" name="object 102"/>
            <p:cNvSpPr/>
            <p:nvPr/>
          </p:nvSpPr>
          <p:spPr>
            <a:xfrm>
              <a:off x="10888161" y="65271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03" name="object 103"/>
            <p:cNvSpPr/>
            <p:nvPr/>
          </p:nvSpPr>
          <p:spPr>
            <a:xfrm>
              <a:off x="11580735" y="65271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04" name="object 104"/>
            <p:cNvSpPr/>
            <p:nvPr/>
          </p:nvSpPr>
          <p:spPr>
            <a:xfrm>
              <a:off x="12274019" y="65271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05" name="object 105"/>
            <p:cNvSpPr/>
            <p:nvPr/>
          </p:nvSpPr>
          <p:spPr>
            <a:xfrm>
              <a:off x="12966593" y="65271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06" name="object 106"/>
            <p:cNvSpPr/>
            <p:nvPr/>
          </p:nvSpPr>
          <p:spPr>
            <a:xfrm>
              <a:off x="13659166" y="6527167"/>
              <a:ext cx="0" cy="660400"/>
            </a:xfrm>
            <a:custGeom>
              <a:avLst/>
              <a:gdLst/>
              <a:ahLst/>
              <a:cxnLst/>
              <a:rect l="l" t="t" r="r" b="b"/>
              <a:pathLst>
                <a:path h="660400">
                  <a:moveTo>
                    <a:pt x="0" y="0"/>
                  </a:moveTo>
                  <a:lnTo>
                    <a:pt x="0" y="660399"/>
                  </a:lnTo>
                </a:path>
              </a:pathLst>
            </a:custGeom>
            <a:ln w="31614">
              <a:solidFill>
                <a:srgbClr val="FFF9E7"/>
              </a:solidFill>
            </a:ln>
          </p:spPr>
          <p:txBody>
            <a:bodyPr wrap="square" lIns="0" tIns="0" rIns="0" bIns="0" rtlCol="0"/>
            <a:lstStyle/>
            <a:p>
              <a:endParaRPr/>
            </a:p>
          </p:txBody>
        </p:sp>
        <p:sp>
          <p:nvSpPr>
            <p:cNvPr id="107" name="object 107"/>
            <p:cNvSpPr/>
            <p:nvPr/>
          </p:nvSpPr>
          <p:spPr>
            <a:xfrm>
              <a:off x="14351710" y="65271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08" name="object 108"/>
            <p:cNvSpPr/>
            <p:nvPr/>
          </p:nvSpPr>
          <p:spPr>
            <a:xfrm>
              <a:off x="15044283" y="65271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09" name="object 109"/>
            <p:cNvSpPr/>
            <p:nvPr/>
          </p:nvSpPr>
          <p:spPr>
            <a:xfrm>
              <a:off x="15736858" y="6527167"/>
              <a:ext cx="0" cy="660400"/>
            </a:xfrm>
            <a:custGeom>
              <a:avLst/>
              <a:gdLst/>
              <a:ahLst/>
              <a:cxnLst/>
              <a:rect l="l" t="t" r="r" b="b"/>
              <a:pathLst>
                <a:path h="660400">
                  <a:moveTo>
                    <a:pt x="0" y="0"/>
                  </a:moveTo>
                  <a:lnTo>
                    <a:pt x="0" y="660399"/>
                  </a:lnTo>
                </a:path>
              </a:pathLst>
            </a:custGeom>
            <a:ln w="31614">
              <a:solidFill>
                <a:srgbClr val="FFF9E7"/>
              </a:solidFill>
            </a:ln>
          </p:spPr>
          <p:txBody>
            <a:bodyPr wrap="square" lIns="0" tIns="0" rIns="0" bIns="0" rtlCol="0"/>
            <a:lstStyle/>
            <a:p>
              <a:endParaRPr/>
            </a:p>
          </p:txBody>
        </p:sp>
        <p:sp>
          <p:nvSpPr>
            <p:cNvPr id="110" name="object 110"/>
            <p:cNvSpPr/>
            <p:nvPr/>
          </p:nvSpPr>
          <p:spPr>
            <a:xfrm>
              <a:off x="2172453" y="7187567"/>
              <a:ext cx="13928725" cy="38100"/>
            </a:xfrm>
            <a:custGeom>
              <a:avLst/>
              <a:gdLst/>
              <a:ahLst/>
              <a:cxnLst/>
              <a:rect l="l" t="t" r="r" b="b"/>
              <a:pathLst>
                <a:path w="13928725" h="38100">
                  <a:moveTo>
                    <a:pt x="0" y="38099"/>
                  </a:moveTo>
                  <a:lnTo>
                    <a:pt x="13928458" y="38099"/>
                  </a:lnTo>
                  <a:lnTo>
                    <a:pt x="13928458" y="0"/>
                  </a:lnTo>
                  <a:lnTo>
                    <a:pt x="0" y="0"/>
                  </a:lnTo>
                  <a:lnTo>
                    <a:pt x="0" y="38099"/>
                  </a:lnTo>
                  <a:close/>
                </a:path>
              </a:pathLst>
            </a:custGeom>
            <a:solidFill>
              <a:srgbClr val="FFF9E7"/>
            </a:solidFill>
          </p:spPr>
          <p:txBody>
            <a:bodyPr wrap="square" lIns="0" tIns="0" rIns="0" bIns="0" rtlCol="0"/>
            <a:lstStyle/>
            <a:p>
              <a:endParaRPr/>
            </a:p>
          </p:txBody>
        </p:sp>
        <p:sp>
          <p:nvSpPr>
            <p:cNvPr id="111" name="object 111"/>
            <p:cNvSpPr/>
            <p:nvPr/>
          </p:nvSpPr>
          <p:spPr>
            <a:xfrm>
              <a:off x="2587463" y="72256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12" name="object 112"/>
            <p:cNvSpPr/>
            <p:nvPr/>
          </p:nvSpPr>
          <p:spPr>
            <a:xfrm>
              <a:off x="3280037" y="72256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13" name="object 113"/>
            <p:cNvSpPr/>
            <p:nvPr/>
          </p:nvSpPr>
          <p:spPr>
            <a:xfrm>
              <a:off x="3972596" y="72256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14" name="object 114"/>
            <p:cNvSpPr/>
            <p:nvPr/>
          </p:nvSpPr>
          <p:spPr>
            <a:xfrm>
              <a:off x="4665169" y="7225667"/>
              <a:ext cx="0" cy="660400"/>
            </a:xfrm>
            <a:custGeom>
              <a:avLst/>
              <a:gdLst/>
              <a:ahLst/>
              <a:cxnLst/>
              <a:rect l="l" t="t" r="r" b="b"/>
              <a:pathLst>
                <a:path h="660400">
                  <a:moveTo>
                    <a:pt x="0" y="0"/>
                  </a:moveTo>
                  <a:lnTo>
                    <a:pt x="0" y="660399"/>
                  </a:lnTo>
                </a:path>
              </a:pathLst>
            </a:custGeom>
            <a:ln w="31614">
              <a:solidFill>
                <a:srgbClr val="FFF9E7"/>
              </a:solidFill>
            </a:ln>
          </p:spPr>
          <p:txBody>
            <a:bodyPr wrap="square" lIns="0" tIns="0" rIns="0" bIns="0" rtlCol="0"/>
            <a:lstStyle/>
            <a:p>
              <a:endParaRPr/>
            </a:p>
          </p:txBody>
        </p:sp>
        <p:sp>
          <p:nvSpPr>
            <p:cNvPr id="115" name="object 115"/>
            <p:cNvSpPr/>
            <p:nvPr/>
          </p:nvSpPr>
          <p:spPr>
            <a:xfrm>
              <a:off x="5357728" y="72256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16" name="object 116"/>
            <p:cNvSpPr/>
            <p:nvPr/>
          </p:nvSpPr>
          <p:spPr>
            <a:xfrm>
              <a:off x="6050286" y="72256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17" name="object 117"/>
            <p:cNvSpPr/>
            <p:nvPr/>
          </p:nvSpPr>
          <p:spPr>
            <a:xfrm>
              <a:off x="6742860" y="72256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18" name="object 118"/>
            <p:cNvSpPr/>
            <p:nvPr/>
          </p:nvSpPr>
          <p:spPr>
            <a:xfrm>
              <a:off x="7425339" y="72256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19" name="object 119"/>
            <p:cNvSpPr/>
            <p:nvPr/>
          </p:nvSpPr>
          <p:spPr>
            <a:xfrm>
              <a:off x="8117897" y="72256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20" name="object 120"/>
            <p:cNvSpPr/>
            <p:nvPr/>
          </p:nvSpPr>
          <p:spPr>
            <a:xfrm>
              <a:off x="8810472" y="72256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21" name="object 121"/>
            <p:cNvSpPr/>
            <p:nvPr/>
          </p:nvSpPr>
          <p:spPr>
            <a:xfrm>
              <a:off x="9503044" y="72256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22" name="object 122"/>
            <p:cNvSpPr/>
            <p:nvPr/>
          </p:nvSpPr>
          <p:spPr>
            <a:xfrm>
              <a:off x="10195587" y="72256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23" name="object 123"/>
            <p:cNvSpPr/>
            <p:nvPr/>
          </p:nvSpPr>
          <p:spPr>
            <a:xfrm>
              <a:off x="10888161" y="72256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24" name="object 124"/>
            <p:cNvSpPr/>
            <p:nvPr/>
          </p:nvSpPr>
          <p:spPr>
            <a:xfrm>
              <a:off x="11580735" y="72256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25" name="object 125"/>
            <p:cNvSpPr/>
            <p:nvPr/>
          </p:nvSpPr>
          <p:spPr>
            <a:xfrm>
              <a:off x="12274019" y="72256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26" name="object 126"/>
            <p:cNvSpPr/>
            <p:nvPr/>
          </p:nvSpPr>
          <p:spPr>
            <a:xfrm>
              <a:off x="12966593" y="72256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27" name="object 127"/>
            <p:cNvSpPr/>
            <p:nvPr/>
          </p:nvSpPr>
          <p:spPr>
            <a:xfrm>
              <a:off x="13659166" y="7225667"/>
              <a:ext cx="0" cy="660400"/>
            </a:xfrm>
            <a:custGeom>
              <a:avLst/>
              <a:gdLst/>
              <a:ahLst/>
              <a:cxnLst/>
              <a:rect l="l" t="t" r="r" b="b"/>
              <a:pathLst>
                <a:path h="660400">
                  <a:moveTo>
                    <a:pt x="0" y="0"/>
                  </a:moveTo>
                  <a:lnTo>
                    <a:pt x="0" y="660399"/>
                  </a:lnTo>
                </a:path>
              </a:pathLst>
            </a:custGeom>
            <a:ln w="31614">
              <a:solidFill>
                <a:srgbClr val="FFF9E7"/>
              </a:solidFill>
            </a:ln>
          </p:spPr>
          <p:txBody>
            <a:bodyPr wrap="square" lIns="0" tIns="0" rIns="0" bIns="0" rtlCol="0"/>
            <a:lstStyle/>
            <a:p>
              <a:endParaRPr/>
            </a:p>
          </p:txBody>
        </p:sp>
        <p:sp>
          <p:nvSpPr>
            <p:cNvPr id="128" name="object 128"/>
            <p:cNvSpPr/>
            <p:nvPr/>
          </p:nvSpPr>
          <p:spPr>
            <a:xfrm>
              <a:off x="14351710" y="72256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29" name="object 129"/>
            <p:cNvSpPr/>
            <p:nvPr/>
          </p:nvSpPr>
          <p:spPr>
            <a:xfrm>
              <a:off x="15044283" y="72256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30" name="object 130"/>
            <p:cNvSpPr/>
            <p:nvPr/>
          </p:nvSpPr>
          <p:spPr>
            <a:xfrm>
              <a:off x="15736858" y="7225667"/>
              <a:ext cx="0" cy="660400"/>
            </a:xfrm>
            <a:custGeom>
              <a:avLst/>
              <a:gdLst/>
              <a:ahLst/>
              <a:cxnLst/>
              <a:rect l="l" t="t" r="r" b="b"/>
              <a:pathLst>
                <a:path h="660400">
                  <a:moveTo>
                    <a:pt x="0" y="0"/>
                  </a:moveTo>
                  <a:lnTo>
                    <a:pt x="0" y="660399"/>
                  </a:lnTo>
                </a:path>
              </a:pathLst>
            </a:custGeom>
            <a:ln w="31614">
              <a:solidFill>
                <a:srgbClr val="FFF9E7"/>
              </a:solidFill>
            </a:ln>
          </p:spPr>
          <p:txBody>
            <a:bodyPr wrap="square" lIns="0" tIns="0" rIns="0" bIns="0" rtlCol="0"/>
            <a:lstStyle/>
            <a:p>
              <a:endParaRPr/>
            </a:p>
          </p:txBody>
        </p:sp>
        <p:sp>
          <p:nvSpPr>
            <p:cNvPr id="131" name="object 131"/>
            <p:cNvSpPr/>
            <p:nvPr/>
          </p:nvSpPr>
          <p:spPr>
            <a:xfrm>
              <a:off x="2172453" y="7886067"/>
              <a:ext cx="13928725" cy="25400"/>
            </a:xfrm>
            <a:custGeom>
              <a:avLst/>
              <a:gdLst/>
              <a:ahLst/>
              <a:cxnLst/>
              <a:rect l="l" t="t" r="r" b="b"/>
              <a:pathLst>
                <a:path w="13928725" h="25400">
                  <a:moveTo>
                    <a:pt x="0" y="25399"/>
                  </a:moveTo>
                  <a:lnTo>
                    <a:pt x="13928458" y="25399"/>
                  </a:lnTo>
                  <a:lnTo>
                    <a:pt x="13928458" y="0"/>
                  </a:lnTo>
                  <a:lnTo>
                    <a:pt x="0" y="0"/>
                  </a:lnTo>
                  <a:lnTo>
                    <a:pt x="0" y="25399"/>
                  </a:lnTo>
                  <a:close/>
                </a:path>
              </a:pathLst>
            </a:custGeom>
            <a:solidFill>
              <a:srgbClr val="FFF9E7"/>
            </a:solidFill>
          </p:spPr>
          <p:txBody>
            <a:bodyPr wrap="square" lIns="0" tIns="0" rIns="0" bIns="0" rtlCol="0"/>
            <a:lstStyle/>
            <a:p>
              <a:endParaRPr/>
            </a:p>
          </p:txBody>
        </p:sp>
        <p:sp>
          <p:nvSpPr>
            <p:cNvPr id="132" name="object 132"/>
            <p:cNvSpPr/>
            <p:nvPr/>
          </p:nvSpPr>
          <p:spPr>
            <a:xfrm>
              <a:off x="2587463" y="79114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33" name="object 133"/>
            <p:cNvSpPr/>
            <p:nvPr/>
          </p:nvSpPr>
          <p:spPr>
            <a:xfrm>
              <a:off x="3280037" y="79114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34" name="object 134"/>
            <p:cNvSpPr/>
            <p:nvPr/>
          </p:nvSpPr>
          <p:spPr>
            <a:xfrm>
              <a:off x="3972595" y="79114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35" name="object 135"/>
            <p:cNvSpPr/>
            <p:nvPr/>
          </p:nvSpPr>
          <p:spPr>
            <a:xfrm>
              <a:off x="4665169" y="79114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36" name="object 136"/>
            <p:cNvSpPr/>
            <p:nvPr/>
          </p:nvSpPr>
          <p:spPr>
            <a:xfrm>
              <a:off x="5357727" y="79114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37" name="object 137"/>
            <p:cNvSpPr/>
            <p:nvPr/>
          </p:nvSpPr>
          <p:spPr>
            <a:xfrm>
              <a:off x="6050285" y="79114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38" name="object 138"/>
            <p:cNvSpPr/>
            <p:nvPr/>
          </p:nvSpPr>
          <p:spPr>
            <a:xfrm>
              <a:off x="6742859" y="79114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39" name="object 139"/>
            <p:cNvSpPr/>
            <p:nvPr/>
          </p:nvSpPr>
          <p:spPr>
            <a:xfrm>
              <a:off x="7425338" y="7911467"/>
              <a:ext cx="0" cy="660400"/>
            </a:xfrm>
            <a:custGeom>
              <a:avLst/>
              <a:gdLst/>
              <a:ahLst/>
              <a:cxnLst/>
              <a:rect l="l" t="t" r="r" b="b"/>
              <a:pathLst>
                <a:path h="660400">
                  <a:moveTo>
                    <a:pt x="0" y="0"/>
                  </a:moveTo>
                  <a:lnTo>
                    <a:pt x="0" y="660399"/>
                  </a:lnTo>
                </a:path>
              </a:pathLst>
            </a:custGeom>
            <a:ln w="31612">
              <a:solidFill>
                <a:srgbClr val="FFF9E7"/>
              </a:solidFill>
            </a:ln>
          </p:spPr>
          <p:txBody>
            <a:bodyPr wrap="square" lIns="0" tIns="0" rIns="0" bIns="0" rtlCol="0"/>
            <a:lstStyle/>
            <a:p>
              <a:endParaRPr/>
            </a:p>
          </p:txBody>
        </p:sp>
        <p:sp>
          <p:nvSpPr>
            <p:cNvPr id="140" name="object 140"/>
            <p:cNvSpPr/>
            <p:nvPr/>
          </p:nvSpPr>
          <p:spPr>
            <a:xfrm>
              <a:off x="8117896" y="79114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41" name="object 141"/>
            <p:cNvSpPr/>
            <p:nvPr/>
          </p:nvSpPr>
          <p:spPr>
            <a:xfrm>
              <a:off x="8810470" y="7911467"/>
              <a:ext cx="0" cy="660400"/>
            </a:xfrm>
            <a:custGeom>
              <a:avLst/>
              <a:gdLst/>
              <a:ahLst/>
              <a:cxnLst/>
              <a:rect l="l" t="t" r="r" b="b"/>
              <a:pathLst>
                <a:path h="660400">
                  <a:moveTo>
                    <a:pt x="0" y="0"/>
                  </a:moveTo>
                  <a:lnTo>
                    <a:pt x="0" y="660399"/>
                  </a:lnTo>
                </a:path>
              </a:pathLst>
            </a:custGeom>
            <a:ln w="31612">
              <a:solidFill>
                <a:srgbClr val="FFF9E7"/>
              </a:solidFill>
            </a:ln>
          </p:spPr>
          <p:txBody>
            <a:bodyPr wrap="square" lIns="0" tIns="0" rIns="0" bIns="0" rtlCol="0"/>
            <a:lstStyle/>
            <a:p>
              <a:endParaRPr/>
            </a:p>
          </p:txBody>
        </p:sp>
        <p:sp>
          <p:nvSpPr>
            <p:cNvPr id="142" name="object 142"/>
            <p:cNvSpPr/>
            <p:nvPr/>
          </p:nvSpPr>
          <p:spPr>
            <a:xfrm>
              <a:off x="9503043" y="79114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43" name="object 143"/>
            <p:cNvSpPr/>
            <p:nvPr/>
          </p:nvSpPr>
          <p:spPr>
            <a:xfrm>
              <a:off x="10195586" y="79114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44" name="object 144"/>
            <p:cNvSpPr/>
            <p:nvPr/>
          </p:nvSpPr>
          <p:spPr>
            <a:xfrm>
              <a:off x="10888160" y="79114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45" name="object 145"/>
            <p:cNvSpPr/>
            <p:nvPr/>
          </p:nvSpPr>
          <p:spPr>
            <a:xfrm>
              <a:off x="11580734" y="79114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46" name="object 146"/>
            <p:cNvSpPr/>
            <p:nvPr/>
          </p:nvSpPr>
          <p:spPr>
            <a:xfrm>
              <a:off x="12274018" y="79114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47" name="object 147"/>
            <p:cNvSpPr/>
            <p:nvPr/>
          </p:nvSpPr>
          <p:spPr>
            <a:xfrm>
              <a:off x="12966592" y="79114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48" name="object 148"/>
            <p:cNvSpPr/>
            <p:nvPr/>
          </p:nvSpPr>
          <p:spPr>
            <a:xfrm>
              <a:off x="13659166" y="79114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49" name="object 149"/>
            <p:cNvSpPr/>
            <p:nvPr/>
          </p:nvSpPr>
          <p:spPr>
            <a:xfrm>
              <a:off x="14351708" y="79114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50" name="object 150"/>
            <p:cNvSpPr/>
            <p:nvPr/>
          </p:nvSpPr>
          <p:spPr>
            <a:xfrm>
              <a:off x="15044283" y="7911467"/>
              <a:ext cx="0" cy="660400"/>
            </a:xfrm>
            <a:custGeom>
              <a:avLst/>
              <a:gdLst/>
              <a:ahLst/>
              <a:cxnLst/>
              <a:rect l="l" t="t" r="r" b="b"/>
              <a:pathLst>
                <a:path h="660400">
                  <a:moveTo>
                    <a:pt x="0" y="0"/>
                  </a:moveTo>
                  <a:lnTo>
                    <a:pt x="0" y="660399"/>
                  </a:lnTo>
                </a:path>
              </a:pathLst>
            </a:custGeom>
            <a:ln w="31614">
              <a:solidFill>
                <a:srgbClr val="FFF9E7"/>
              </a:solidFill>
            </a:ln>
          </p:spPr>
          <p:txBody>
            <a:bodyPr wrap="square" lIns="0" tIns="0" rIns="0" bIns="0" rtlCol="0"/>
            <a:lstStyle/>
            <a:p>
              <a:endParaRPr/>
            </a:p>
          </p:txBody>
        </p:sp>
        <p:sp>
          <p:nvSpPr>
            <p:cNvPr id="151" name="object 151"/>
            <p:cNvSpPr/>
            <p:nvPr/>
          </p:nvSpPr>
          <p:spPr>
            <a:xfrm>
              <a:off x="15736858" y="7911467"/>
              <a:ext cx="0" cy="660400"/>
            </a:xfrm>
            <a:custGeom>
              <a:avLst/>
              <a:gdLst/>
              <a:ahLst/>
              <a:cxnLst/>
              <a:rect l="l" t="t" r="r" b="b"/>
              <a:pathLst>
                <a:path h="660400">
                  <a:moveTo>
                    <a:pt x="0" y="0"/>
                  </a:moveTo>
                  <a:lnTo>
                    <a:pt x="0" y="660399"/>
                  </a:lnTo>
                </a:path>
              </a:pathLst>
            </a:custGeom>
            <a:ln w="31614">
              <a:solidFill>
                <a:srgbClr val="FFF9E7"/>
              </a:solidFill>
            </a:ln>
          </p:spPr>
          <p:txBody>
            <a:bodyPr wrap="square" lIns="0" tIns="0" rIns="0" bIns="0" rtlCol="0"/>
            <a:lstStyle/>
            <a:p>
              <a:endParaRPr/>
            </a:p>
          </p:txBody>
        </p:sp>
        <p:sp>
          <p:nvSpPr>
            <p:cNvPr id="152" name="object 152"/>
            <p:cNvSpPr/>
            <p:nvPr/>
          </p:nvSpPr>
          <p:spPr>
            <a:xfrm>
              <a:off x="2172453" y="8571867"/>
              <a:ext cx="13928725" cy="38100"/>
            </a:xfrm>
            <a:custGeom>
              <a:avLst/>
              <a:gdLst/>
              <a:ahLst/>
              <a:cxnLst/>
              <a:rect l="l" t="t" r="r" b="b"/>
              <a:pathLst>
                <a:path w="13928725" h="38100">
                  <a:moveTo>
                    <a:pt x="0" y="38099"/>
                  </a:moveTo>
                  <a:lnTo>
                    <a:pt x="13928457" y="38099"/>
                  </a:lnTo>
                  <a:lnTo>
                    <a:pt x="13928457" y="0"/>
                  </a:lnTo>
                  <a:lnTo>
                    <a:pt x="0" y="0"/>
                  </a:lnTo>
                  <a:lnTo>
                    <a:pt x="0" y="38099"/>
                  </a:lnTo>
                  <a:close/>
                </a:path>
              </a:pathLst>
            </a:custGeom>
            <a:solidFill>
              <a:srgbClr val="FFF9E7"/>
            </a:solidFill>
          </p:spPr>
          <p:txBody>
            <a:bodyPr wrap="square" lIns="0" tIns="0" rIns="0" bIns="0" rtlCol="0"/>
            <a:lstStyle/>
            <a:p>
              <a:endParaRPr/>
            </a:p>
          </p:txBody>
        </p:sp>
        <p:sp>
          <p:nvSpPr>
            <p:cNvPr id="153" name="object 153"/>
            <p:cNvSpPr/>
            <p:nvPr/>
          </p:nvSpPr>
          <p:spPr>
            <a:xfrm>
              <a:off x="2587463"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54" name="object 154"/>
            <p:cNvSpPr/>
            <p:nvPr/>
          </p:nvSpPr>
          <p:spPr>
            <a:xfrm>
              <a:off x="3280037"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55" name="object 155"/>
            <p:cNvSpPr/>
            <p:nvPr/>
          </p:nvSpPr>
          <p:spPr>
            <a:xfrm>
              <a:off x="3972595"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56" name="object 156"/>
            <p:cNvSpPr/>
            <p:nvPr/>
          </p:nvSpPr>
          <p:spPr>
            <a:xfrm>
              <a:off x="4665169"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57" name="object 157"/>
            <p:cNvSpPr/>
            <p:nvPr/>
          </p:nvSpPr>
          <p:spPr>
            <a:xfrm>
              <a:off x="5357728"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58" name="object 158"/>
            <p:cNvSpPr/>
            <p:nvPr/>
          </p:nvSpPr>
          <p:spPr>
            <a:xfrm>
              <a:off x="6050286"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59" name="object 159"/>
            <p:cNvSpPr/>
            <p:nvPr/>
          </p:nvSpPr>
          <p:spPr>
            <a:xfrm>
              <a:off x="6742860"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60" name="object 160"/>
            <p:cNvSpPr/>
            <p:nvPr/>
          </p:nvSpPr>
          <p:spPr>
            <a:xfrm>
              <a:off x="7425339"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61" name="object 161"/>
            <p:cNvSpPr/>
            <p:nvPr/>
          </p:nvSpPr>
          <p:spPr>
            <a:xfrm>
              <a:off x="8117897"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62" name="object 162"/>
            <p:cNvSpPr/>
            <p:nvPr/>
          </p:nvSpPr>
          <p:spPr>
            <a:xfrm>
              <a:off x="8810472"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63" name="object 163"/>
            <p:cNvSpPr/>
            <p:nvPr/>
          </p:nvSpPr>
          <p:spPr>
            <a:xfrm>
              <a:off x="9503045"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64" name="object 164"/>
            <p:cNvSpPr/>
            <p:nvPr/>
          </p:nvSpPr>
          <p:spPr>
            <a:xfrm>
              <a:off x="10195588"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65" name="object 165"/>
            <p:cNvSpPr/>
            <p:nvPr/>
          </p:nvSpPr>
          <p:spPr>
            <a:xfrm>
              <a:off x="10888162"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66" name="object 166"/>
            <p:cNvSpPr/>
            <p:nvPr/>
          </p:nvSpPr>
          <p:spPr>
            <a:xfrm>
              <a:off x="11580736"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67" name="object 167"/>
            <p:cNvSpPr/>
            <p:nvPr/>
          </p:nvSpPr>
          <p:spPr>
            <a:xfrm>
              <a:off x="12274020"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68" name="object 168"/>
            <p:cNvSpPr/>
            <p:nvPr/>
          </p:nvSpPr>
          <p:spPr>
            <a:xfrm>
              <a:off x="12966594"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69" name="object 169"/>
            <p:cNvSpPr/>
            <p:nvPr/>
          </p:nvSpPr>
          <p:spPr>
            <a:xfrm>
              <a:off x="13659166"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70" name="object 170"/>
            <p:cNvSpPr/>
            <p:nvPr/>
          </p:nvSpPr>
          <p:spPr>
            <a:xfrm>
              <a:off x="14351708"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71" name="object 171"/>
            <p:cNvSpPr/>
            <p:nvPr/>
          </p:nvSpPr>
          <p:spPr>
            <a:xfrm>
              <a:off x="15044283"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72" name="object 172"/>
            <p:cNvSpPr/>
            <p:nvPr/>
          </p:nvSpPr>
          <p:spPr>
            <a:xfrm>
              <a:off x="15736856"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grpSp>
          <p:nvGrpSpPr>
            <p:cNvPr id="184" name="Group 183">
              <a:extLst>
                <a:ext uri="{FF2B5EF4-FFF2-40B4-BE49-F238E27FC236}">
                  <a16:creationId xmlns:a16="http://schemas.microsoft.com/office/drawing/2014/main" id="{A2016D56-84F7-DB70-31DD-255636188CB0}"/>
                </a:ext>
              </a:extLst>
            </p:cNvPr>
            <p:cNvGrpSpPr/>
            <p:nvPr/>
          </p:nvGrpSpPr>
          <p:grpSpPr>
            <a:xfrm>
              <a:off x="15094294" y="7651084"/>
              <a:ext cx="2134235" cy="2087880"/>
              <a:chOff x="15094294" y="7651084"/>
              <a:chExt cx="2134235" cy="2087880"/>
            </a:xfrm>
          </p:grpSpPr>
          <p:sp>
            <p:nvSpPr>
              <p:cNvPr id="176" name="object 176"/>
              <p:cNvSpPr/>
              <p:nvPr/>
            </p:nvSpPr>
            <p:spPr>
              <a:xfrm>
                <a:off x="15094294" y="7651084"/>
                <a:ext cx="2134235" cy="2087880"/>
              </a:xfrm>
              <a:custGeom>
                <a:avLst/>
                <a:gdLst/>
                <a:ahLst/>
                <a:cxnLst/>
                <a:rect l="l" t="t" r="r" b="b"/>
                <a:pathLst>
                  <a:path w="2134234" h="2087879">
                    <a:moveTo>
                      <a:pt x="1711230" y="547883"/>
                    </a:moveTo>
                    <a:lnTo>
                      <a:pt x="1110213" y="315783"/>
                    </a:lnTo>
                    <a:lnTo>
                      <a:pt x="1149763" y="330089"/>
                    </a:lnTo>
                    <a:lnTo>
                      <a:pt x="1190484" y="340617"/>
                    </a:lnTo>
                    <a:lnTo>
                      <a:pt x="1232137" y="347461"/>
                    </a:lnTo>
                    <a:lnTo>
                      <a:pt x="1274479" y="350714"/>
                    </a:lnTo>
                    <a:lnTo>
                      <a:pt x="1317268" y="350469"/>
                    </a:lnTo>
                    <a:lnTo>
                      <a:pt x="1360263" y="346820"/>
                    </a:lnTo>
                    <a:lnTo>
                      <a:pt x="1403223" y="339860"/>
                    </a:lnTo>
                    <a:lnTo>
                      <a:pt x="1445905" y="329684"/>
                    </a:lnTo>
                    <a:lnTo>
                      <a:pt x="1488069" y="316384"/>
                    </a:lnTo>
                    <a:lnTo>
                      <a:pt x="1529473" y="300054"/>
                    </a:lnTo>
                    <a:lnTo>
                      <a:pt x="1569874" y="280787"/>
                    </a:lnTo>
                    <a:lnTo>
                      <a:pt x="1609032" y="258678"/>
                    </a:lnTo>
                    <a:lnTo>
                      <a:pt x="1646705" y="233819"/>
                    </a:lnTo>
                    <a:lnTo>
                      <a:pt x="1682651" y="206304"/>
                    </a:lnTo>
                    <a:lnTo>
                      <a:pt x="1716629" y="176227"/>
                    </a:lnTo>
                    <a:lnTo>
                      <a:pt x="1718550" y="174398"/>
                    </a:lnTo>
                    <a:lnTo>
                      <a:pt x="1721178" y="173312"/>
                    </a:lnTo>
                    <a:lnTo>
                      <a:pt x="1719986" y="174055"/>
                    </a:lnTo>
                    <a:lnTo>
                      <a:pt x="1712904" y="219688"/>
                    </a:lnTo>
                    <a:lnTo>
                      <a:pt x="1705391" y="265774"/>
                    </a:lnTo>
                    <a:lnTo>
                      <a:pt x="1698928" y="312222"/>
                    </a:lnTo>
                    <a:lnTo>
                      <a:pt x="1694995" y="358944"/>
                    </a:lnTo>
                    <a:lnTo>
                      <a:pt x="1694181" y="408489"/>
                    </a:lnTo>
                    <a:lnTo>
                      <a:pt x="1696554" y="457127"/>
                    </a:lnTo>
                    <a:lnTo>
                      <a:pt x="1702379" y="504745"/>
                    </a:lnTo>
                    <a:lnTo>
                      <a:pt x="1711230" y="547883"/>
                    </a:lnTo>
                    <a:close/>
                  </a:path>
                  <a:path w="2134234" h="2087879">
                    <a:moveTo>
                      <a:pt x="4002" y="1341762"/>
                    </a:moveTo>
                    <a:lnTo>
                      <a:pt x="0" y="1340109"/>
                    </a:lnTo>
                    <a:lnTo>
                      <a:pt x="496" y="1340240"/>
                    </a:lnTo>
                    <a:lnTo>
                      <a:pt x="36517" y="1313122"/>
                    </a:lnTo>
                    <a:lnTo>
                      <a:pt x="73132" y="1285893"/>
                    </a:lnTo>
                    <a:lnTo>
                      <a:pt x="109476" y="1257839"/>
                    </a:lnTo>
                    <a:lnTo>
                      <a:pt x="144681" y="1228246"/>
                    </a:lnTo>
                    <a:lnTo>
                      <a:pt x="178533" y="1194475"/>
                    </a:lnTo>
                    <a:lnTo>
                      <a:pt x="207781" y="1157886"/>
                    </a:lnTo>
                    <a:lnTo>
                      <a:pt x="232551" y="1118821"/>
                    </a:lnTo>
                    <a:lnTo>
                      <a:pt x="252973" y="1077621"/>
                    </a:lnTo>
                    <a:lnTo>
                      <a:pt x="269175" y="1034628"/>
                    </a:lnTo>
                    <a:lnTo>
                      <a:pt x="281284" y="990184"/>
                    </a:lnTo>
                    <a:lnTo>
                      <a:pt x="289429" y="944630"/>
                    </a:lnTo>
                    <a:lnTo>
                      <a:pt x="293739" y="898308"/>
                    </a:lnTo>
                    <a:lnTo>
                      <a:pt x="294341" y="851559"/>
                    </a:lnTo>
                    <a:lnTo>
                      <a:pt x="291363" y="804725"/>
                    </a:lnTo>
                    <a:lnTo>
                      <a:pt x="284934" y="758147"/>
                    </a:lnTo>
                    <a:lnTo>
                      <a:pt x="275181" y="712167"/>
                    </a:lnTo>
                    <a:lnTo>
                      <a:pt x="262234" y="667126"/>
                    </a:lnTo>
                    <a:lnTo>
                      <a:pt x="246220" y="623367"/>
                    </a:lnTo>
                    <a:lnTo>
                      <a:pt x="227267" y="581229"/>
                    </a:lnTo>
                    <a:lnTo>
                      <a:pt x="224381" y="575393"/>
                    </a:lnTo>
                    <a:lnTo>
                      <a:pt x="222318" y="569149"/>
                    </a:lnTo>
                    <a:lnTo>
                      <a:pt x="219083" y="561143"/>
                    </a:lnTo>
                    <a:lnTo>
                      <a:pt x="265433" y="570068"/>
                    </a:lnTo>
                    <a:lnTo>
                      <a:pt x="287923" y="574012"/>
                    </a:lnTo>
                    <a:lnTo>
                      <a:pt x="310309" y="576789"/>
                    </a:lnTo>
                    <a:lnTo>
                      <a:pt x="364098" y="578914"/>
                    </a:lnTo>
                    <a:lnTo>
                      <a:pt x="415491" y="575573"/>
                    </a:lnTo>
                    <a:lnTo>
                      <a:pt x="464385" y="566821"/>
                    </a:lnTo>
                    <a:lnTo>
                      <a:pt x="510677" y="552713"/>
                    </a:lnTo>
                    <a:lnTo>
                      <a:pt x="554266" y="533304"/>
                    </a:lnTo>
                    <a:lnTo>
                      <a:pt x="595048" y="508649"/>
                    </a:lnTo>
                    <a:lnTo>
                      <a:pt x="632922" y="478803"/>
                    </a:lnTo>
                    <a:lnTo>
                      <a:pt x="667785" y="443820"/>
                    </a:lnTo>
                    <a:lnTo>
                      <a:pt x="699534" y="403755"/>
                    </a:lnTo>
                    <a:lnTo>
                      <a:pt x="728067" y="358664"/>
                    </a:lnTo>
                    <a:lnTo>
                      <a:pt x="751838" y="312930"/>
                    </a:lnTo>
                    <a:lnTo>
                      <a:pt x="772331" y="265925"/>
                    </a:lnTo>
                    <a:lnTo>
                      <a:pt x="789705" y="217775"/>
                    </a:lnTo>
                    <a:lnTo>
                      <a:pt x="804118" y="168604"/>
                    </a:lnTo>
                    <a:lnTo>
                      <a:pt x="815728" y="118537"/>
                    </a:lnTo>
                    <a:lnTo>
                      <a:pt x="824693" y="67696"/>
                    </a:lnTo>
                    <a:lnTo>
                      <a:pt x="831172" y="16208"/>
                    </a:lnTo>
                    <a:lnTo>
                      <a:pt x="831535" y="12648"/>
                    </a:lnTo>
                    <a:lnTo>
                      <a:pt x="832081" y="9106"/>
                    </a:lnTo>
                    <a:lnTo>
                      <a:pt x="833263" y="0"/>
                    </a:lnTo>
                    <a:lnTo>
                      <a:pt x="873928" y="77494"/>
                    </a:lnTo>
                    <a:lnTo>
                      <a:pt x="886486" y="101997"/>
                    </a:lnTo>
                    <a:lnTo>
                      <a:pt x="911065" y="145368"/>
                    </a:lnTo>
                    <a:lnTo>
                      <a:pt x="938507" y="184307"/>
                    </a:lnTo>
                    <a:lnTo>
                      <a:pt x="968571" y="218907"/>
                    </a:lnTo>
                    <a:lnTo>
                      <a:pt x="1001015" y="249260"/>
                    </a:lnTo>
                    <a:lnTo>
                      <a:pt x="1035598" y="275462"/>
                    </a:lnTo>
                    <a:lnTo>
                      <a:pt x="1072078" y="297605"/>
                    </a:lnTo>
                    <a:lnTo>
                      <a:pt x="1110213" y="315783"/>
                    </a:lnTo>
                    <a:lnTo>
                      <a:pt x="1711230" y="547883"/>
                    </a:lnTo>
                    <a:lnTo>
                      <a:pt x="1711918" y="551232"/>
                    </a:lnTo>
                    <a:lnTo>
                      <a:pt x="1725435" y="596476"/>
                    </a:lnTo>
                    <a:lnTo>
                      <a:pt x="1743195" y="640364"/>
                    </a:lnTo>
                    <a:lnTo>
                      <a:pt x="1765462" y="682785"/>
                    </a:lnTo>
                    <a:lnTo>
                      <a:pt x="1792498" y="723628"/>
                    </a:lnTo>
                    <a:lnTo>
                      <a:pt x="1824569" y="762779"/>
                    </a:lnTo>
                    <a:lnTo>
                      <a:pt x="1858710" y="797015"/>
                    </a:lnTo>
                    <a:lnTo>
                      <a:pt x="1895163" y="826996"/>
                    </a:lnTo>
                    <a:lnTo>
                      <a:pt x="1933884" y="852789"/>
                    </a:lnTo>
                    <a:lnTo>
                      <a:pt x="1974824" y="874461"/>
                    </a:lnTo>
                    <a:lnTo>
                      <a:pt x="2017940" y="892078"/>
                    </a:lnTo>
                    <a:lnTo>
                      <a:pt x="2123421" y="932812"/>
                    </a:lnTo>
                    <a:lnTo>
                      <a:pt x="2122143" y="933518"/>
                    </a:lnTo>
                    <a:lnTo>
                      <a:pt x="2084277" y="957385"/>
                    </a:lnTo>
                    <a:lnTo>
                      <a:pt x="2048888" y="985540"/>
                    </a:lnTo>
                    <a:lnTo>
                      <a:pt x="2016315" y="1017504"/>
                    </a:lnTo>
                    <a:lnTo>
                      <a:pt x="1986894" y="1052794"/>
                    </a:lnTo>
                    <a:lnTo>
                      <a:pt x="1960961" y="1090932"/>
                    </a:lnTo>
                    <a:lnTo>
                      <a:pt x="1938853" y="1131435"/>
                    </a:lnTo>
                    <a:lnTo>
                      <a:pt x="1920906" y="1173823"/>
                    </a:lnTo>
                    <a:lnTo>
                      <a:pt x="1907458" y="1217616"/>
                    </a:lnTo>
                    <a:lnTo>
                      <a:pt x="1898845" y="1262332"/>
                    </a:lnTo>
                    <a:lnTo>
                      <a:pt x="1895403" y="1307490"/>
                    </a:lnTo>
                    <a:lnTo>
                      <a:pt x="1897469" y="1352611"/>
                    </a:lnTo>
                    <a:lnTo>
                      <a:pt x="1905380" y="1397213"/>
                    </a:lnTo>
                    <a:lnTo>
                      <a:pt x="1929138" y="1464452"/>
                    </a:lnTo>
                    <a:lnTo>
                      <a:pt x="1966002" y="1525532"/>
                    </a:lnTo>
                    <a:lnTo>
                      <a:pt x="1968540" y="1528901"/>
                    </a:lnTo>
                    <a:lnTo>
                      <a:pt x="1970581" y="1532646"/>
                    </a:lnTo>
                    <a:lnTo>
                      <a:pt x="1974521" y="1538838"/>
                    </a:lnTo>
                    <a:lnTo>
                      <a:pt x="1903941" y="1540358"/>
                    </a:lnTo>
                    <a:lnTo>
                      <a:pt x="1881359" y="1541319"/>
                    </a:lnTo>
                    <a:lnTo>
                      <a:pt x="1830577" y="1546296"/>
                    </a:lnTo>
                    <a:lnTo>
                      <a:pt x="1782611" y="1555434"/>
                    </a:lnTo>
                    <a:lnTo>
                      <a:pt x="1737532" y="1568555"/>
                    </a:lnTo>
                    <a:lnTo>
                      <a:pt x="1695409" y="1585485"/>
                    </a:lnTo>
                    <a:lnTo>
                      <a:pt x="1656316" y="1606047"/>
                    </a:lnTo>
                    <a:lnTo>
                      <a:pt x="1620321" y="1630066"/>
                    </a:lnTo>
                    <a:lnTo>
                      <a:pt x="1587496" y="1657365"/>
                    </a:lnTo>
                    <a:lnTo>
                      <a:pt x="1557912" y="1687770"/>
                    </a:lnTo>
                    <a:lnTo>
                      <a:pt x="1531640" y="1721104"/>
                    </a:lnTo>
                    <a:lnTo>
                      <a:pt x="1508751" y="1757192"/>
                    </a:lnTo>
                    <a:lnTo>
                      <a:pt x="1489315" y="1795857"/>
                    </a:lnTo>
                    <a:lnTo>
                      <a:pt x="1473404" y="1836924"/>
                    </a:lnTo>
                    <a:lnTo>
                      <a:pt x="1463133" y="1873029"/>
                    </a:lnTo>
                    <a:lnTo>
                      <a:pt x="202407" y="1386165"/>
                    </a:lnTo>
                    <a:lnTo>
                      <a:pt x="154560" y="1370596"/>
                    </a:lnTo>
                    <a:lnTo>
                      <a:pt x="105978" y="1358103"/>
                    </a:lnTo>
                    <a:lnTo>
                      <a:pt x="57041" y="1348646"/>
                    </a:lnTo>
                    <a:lnTo>
                      <a:pt x="8132" y="1342184"/>
                    </a:lnTo>
                    <a:lnTo>
                      <a:pt x="4002" y="1341762"/>
                    </a:lnTo>
                    <a:close/>
                  </a:path>
                  <a:path w="2134234" h="2087879">
                    <a:moveTo>
                      <a:pt x="2133712" y="921429"/>
                    </a:moveTo>
                    <a:lnTo>
                      <a:pt x="2133962" y="921161"/>
                    </a:lnTo>
                    <a:lnTo>
                      <a:pt x="2134117" y="921535"/>
                    </a:lnTo>
                    <a:lnTo>
                      <a:pt x="2133712" y="921429"/>
                    </a:lnTo>
                    <a:close/>
                  </a:path>
                  <a:path w="2134234" h="2087879">
                    <a:moveTo>
                      <a:pt x="2123421" y="932812"/>
                    </a:moveTo>
                    <a:lnTo>
                      <a:pt x="2017940" y="892078"/>
                    </a:lnTo>
                    <a:lnTo>
                      <a:pt x="2063183" y="905706"/>
                    </a:lnTo>
                    <a:lnTo>
                      <a:pt x="2110509" y="915413"/>
                    </a:lnTo>
                    <a:lnTo>
                      <a:pt x="2118500" y="916697"/>
                    </a:lnTo>
                    <a:lnTo>
                      <a:pt x="2126253" y="919460"/>
                    </a:lnTo>
                    <a:lnTo>
                      <a:pt x="2133712" y="921429"/>
                    </a:lnTo>
                    <a:lnTo>
                      <a:pt x="2130060" y="925346"/>
                    </a:lnTo>
                    <a:lnTo>
                      <a:pt x="2126905" y="930885"/>
                    </a:lnTo>
                    <a:lnTo>
                      <a:pt x="2123421" y="932812"/>
                    </a:lnTo>
                    <a:close/>
                  </a:path>
                  <a:path w="2134234" h="2087879">
                    <a:moveTo>
                      <a:pt x="559879" y="2032367"/>
                    </a:moveTo>
                    <a:lnTo>
                      <a:pt x="570968" y="2006951"/>
                    </a:lnTo>
                    <a:lnTo>
                      <a:pt x="575820" y="1961022"/>
                    </a:lnTo>
                    <a:lnTo>
                      <a:pt x="575988" y="1903964"/>
                    </a:lnTo>
                    <a:lnTo>
                      <a:pt x="573024" y="1845163"/>
                    </a:lnTo>
                    <a:lnTo>
                      <a:pt x="568482" y="1794001"/>
                    </a:lnTo>
                    <a:lnTo>
                      <a:pt x="552047" y="1712552"/>
                    </a:lnTo>
                    <a:lnTo>
                      <a:pt x="534309" y="1667198"/>
                    </a:lnTo>
                    <a:lnTo>
                      <a:pt x="511381" y="1624166"/>
                    </a:lnTo>
                    <a:lnTo>
                      <a:pt x="483947" y="1583817"/>
                    </a:lnTo>
                    <a:lnTo>
                      <a:pt x="452688" y="1546513"/>
                    </a:lnTo>
                    <a:lnTo>
                      <a:pt x="417262" y="1511613"/>
                    </a:lnTo>
                    <a:lnTo>
                      <a:pt x="378813" y="1480039"/>
                    </a:lnTo>
                    <a:lnTo>
                      <a:pt x="337721" y="1451749"/>
                    </a:lnTo>
                    <a:lnTo>
                      <a:pt x="294369" y="1426700"/>
                    </a:lnTo>
                    <a:lnTo>
                      <a:pt x="249137" y="1404853"/>
                    </a:lnTo>
                    <a:lnTo>
                      <a:pt x="202407" y="1386165"/>
                    </a:lnTo>
                    <a:lnTo>
                      <a:pt x="1463133" y="1873029"/>
                    </a:lnTo>
                    <a:lnTo>
                      <a:pt x="1461088" y="1880218"/>
                    </a:lnTo>
                    <a:lnTo>
                      <a:pt x="1452438" y="1925562"/>
                    </a:lnTo>
                    <a:lnTo>
                      <a:pt x="1448710" y="1961391"/>
                    </a:lnTo>
                    <a:lnTo>
                      <a:pt x="1140465" y="1842353"/>
                    </a:lnTo>
                    <a:lnTo>
                      <a:pt x="1095033" y="1828369"/>
                    </a:lnTo>
                    <a:lnTo>
                      <a:pt x="1047767" y="1817499"/>
                    </a:lnTo>
                    <a:lnTo>
                      <a:pt x="998699" y="1809701"/>
                    </a:lnTo>
                    <a:lnTo>
                      <a:pt x="952612" y="1808323"/>
                    </a:lnTo>
                    <a:lnTo>
                      <a:pt x="906313" y="1814943"/>
                    </a:lnTo>
                    <a:lnTo>
                      <a:pt x="860212" y="1828413"/>
                    </a:lnTo>
                    <a:lnTo>
                      <a:pt x="814717" y="1847585"/>
                    </a:lnTo>
                    <a:lnTo>
                      <a:pt x="770236" y="1871311"/>
                    </a:lnTo>
                    <a:lnTo>
                      <a:pt x="727178" y="1898442"/>
                    </a:lnTo>
                    <a:lnTo>
                      <a:pt x="685950" y="1927829"/>
                    </a:lnTo>
                    <a:lnTo>
                      <a:pt x="646962" y="1958325"/>
                    </a:lnTo>
                    <a:lnTo>
                      <a:pt x="610621" y="1988780"/>
                    </a:lnTo>
                    <a:lnTo>
                      <a:pt x="577337" y="2018048"/>
                    </a:lnTo>
                    <a:lnTo>
                      <a:pt x="571998" y="2022825"/>
                    </a:lnTo>
                    <a:lnTo>
                      <a:pt x="566259" y="2027154"/>
                    </a:lnTo>
                    <a:lnTo>
                      <a:pt x="559879" y="2032367"/>
                    </a:lnTo>
                    <a:close/>
                  </a:path>
                  <a:path w="2134234" h="2087879">
                    <a:moveTo>
                      <a:pt x="1448506" y="2086939"/>
                    </a:moveTo>
                    <a:lnTo>
                      <a:pt x="1443920" y="2082073"/>
                    </a:lnTo>
                    <a:lnTo>
                      <a:pt x="1438103" y="2077357"/>
                    </a:lnTo>
                    <a:lnTo>
                      <a:pt x="1434083" y="2071422"/>
                    </a:lnTo>
                    <a:lnTo>
                      <a:pt x="1404471" y="2031000"/>
                    </a:lnTo>
                    <a:lnTo>
                      <a:pt x="1372769" y="1994030"/>
                    </a:lnTo>
                    <a:lnTo>
                      <a:pt x="1339009" y="1960471"/>
                    </a:lnTo>
                    <a:lnTo>
                      <a:pt x="1303224" y="1930281"/>
                    </a:lnTo>
                    <a:lnTo>
                      <a:pt x="1265444" y="1903416"/>
                    </a:lnTo>
                    <a:lnTo>
                      <a:pt x="1225703" y="1879835"/>
                    </a:lnTo>
                    <a:lnTo>
                      <a:pt x="1184033" y="1859494"/>
                    </a:lnTo>
                    <a:lnTo>
                      <a:pt x="1140465" y="1842353"/>
                    </a:lnTo>
                    <a:lnTo>
                      <a:pt x="1448710" y="1961391"/>
                    </a:lnTo>
                    <a:lnTo>
                      <a:pt x="1447525" y="1972780"/>
                    </a:lnTo>
                    <a:lnTo>
                      <a:pt x="1446421" y="2021697"/>
                    </a:lnTo>
                    <a:lnTo>
                      <a:pt x="1449195" y="2072138"/>
                    </a:lnTo>
                    <a:lnTo>
                      <a:pt x="1449664" y="2077206"/>
                    </a:lnTo>
                    <a:lnTo>
                      <a:pt x="1448745" y="2082404"/>
                    </a:lnTo>
                    <a:lnTo>
                      <a:pt x="1448506" y="2086939"/>
                    </a:lnTo>
                    <a:close/>
                  </a:path>
                  <a:path w="2134234" h="2087879">
                    <a:moveTo>
                      <a:pt x="1448474" y="2087541"/>
                    </a:moveTo>
                    <a:lnTo>
                      <a:pt x="1448506" y="2086939"/>
                    </a:lnTo>
                    <a:lnTo>
                      <a:pt x="1448900" y="2087357"/>
                    </a:lnTo>
                    <a:lnTo>
                      <a:pt x="1448474" y="2087541"/>
                    </a:lnTo>
                    <a:close/>
                  </a:path>
                </a:pathLst>
              </a:custGeom>
              <a:solidFill>
                <a:srgbClr val="FF9945"/>
              </a:solidFill>
            </p:spPr>
            <p:txBody>
              <a:bodyPr wrap="square" lIns="0" tIns="0" rIns="0" bIns="0" rtlCol="0"/>
              <a:lstStyle/>
              <a:p>
                <a:endParaRPr/>
              </a:p>
            </p:txBody>
          </p:sp>
          <p:grpSp>
            <p:nvGrpSpPr>
              <p:cNvPr id="183" name="Group 182">
                <a:extLst>
                  <a:ext uri="{FF2B5EF4-FFF2-40B4-BE49-F238E27FC236}">
                    <a16:creationId xmlns:a16="http://schemas.microsoft.com/office/drawing/2014/main" id="{AFA0008E-A21B-140C-FC79-032E42000AA6}"/>
                  </a:ext>
                </a:extLst>
              </p:cNvPr>
              <p:cNvGrpSpPr/>
              <p:nvPr/>
            </p:nvGrpSpPr>
            <p:grpSpPr>
              <a:xfrm>
                <a:off x="15561296" y="8127307"/>
                <a:ext cx="1210310" cy="1174750"/>
                <a:chOff x="15561296" y="8127307"/>
                <a:chExt cx="1210310" cy="1174750"/>
              </a:xfrm>
            </p:grpSpPr>
            <p:sp>
              <p:nvSpPr>
                <p:cNvPr id="177" name="object 177"/>
                <p:cNvSpPr/>
                <p:nvPr/>
              </p:nvSpPr>
              <p:spPr>
                <a:xfrm>
                  <a:off x="15561296" y="8127307"/>
                  <a:ext cx="1210310" cy="1174750"/>
                </a:xfrm>
                <a:custGeom>
                  <a:avLst/>
                  <a:gdLst/>
                  <a:ahLst/>
                  <a:cxnLst/>
                  <a:rect l="l" t="t" r="r" b="b"/>
                  <a:pathLst>
                    <a:path w="1210309" h="1174750">
                      <a:moveTo>
                        <a:pt x="341508" y="1128468"/>
                      </a:moveTo>
                      <a:lnTo>
                        <a:pt x="297106" y="1109178"/>
                      </a:lnTo>
                      <a:lnTo>
                        <a:pt x="255010" y="1086795"/>
                      </a:lnTo>
                      <a:lnTo>
                        <a:pt x="215364" y="1061116"/>
                      </a:lnTo>
                      <a:lnTo>
                        <a:pt x="178308" y="1031937"/>
                      </a:lnTo>
                      <a:lnTo>
                        <a:pt x="143985" y="999056"/>
                      </a:lnTo>
                      <a:lnTo>
                        <a:pt x="112535" y="962270"/>
                      </a:lnTo>
                      <a:lnTo>
                        <a:pt x="84101" y="921374"/>
                      </a:lnTo>
                      <a:lnTo>
                        <a:pt x="58825" y="876167"/>
                      </a:lnTo>
                      <a:lnTo>
                        <a:pt x="37475" y="828055"/>
                      </a:lnTo>
                      <a:lnTo>
                        <a:pt x="21085" y="779513"/>
                      </a:lnTo>
                      <a:lnTo>
                        <a:pt x="9486" y="730535"/>
                      </a:lnTo>
                      <a:lnTo>
                        <a:pt x="2514" y="681111"/>
                      </a:lnTo>
                      <a:lnTo>
                        <a:pt x="0" y="631233"/>
                      </a:lnTo>
                      <a:lnTo>
                        <a:pt x="1778" y="580894"/>
                      </a:lnTo>
                      <a:lnTo>
                        <a:pt x="7681" y="530084"/>
                      </a:lnTo>
                      <a:lnTo>
                        <a:pt x="17544" y="478797"/>
                      </a:lnTo>
                      <a:lnTo>
                        <a:pt x="29617" y="432119"/>
                      </a:lnTo>
                      <a:lnTo>
                        <a:pt x="44285" y="386888"/>
                      </a:lnTo>
                      <a:lnTo>
                        <a:pt x="61728" y="343203"/>
                      </a:lnTo>
                      <a:lnTo>
                        <a:pt x="82127" y="301159"/>
                      </a:lnTo>
                      <a:lnTo>
                        <a:pt x="105661" y="260852"/>
                      </a:lnTo>
                      <a:lnTo>
                        <a:pt x="132511" y="222380"/>
                      </a:lnTo>
                      <a:lnTo>
                        <a:pt x="162856" y="185838"/>
                      </a:lnTo>
                      <a:lnTo>
                        <a:pt x="196876" y="151324"/>
                      </a:lnTo>
                      <a:lnTo>
                        <a:pt x="232656" y="120470"/>
                      </a:lnTo>
                      <a:lnTo>
                        <a:pt x="270281" y="92981"/>
                      </a:lnTo>
                      <a:lnTo>
                        <a:pt x="309823" y="68966"/>
                      </a:lnTo>
                      <a:lnTo>
                        <a:pt x="351352" y="48533"/>
                      </a:lnTo>
                      <a:lnTo>
                        <a:pt x="394940" y="31789"/>
                      </a:lnTo>
                      <a:lnTo>
                        <a:pt x="440658" y="18843"/>
                      </a:lnTo>
                      <a:lnTo>
                        <a:pt x="493578" y="8373"/>
                      </a:lnTo>
                      <a:lnTo>
                        <a:pt x="546562" y="2013"/>
                      </a:lnTo>
                      <a:lnTo>
                        <a:pt x="599637" y="0"/>
                      </a:lnTo>
                      <a:lnTo>
                        <a:pt x="652832" y="2572"/>
                      </a:lnTo>
                      <a:lnTo>
                        <a:pt x="706174" y="9967"/>
                      </a:lnTo>
                      <a:lnTo>
                        <a:pt x="752400" y="20287"/>
                      </a:lnTo>
                      <a:lnTo>
                        <a:pt x="797487" y="33759"/>
                      </a:lnTo>
                      <a:lnTo>
                        <a:pt x="841534" y="50146"/>
                      </a:lnTo>
                      <a:lnTo>
                        <a:pt x="884639" y="69212"/>
                      </a:lnTo>
                      <a:lnTo>
                        <a:pt x="926898" y="90722"/>
                      </a:lnTo>
                      <a:lnTo>
                        <a:pt x="961927" y="110537"/>
                      </a:lnTo>
                      <a:lnTo>
                        <a:pt x="995547" y="132138"/>
                      </a:lnTo>
                      <a:lnTo>
                        <a:pt x="1027162" y="156437"/>
                      </a:lnTo>
                      <a:lnTo>
                        <a:pt x="1056176" y="184346"/>
                      </a:lnTo>
                      <a:lnTo>
                        <a:pt x="1088103" y="222472"/>
                      </a:lnTo>
                      <a:lnTo>
                        <a:pt x="1115962" y="262554"/>
                      </a:lnTo>
                      <a:lnTo>
                        <a:pt x="1139933" y="304493"/>
                      </a:lnTo>
                      <a:lnTo>
                        <a:pt x="1160198" y="348187"/>
                      </a:lnTo>
                      <a:lnTo>
                        <a:pt x="1176936" y="393536"/>
                      </a:lnTo>
                      <a:lnTo>
                        <a:pt x="1190328" y="440441"/>
                      </a:lnTo>
                      <a:lnTo>
                        <a:pt x="1200556" y="488800"/>
                      </a:lnTo>
                      <a:lnTo>
                        <a:pt x="1207592" y="540671"/>
                      </a:lnTo>
                      <a:lnTo>
                        <a:pt x="1210041" y="592600"/>
                      </a:lnTo>
                      <a:lnTo>
                        <a:pt x="1207580" y="644948"/>
                      </a:lnTo>
                      <a:lnTo>
                        <a:pt x="1199887" y="698077"/>
                      </a:lnTo>
                      <a:lnTo>
                        <a:pt x="1186638" y="752349"/>
                      </a:lnTo>
                      <a:lnTo>
                        <a:pt x="1167510" y="808125"/>
                      </a:lnTo>
                      <a:lnTo>
                        <a:pt x="1149422" y="849875"/>
                      </a:lnTo>
                      <a:lnTo>
                        <a:pt x="1126726" y="889841"/>
                      </a:lnTo>
                      <a:lnTo>
                        <a:pt x="1099806" y="928040"/>
                      </a:lnTo>
                      <a:lnTo>
                        <a:pt x="1069046" y="964491"/>
                      </a:lnTo>
                      <a:lnTo>
                        <a:pt x="1034829" y="999209"/>
                      </a:lnTo>
                      <a:lnTo>
                        <a:pt x="997541" y="1032213"/>
                      </a:lnTo>
                      <a:lnTo>
                        <a:pt x="957565" y="1063519"/>
                      </a:lnTo>
                      <a:lnTo>
                        <a:pt x="916425" y="1091796"/>
                      </a:lnTo>
                      <a:lnTo>
                        <a:pt x="873968" y="1116405"/>
                      </a:lnTo>
                      <a:lnTo>
                        <a:pt x="830016" y="1136959"/>
                      </a:lnTo>
                      <a:lnTo>
                        <a:pt x="784392" y="1153070"/>
                      </a:lnTo>
                      <a:lnTo>
                        <a:pt x="736919" y="1164352"/>
                      </a:lnTo>
                      <a:lnTo>
                        <a:pt x="687421" y="1170416"/>
                      </a:lnTo>
                      <a:lnTo>
                        <a:pt x="637066" y="1173296"/>
                      </a:lnTo>
                      <a:lnTo>
                        <a:pt x="586731" y="1174611"/>
                      </a:lnTo>
                      <a:lnTo>
                        <a:pt x="536498" y="1173302"/>
                      </a:lnTo>
                      <a:lnTo>
                        <a:pt x="486449" y="1168311"/>
                      </a:lnTo>
                      <a:lnTo>
                        <a:pt x="436666" y="1158580"/>
                      </a:lnTo>
                      <a:lnTo>
                        <a:pt x="388075" y="1144867"/>
                      </a:lnTo>
                      <a:lnTo>
                        <a:pt x="341508" y="1128468"/>
                      </a:lnTo>
                      <a:close/>
                    </a:path>
                  </a:pathLst>
                </a:custGeom>
                <a:solidFill>
                  <a:srgbClr val="FFD558"/>
                </a:solidFill>
              </p:spPr>
              <p:txBody>
                <a:bodyPr wrap="square" lIns="0" tIns="0" rIns="0" bIns="0" rtlCol="0"/>
                <a:lstStyle/>
                <a:p>
                  <a:endParaRPr/>
                </a:p>
              </p:txBody>
            </p:sp>
            <p:sp>
              <p:nvSpPr>
                <p:cNvPr id="178" name="object 178"/>
                <p:cNvSpPr/>
                <p:nvPr/>
              </p:nvSpPr>
              <p:spPr>
                <a:xfrm>
                  <a:off x="15741110" y="8500401"/>
                  <a:ext cx="708025" cy="492125"/>
                </a:xfrm>
                <a:custGeom>
                  <a:avLst/>
                  <a:gdLst/>
                  <a:ahLst/>
                  <a:cxnLst/>
                  <a:rect l="l" t="t" r="r" b="b"/>
                  <a:pathLst>
                    <a:path w="708025" h="492125">
                      <a:moveTo>
                        <a:pt x="444293" y="197082"/>
                      </a:moveTo>
                      <a:lnTo>
                        <a:pt x="423505" y="183457"/>
                      </a:lnTo>
                      <a:lnTo>
                        <a:pt x="410034" y="164296"/>
                      </a:lnTo>
                      <a:lnTo>
                        <a:pt x="404881" y="141838"/>
                      </a:lnTo>
                      <a:lnTo>
                        <a:pt x="409049" y="118321"/>
                      </a:lnTo>
                      <a:lnTo>
                        <a:pt x="421694" y="97904"/>
                      </a:lnTo>
                      <a:lnTo>
                        <a:pt x="439652" y="84473"/>
                      </a:lnTo>
                      <a:lnTo>
                        <a:pt x="460759" y="79072"/>
                      </a:lnTo>
                      <a:lnTo>
                        <a:pt x="482847" y="82745"/>
                      </a:lnTo>
                      <a:lnTo>
                        <a:pt x="501289" y="95267"/>
                      </a:lnTo>
                      <a:lnTo>
                        <a:pt x="514403" y="114233"/>
                      </a:lnTo>
                      <a:lnTo>
                        <a:pt x="520394" y="135836"/>
                      </a:lnTo>
                      <a:lnTo>
                        <a:pt x="517471" y="156269"/>
                      </a:lnTo>
                      <a:lnTo>
                        <a:pt x="503426" y="179689"/>
                      </a:lnTo>
                      <a:lnTo>
                        <a:pt x="485651" y="194798"/>
                      </a:lnTo>
                      <a:lnTo>
                        <a:pt x="465492" y="200845"/>
                      </a:lnTo>
                      <a:lnTo>
                        <a:pt x="444293" y="197082"/>
                      </a:lnTo>
                      <a:close/>
                    </a:path>
                    <a:path w="708025" h="492125">
                      <a:moveTo>
                        <a:pt x="142044" y="118636"/>
                      </a:moveTo>
                      <a:lnTo>
                        <a:pt x="123549" y="106710"/>
                      </a:lnTo>
                      <a:lnTo>
                        <a:pt x="113152" y="89559"/>
                      </a:lnTo>
                      <a:lnTo>
                        <a:pt x="111003" y="67652"/>
                      </a:lnTo>
                      <a:lnTo>
                        <a:pt x="117252" y="41456"/>
                      </a:lnTo>
                      <a:lnTo>
                        <a:pt x="129970" y="19197"/>
                      </a:lnTo>
                      <a:lnTo>
                        <a:pt x="147753" y="5162"/>
                      </a:lnTo>
                      <a:lnTo>
                        <a:pt x="169271" y="0"/>
                      </a:lnTo>
                      <a:lnTo>
                        <a:pt x="193193" y="4360"/>
                      </a:lnTo>
                      <a:lnTo>
                        <a:pt x="211802" y="16137"/>
                      </a:lnTo>
                      <a:lnTo>
                        <a:pt x="223534" y="33672"/>
                      </a:lnTo>
                      <a:lnTo>
                        <a:pt x="227584" y="54984"/>
                      </a:lnTo>
                      <a:lnTo>
                        <a:pt x="223150" y="78098"/>
                      </a:lnTo>
                      <a:lnTo>
                        <a:pt x="209264" y="100275"/>
                      </a:lnTo>
                      <a:lnTo>
                        <a:pt x="188986" y="115490"/>
                      </a:lnTo>
                      <a:lnTo>
                        <a:pt x="165513" y="122143"/>
                      </a:lnTo>
                      <a:lnTo>
                        <a:pt x="142044" y="118636"/>
                      </a:lnTo>
                      <a:close/>
                    </a:path>
                    <a:path w="708025" h="492125">
                      <a:moveTo>
                        <a:pt x="449728" y="474930"/>
                      </a:moveTo>
                      <a:lnTo>
                        <a:pt x="230267" y="390179"/>
                      </a:lnTo>
                      <a:lnTo>
                        <a:pt x="274389" y="401165"/>
                      </a:lnTo>
                      <a:lnTo>
                        <a:pt x="320790" y="406230"/>
                      </a:lnTo>
                      <a:lnTo>
                        <a:pt x="369346" y="405511"/>
                      </a:lnTo>
                      <a:lnTo>
                        <a:pt x="418290" y="398586"/>
                      </a:lnTo>
                      <a:lnTo>
                        <a:pt x="464367" y="385321"/>
                      </a:lnTo>
                      <a:lnTo>
                        <a:pt x="507657" y="366114"/>
                      </a:lnTo>
                      <a:lnTo>
                        <a:pt x="548241" y="341362"/>
                      </a:lnTo>
                      <a:lnTo>
                        <a:pt x="586197" y="311462"/>
                      </a:lnTo>
                      <a:lnTo>
                        <a:pt x="621606" y="276810"/>
                      </a:lnTo>
                      <a:lnTo>
                        <a:pt x="648931" y="245112"/>
                      </a:lnTo>
                      <a:lnTo>
                        <a:pt x="658171" y="234665"/>
                      </a:lnTo>
                      <a:lnTo>
                        <a:pt x="666292" y="227151"/>
                      </a:lnTo>
                      <a:lnTo>
                        <a:pt x="675348" y="222062"/>
                      </a:lnTo>
                      <a:lnTo>
                        <a:pt x="685197" y="220699"/>
                      </a:lnTo>
                      <a:lnTo>
                        <a:pt x="695697" y="224363"/>
                      </a:lnTo>
                      <a:lnTo>
                        <a:pt x="704309" y="232450"/>
                      </a:lnTo>
                      <a:lnTo>
                        <a:pt x="707771" y="242176"/>
                      </a:lnTo>
                      <a:lnTo>
                        <a:pt x="707078" y="252935"/>
                      </a:lnTo>
                      <a:lnTo>
                        <a:pt x="684471" y="299352"/>
                      </a:lnTo>
                      <a:lnTo>
                        <a:pt x="661927" y="331710"/>
                      </a:lnTo>
                      <a:lnTo>
                        <a:pt x="635985" y="361348"/>
                      </a:lnTo>
                      <a:lnTo>
                        <a:pt x="607038" y="388424"/>
                      </a:lnTo>
                      <a:lnTo>
                        <a:pt x="564287" y="421066"/>
                      </a:lnTo>
                      <a:lnTo>
                        <a:pt x="519702" y="447620"/>
                      </a:lnTo>
                      <a:lnTo>
                        <a:pt x="473282" y="468015"/>
                      </a:lnTo>
                      <a:lnTo>
                        <a:pt x="449728" y="474930"/>
                      </a:lnTo>
                      <a:close/>
                    </a:path>
                    <a:path w="708025" h="492125">
                      <a:moveTo>
                        <a:pt x="183384" y="463503"/>
                      </a:moveTo>
                      <a:lnTo>
                        <a:pt x="134785" y="440746"/>
                      </a:lnTo>
                      <a:lnTo>
                        <a:pt x="91036" y="411541"/>
                      </a:lnTo>
                      <a:lnTo>
                        <a:pt x="51181" y="377180"/>
                      </a:lnTo>
                      <a:lnTo>
                        <a:pt x="14262" y="338955"/>
                      </a:lnTo>
                      <a:lnTo>
                        <a:pt x="0" y="304569"/>
                      </a:lnTo>
                      <a:lnTo>
                        <a:pt x="3444" y="288313"/>
                      </a:lnTo>
                      <a:lnTo>
                        <a:pt x="13582" y="275044"/>
                      </a:lnTo>
                      <a:lnTo>
                        <a:pt x="29383" y="266549"/>
                      </a:lnTo>
                      <a:lnTo>
                        <a:pt x="46686" y="265255"/>
                      </a:lnTo>
                      <a:lnTo>
                        <a:pt x="63800" y="271160"/>
                      </a:lnTo>
                      <a:lnTo>
                        <a:pt x="79033" y="284259"/>
                      </a:lnTo>
                      <a:lnTo>
                        <a:pt x="112807" y="320312"/>
                      </a:lnTo>
                      <a:lnTo>
                        <a:pt x="149352" y="349890"/>
                      </a:lnTo>
                      <a:lnTo>
                        <a:pt x="188547" y="373133"/>
                      </a:lnTo>
                      <a:lnTo>
                        <a:pt x="230267" y="390179"/>
                      </a:lnTo>
                      <a:lnTo>
                        <a:pt x="449728" y="474930"/>
                      </a:lnTo>
                      <a:lnTo>
                        <a:pt x="425026" y="482181"/>
                      </a:lnTo>
                      <a:lnTo>
                        <a:pt x="374933" y="490046"/>
                      </a:lnTo>
                      <a:lnTo>
                        <a:pt x="323000" y="491540"/>
                      </a:lnTo>
                      <a:lnTo>
                        <a:pt x="269227" y="486591"/>
                      </a:lnTo>
                      <a:lnTo>
                        <a:pt x="264830" y="485932"/>
                      </a:lnTo>
                      <a:lnTo>
                        <a:pt x="260304" y="485717"/>
                      </a:lnTo>
                      <a:lnTo>
                        <a:pt x="183384" y="463503"/>
                      </a:lnTo>
                      <a:close/>
                    </a:path>
                  </a:pathLst>
                </a:custGeom>
                <a:solidFill>
                  <a:srgbClr val="000000"/>
                </a:solidFill>
              </p:spPr>
              <p:txBody>
                <a:bodyPr wrap="square" lIns="0" tIns="0" rIns="0" bIns="0" rtlCol="0"/>
                <a:lstStyle/>
                <a:p>
                  <a:endParaRPr/>
                </a:p>
              </p:txBody>
            </p:sp>
          </p:grpSp>
        </p:grpSp>
        <p:graphicFrame>
          <p:nvGraphicFramePr>
            <p:cNvPr id="174" name="Content Placeholder 2">
              <a:extLst>
                <a:ext uri="{FF2B5EF4-FFF2-40B4-BE49-F238E27FC236}">
                  <a16:creationId xmlns:a16="http://schemas.microsoft.com/office/drawing/2014/main" id="{61EC8400-8098-D70B-8DEB-6B819C39AA53}"/>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772047409"/>
                </p:ext>
              </p:extLst>
            </p:nvPr>
          </p:nvGraphicFramePr>
          <p:xfrm>
            <a:off x="3858226" y="4160774"/>
            <a:ext cx="10126586" cy="42672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spTree>
    <p:extLst>
      <p:ext uri="{BB962C8B-B14F-4D97-AF65-F5344CB8AC3E}">
        <p14:creationId xmlns:p14="http://schemas.microsoft.com/office/powerpoint/2010/main" val="3670934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6" name="Group 225">
            <a:extLst>
              <a:ext uri="{FF2B5EF4-FFF2-40B4-BE49-F238E27FC236}">
                <a16:creationId xmlns:a16="http://schemas.microsoft.com/office/drawing/2014/main" id="{263FD2F9-19D6-FD2C-4A7F-1D5AF03A509C}"/>
              </a:ext>
              <a:ext uri="{C183D7F6-B498-43B3-948B-1728B52AA6E4}">
                <adec:decorative xmlns:adec="http://schemas.microsoft.com/office/drawing/2017/decorative" val="1"/>
              </a:ext>
            </a:extLst>
          </p:cNvPr>
          <p:cNvGrpSpPr/>
          <p:nvPr/>
        </p:nvGrpSpPr>
        <p:grpSpPr>
          <a:xfrm>
            <a:off x="0" y="0"/>
            <a:ext cx="18288550" cy="10287616"/>
            <a:chOff x="0" y="0"/>
            <a:chExt cx="18288550" cy="10287616"/>
          </a:xfrm>
        </p:grpSpPr>
        <p:sp>
          <p:nvSpPr>
            <p:cNvPr id="2" name="object 2"/>
            <p:cNvSpPr/>
            <p:nvPr/>
          </p:nvSpPr>
          <p:spPr>
            <a:xfrm>
              <a:off x="0" y="0"/>
              <a:ext cx="18288000" cy="10287000"/>
            </a:xfrm>
            <a:custGeom>
              <a:avLst/>
              <a:gdLst/>
              <a:ahLst/>
              <a:cxnLst/>
              <a:rect l="l" t="t" r="r" b="b"/>
              <a:pathLst>
                <a:path w="18288000" h="10287000">
                  <a:moveTo>
                    <a:pt x="0" y="0"/>
                  </a:moveTo>
                  <a:lnTo>
                    <a:pt x="18287999" y="0"/>
                  </a:lnTo>
                  <a:lnTo>
                    <a:pt x="18287999" y="10286999"/>
                  </a:lnTo>
                  <a:lnTo>
                    <a:pt x="0" y="10286999"/>
                  </a:lnTo>
                  <a:lnTo>
                    <a:pt x="0" y="0"/>
                  </a:lnTo>
                  <a:close/>
                </a:path>
              </a:pathLst>
            </a:custGeom>
            <a:solidFill>
              <a:srgbClr val="AFCC53"/>
            </a:solidFill>
          </p:spPr>
          <p:txBody>
            <a:bodyPr wrap="square" lIns="0" tIns="0" rIns="0" bIns="0" rtlCol="0"/>
            <a:lstStyle/>
            <a:p>
              <a:endParaRPr/>
            </a:p>
          </p:txBody>
        </p:sp>
        <p:sp>
          <p:nvSpPr>
            <p:cNvPr id="3" name="object 3"/>
            <p:cNvSpPr/>
            <p:nvPr/>
          </p:nvSpPr>
          <p:spPr>
            <a:xfrm>
              <a:off x="13156480" y="6381731"/>
              <a:ext cx="5132070" cy="3905885"/>
            </a:xfrm>
            <a:custGeom>
              <a:avLst/>
              <a:gdLst/>
              <a:ahLst/>
              <a:cxnLst/>
              <a:rect l="l" t="t" r="r" b="b"/>
              <a:pathLst>
                <a:path w="5132069" h="3905884">
                  <a:moveTo>
                    <a:pt x="0" y="0"/>
                  </a:moveTo>
                  <a:lnTo>
                    <a:pt x="5131518" y="0"/>
                  </a:lnTo>
                  <a:lnTo>
                    <a:pt x="5131518" y="3905268"/>
                  </a:lnTo>
                  <a:lnTo>
                    <a:pt x="0" y="3905268"/>
                  </a:lnTo>
                  <a:lnTo>
                    <a:pt x="0" y="0"/>
                  </a:lnTo>
                  <a:close/>
                </a:path>
              </a:pathLst>
            </a:custGeom>
            <a:solidFill>
              <a:srgbClr val="B5DAEC"/>
            </a:solidFill>
          </p:spPr>
          <p:txBody>
            <a:bodyPr wrap="square" lIns="0" tIns="0" rIns="0" bIns="0" rtlCol="0"/>
            <a:lstStyle/>
            <a:p>
              <a:endParaRPr/>
            </a:p>
          </p:txBody>
        </p:sp>
        <p:sp>
          <p:nvSpPr>
            <p:cNvPr id="4" name="object 4"/>
            <p:cNvSpPr/>
            <p:nvPr/>
          </p:nvSpPr>
          <p:spPr>
            <a:xfrm>
              <a:off x="13156483" y="8086569"/>
              <a:ext cx="189865" cy="0"/>
            </a:xfrm>
            <a:custGeom>
              <a:avLst/>
              <a:gdLst/>
              <a:ahLst/>
              <a:cxnLst/>
              <a:rect l="l" t="t" r="r" b="b"/>
              <a:pathLst>
                <a:path w="189865">
                  <a:moveTo>
                    <a:pt x="0" y="0"/>
                  </a:moveTo>
                  <a:lnTo>
                    <a:pt x="189857" y="0"/>
                  </a:lnTo>
                </a:path>
              </a:pathLst>
            </a:custGeom>
            <a:ln w="25889">
              <a:solidFill>
                <a:srgbClr val="FFF9E7"/>
              </a:solidFill>
            </a:ln>
          </p:spPr>
          <p:txBody>
            <a:bodyPr wrap="square" lIns="0" tIns="0" rIns="0" bIns="0" rtlCol="0"/>
            <a:lstStyle/>
            <a:p>
              <a:endParaRPr/>
            </a:p>
          </p:txBody>
        </p:sp>
        <p:sp>
          <p:nvSpPr>
            <p:cNvPr id="5" name="object 5"/>
            <p:cNvSpPr/>
            <p:nvPr/>
          </p:nvSpPr>
          <p:spPr>
            <a:xfrm>
              <a:off x="13156483" y="7500604"/>
              <a:ext cx="189865" cy="0"/>
            </a:xfrm>
            <a:custGeom>
              <a:avLst/>
              <a:gdLst/>
              <a:ahLst/>
              <a:cxnLst/>
              <a:rect l="l" t="t" r="r" b="b"/>
              <a:pathLst>
                <a:path w="189865">
                  <a:moveTo>
                    <a:pt x="0" y="0"/>
                  </a:moveTo>
                  <a:lnTo>
                    <a:pt x="189857" y="0"/>
                  </a:lnTo>
                </a:path>
              </a:pathLst>
            </a:custGeom>
            <a:ln w="25890">
              <a:solidFill>
                <a:srgbClr val="FFF9E7"/>
              </a:solidFill>
            </a:ln>
          </p:spPr>
          <p:txBody>
            <a:bodyPr wrap="square" lIns="0" tIns="0" rIns="0" bIns="0" rtlCol="0"/>
            <a:lstStyle/>
            <a:p>
              <a:endParaRPr/>
            </a:p>
          </p:txBody>
        </p:sp>
        <p:sp>
          <p:nvSpPr>
            <p:cNvPr id="6" name="object 6"/>
            <p:cNvSpPr/>
            <p:nvPr/>
          </p:nvSpPr>
          <p:spPr>
            <a:xfrm>
              <a:off x="13156483" y="6914639"/>
              <a:ext cx="189865" cy="0"/>
            </a:xfrm>
            <a:custGeom>
              <a:avLst/>
              <a:gdLst/>
              <a:ahLst/>
              <a:cxnLst/>
              <a:rect l="l" t="t" r="r" b="b"/>
              <a:pathLst>
                <a:path w="189865">
                  <a:moveTo>
                    <a:pt x="0" y="0"/>
                  </a:moveTo>
                  <a:lnTo>
                    <a:pt x="189857" y="0"/>
                  </a:lnTo>
                </a:path>
              </a:pathLst>
            </a:custGeom>
            <a:ln w="25889">
              <a:solidFill>
                <a:srgbClr val="FFF9E7"/>
              </a:solidFill>
            </a:ln>
          </p:spPr>
          <p:txBody>
            <a:bodyPr wrap="square" lIns="0" tIns="0" rIns="0" bIns="0" rtlCol="0"/>
            <a:lstStyle/>
            <a:p>
              <a:endParaRPr/>
            </a:p>
          </p:txBody>
        </p:sp>
        <p:sp>
          <p:nvSpPr>
            <p:cNvPr id="7" name="object 7"/>
            <p:cNvSpPr/>
            <p:nvPr/>
          </p:nvSpPr>
          <p:spPr>
            <a:xfrm>
              <a:off x="13156483" y="8672526"/>
              <a:ext cx="189865" cy="0"/>
            </a:xfrm>
            <a:custGeom>
              <a:avLst/>
              <a:gdLst/>
              <a:ahLst/>
              <a:cxnLst/>
              <a:rect l="l" t="t" r="r" b="b"/>
              <a:pathLst>
                <a:path w="189865">
                  <a:moveTo>
                    <a:pt x="0" y="0"/>
                  </a:moveTo>
                  <a:lnTo>
                    <a:pt x="189857" y="0"/>
                  </a:lnTo>
                </a:path>
              </a:pathLst>
            </a:custGeom>
            <a:ln w="25889">
              <a:solidFill>
                <a:srgbClr val="FFF9E7"/>
              </a:solidFill>
            </a:ln>
          </p:spPr>
          <p:txBody>
            <a:bodyPr wrap="square" lIns="0" tIns="0" rIns="0" bIns="0" rtlCol="0"/>
            <a:lstStyle/>
            <a:p>
              <a:endParaRPr/>
            </a:p>
          </p:txBody>
        </p:sp>
        <p:sp>
          <p:nvSpPr>
            <p:cNvPr id="8" name="object 8"/>
            <p:cNvSpPr/>
            <p:nvPr/>
          </p:nvSpPr>
          <p:spPr>
            <a:xfrm>
              <a:off x="13156483" y="9258492"/>
              <a:ext cx="189865" cy="0"/>
            </a:xfrm>
            <a:custGeom>
              <a:avLst/>
              <a:gdLst/>
              <a:ahLst/>
              <a:cxnLst/>
              <a:rect l="l" t="t" r="r" b="b"/>
              <a:pathLst>
                <a:path w="189865">
                  <a:moveTo>
                    <a:pt x="0" y="0"/>
                  </a:moveTo>
                  <a:lnTo>
                    <a:pt x="189857" y="0"/>
                  </a:lnTo>
                </a:path>
              </a:pathLst>
            </a:custGeom>
            <a:ln w="25889">
              <a:solidFill>
                <a:srgbClr val="FFF9E7"/>
              </a:solidFill>
            </a:ln>
          </p:spPr>
          <p:txBody>
            <a:bodyPr wrap="square" lIns="0" tIns="0" rIns="0" bIns="0" rtlCol="0"/>
            <a:lstStyle/>
            <a:p>
              <a:endParaRPr/>
            </a:p>
          </p:txBody>
        </p:sp>
        <p:sp>
          <p:nvSpPr>
            <p:cNvPr id="9" name="object 9"/>
            <p:cNvSpPr/>
            <p:nvPr/>
          </p:nvSpPr>
          <p:spPr>
            <a:xfrm>
              <a:off x="13156483" y="9844458"/>
              <a:ext cx="189865" cy="0"/>
            </a:xfrm>
            <a:custGeom>
              <a:avLst/>
              <a:gdLst/>
              <a:ahLst/>
              <a:cxnLst/>
              <a:rect l="l" t="t" r="r" b="b"/>
              <a:pathLst>
                <a:path w="189865">
                  <a:moveTo>
                    <a:pt x="0" y="0"/>
                  </a:moveTo>
                  <a:lnTo>
                    <a:pt x="189857" y="0"/>
                  </a:lnTo>
                </a:path>
              </a:pathLst>
            </a:custGeom>
            <a:ln w="25889">
              <a:solidFill>
                <a:srgbClr val="FFF9E7"/>
              </a:solidFill>
            </a:ln>
          </p:spPr>
          <p:txBody>
            <a:bodyPr wrap="square" lIns="0" tIns="0" rIns="0" bIns="0" rtlCol="0"/>
            <a:lstStyle/>
            <a:p>
              <a:endParaRPr/>
            </a:p>
          </p:txBody>
        </p:sp>
        <p:sp>
          <p:nvSpPr>
            <p:cNvPr id="10" name="object 10"/>
            <p:cNvSpPr/>
            <p:nvPr/>
          </p:nvSpPr>
          <p:spPr>
            <a:xfrm>
              <a:off x="17205171" y="6381734"/>
              <a:ext cx="0" cy="189865"/>
            </a:xfrm>
            <a:custGeom>
              <a:avLst/>
              <a:gdLst/>
              <a:ahLst/>
              <a:cxnLst/>
              <a:rect l="l" t="t" r="r" b="b"/>
              <a:pathLst>
                <a:path h="189865">
                  <a:moveTo>
                    <a:pt x="0" y="0"/>
                  </a:moveTo>
                  <a:lnTo>
                    <a:pt x="0" y="189857"/>
                  </a:lnTo>
                </a:path>
              </a:pathLst>
            </a:custGeom>
            <a:ln w="25889">
              <a:solidFill>
                <a:srgbClr val="FFF9E7"/>
              </a:solidFill>
            </a:ln>
          </p:spPr>
          <p:txBody>
            <a:bodyPr wrap="square" lIns="0" tIns="0" rIns="0" bIns="0" rtlCol="0"/>
            <a:lstStyle/>
            <a:p>
              <a:endParaRPr/>
            </a:p>
          </p:txBody>
        </p:sp>
        <p:sp>
          <p:nvSpPr>
            <p:cNvPr id="11" name="object 11"/>
            <p:cNvSpPr/>
            <p:nvPr/>
          </p:nvSpPr>
          <p:spPr>
            <a:xfrm>
              <a:off x="17205171" y="675191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12" name="object 12"/>
            <p:cNvSpPr/>
            <p:nvPr/>
          </p:nvSpPr>
          <p:spPr>
            <a:xfrm>
              <a:off x="16988986" y="6914496"/>
              <a:ext cx="396875" cy="0"/>
            </a:xfrm>
            <a:custGeom>
              <a:avLst/>
              <a:gdLst/>
              <a:ahLst/>
              <a:cxnLst/>
              <a:rect l="l" t="t" r="r" b="b"/>
              <a:pathLst>
                <a:path w="396875">
                  <a:moveTo>
                    <a:pt x="0" y="0"/>
                  </a:moveTo>
                  <a:lnTo>
                    <a:pt x="396722" y="0"/>
                  </a:lnTo>
                </a:path>
              </a:pathLst>
            </a:custGeom>
            <a:ln w="26670">
              <a:solidFill>
                <a:srgbClr val="FFF9E7"/>
              </a:solidFill>
            </a:ln>
          </p:spPr>
          <p:txBody>
            <a:bodyPr wrap="square" lIns="0" tIns="0" rIns="0" bIns="0" rtlCol="0"/>
            <a:lstStyle/>
            <a:p>
              <a:endParaRPr/>
            </a:p>
          </p:txBody>
        </p:sp>
        <p:sp>
          <p:nvSpPr>
            <p:cNvPr id="13" name="object 13"/>
            <p:cNvSpPr/>
            <p:nvPr/>
          </p:nvSpPr>
          <p:spPr>
            <a:xfrm>
              <a:off x="17205173" y="6927831"/>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14" name="object 14"/>
            <p:cNvSpPr/>
            <p:nvPr/>
          </p:nvSpPr>
          <p:spPr>
            <a:xfrm>
              <a:off x="17205171" y="848358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15" name="object 15"/>
            <p:cNvSpPr/>
            <p:nvPr/>
          </p:nvSpPr>
          <p:spPr>
            <a:xfrm>
              <a:off x="16988986" y="8672810"/>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16" name="object 16"/>
            <p:cNvSpPr/>
            <p:nvPr/>
          </p:nvSpPr>
          <p:spPr>
            <a:xfrm>
              <a:off x="17205173" y="868551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17" name="object 17"/>
            <p:cNvSpPr/>
            <p:nvPr/>
          </p:nvSpPr>
          <p:spPr>
            <a:xfrm>
              <a:off x="17205171" y="7905731"/>
              <a:ext cx="0" cy="167640"/>
            </a:xfrm>
            <a:custGeom>
              <a:avLst/>
              <a:gdLst/>
              <a:ahLst/>
              <a:cxnLst/>
              <a:rect l="l" t="t" r="r" b="b"/>
              <a:pathLst>
                <a:path h="167640">
                  <a:moveTo>
                    <a:pt x="0" y="0"/>
                  </a:moveTo>
                  <a:lnTo>
                    <a:pt x="0" y="167640"/>
                  </a:lnTo>
                </a:path>
              </a:pathLst>
            </a:custGeom>
            <a:ln w="25889">
              <a:solidFill>
                <a:srgbClr val="FFF9E7"/>
              </a:solidFill>
            </a:ln>
          </p:spPr>
          <p:txBody>
            <a:bodyPr wrap="square" lIns="0" tIns="0" rIns="0" bIns="0" rtlCol="0"/>
            <a:lstStyle/>
            <a:p>
              <a:endParaRPr/>
            </a:p>
          </p:txBody>
        </p:sp>
        <p:sp>
          <p:nvSpPr>
            <p:cNvPr id="18" name="object 18"/>
            <p:cNvSpPr/>
            <p:nvPr/>
          </p:nvSpPr>
          <p:spPr>
            <a:xfrm>
              <a:off x="16988986" y="8086706"/>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19" name="object 19"/>
            <p:cNvSpPr/>
            <p:nvPr/>
          </p:nvSpPr>
          <p:spPr>
            <a:xfrm>
              <a:off x="17205173" y="8100041"/>
              <a:ext cx="0" cy="203200"/>
            </a:xfrm>
            <a:custGeom>
              <a:avLst/>
              <a:gdLst/>
              <a:ahLst/>
              <a:cxnLst/>
              <a:rect l="l" t="t" r="r" b="b"/>
              <a:pathLst>
                <a:path h="203200">
                  <a:moveTo>
                    <a:pt x="0" y="0"/>
                  </a:moveTo>
                  <a:lnTo>
                    <a:pt x="0" y="203199"/>
                  </a:lnTo>
                </a:path>
              </a:pathLst>
            </a:custGeom>
            <a:ln w="25889">
              <a:solidFill>
                <a:srgbClr val="FFF9E7"/>
              </a:solidFill>
            </a:ln>
          </p:spPr>
          <p:txBody>
            <a:bodyPr wrap="square" lIns="0" tIns="0" rIns="0" bIns="0" rtlCol="0"/>
            <a:lstStyle/>
            <a:p>
              <a:endParaRPr/>
            </a:p>
          </p:txBody>
        </p:sp>
        <p:sp>
          <p:nvSpPr>
            <p:cNvPr id="20" name="object 20"/>
            <p:cNvSpPr/>
            <p:nvPr/>
          </p:nvSpPr>
          <p:spPr>
            <a:xfrm>
              <a:off x="17205171" y="7328975"/>
              <a:ext cx="0" cy="158750"/>
            </a:xfrm>
            <a:custGeom>
              <a:avLst/>
              <a:gdLst/>
              <a:ahLst/>
              <a:cxnLst/>
              <a:rect l="l" t="t" r="r" b="b"/>
              <a:pathLst>
                <a:path h="158750">
                  <a:moveTo>
                    <a:pt x="0" y="0"/>
                  </a:moveTo>
                  <a:lnTo>
                    <a:pt x="0" y="158683"/>
                  </a:lnTo>
                </a:path>
              </a:pathLst>
            </a:custGeom>
            <a:ln w="25889">
              <a:solidFill>
                <a:srgbClr val="FFF9E7"/>
              </a:solidFill>
            </a:ln>
          </p:spPr>
          <p:txBody>
            <a:bodyPr wrap="square" lIns="0" tIns="0" rIns="0" bIns="0" rtlCol="0"/>
            <a:lstStyle/>
            <a:p>
              <a:endParaRPr/>
            </a:p>
          </p:txBody>
        </p:sp>
        <p:sp>
          <p:nvSpPr>
            <p:cNvPr id="21" name="object 21"/>
            <p:cNvSpPr/>
            <p:nvPr/>
          </p:nvSpPr>
          <p:spPr>
            <a:xfrm>
              <a:off x="16988986" y="7500604"/>
              <a:ext cx="396875" cy="0"/>
            </a:xfrm>
            <a:custGeom>
              <a:avLst/>
              <a:gdLst/>
              <a:ahLst/>
              <a:cxnLst/>
              <a:rect l="l" t="t" r="r" b="b"/>
              <a:pathLst>
                <a:path w="396875">
                  <a:moveTo>
                    <a:pt x="0" y="0"/>
                  </a:moveTo>
                  <a:lnTo>
                    <a:pt x="396722" y="0"/>
                  </a:lnTo>
                </a:path>
              </a:pathLst>
            </a:custGeom>
            <a:ln w="25890">
              <a:solidFill>
                <a:srgbClr val="FFF9E7"/>
              </a:solidFill>
            </a:ln>
          </p:spPr>
          <p:txBody>
            <a:bodyPr wrap="square" lIns="0" tIns="0" rIns="0" bIns="0" rtlCol="0"/>
            <a:lstStyle/>
            <a:p>
              <a:endParaRPr/>
            </a:p>
          </p:txBody>
        </p:sp>
        <p:sp>
          <p:nvSpPr>
            <p:cNvPr id="22" name="object 22"/>
            <p:cNvSpPr/>
            <p:nvPr/>
          </p:nvSpPr>
          <p:spPr>
            <a:xfrm>
              <a:off x="17205173" y="751354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23" name="object 23"/>
            <p:cNvSpPr/>
            <p:nvPr/>
          </p:nvSpPr>
          <p:spPr>
            <a:xfrm>
              <a:off x="17192228" y="10214245"/>
              <a:ext cx="26034" cy="73025"/>
            </a:xfrm>
            <a:custGeom>
              <a:avLst/>
              <a:gdLst/>
              <a:ahLst/>
              <a:cxnLst/>
              <a:rect l="l" t="t" r="r" b="b"/>
              <a:pathLst>
                <a:path w="26034" h="73025">
                  <a:moveTo>
                    <a:pt x="25889" y="72754"/>
                  </a:moveTo>
                  <a:lnTo>
                    <a:pt x="0" y="72754"/>
                  </a:lnTo>
                  <a:lnTo>
                    <a:pt x="0" y="0"/>
                  </a:lnTo>
                  <a:lnTo>
                    <a:pt x="25889" y="0"/>
                  </a:lnTo>
                  <a:lnTo>
                    <a:pt x="25889" y="72754"/>
                  </a:lnTo>
                  <a:close/>
                </a:path>
              </a:pathLst>
            </a:custGeom>
            <a:solidFill>
              <a:srgbClr val="FFF9E7"/>
            </a:solidFill>
          </p:spPr>
          <p:txBody>
            <a:bodyPr wrap="square" lIns="0" tIns="0" rIns="0" bIns="0" rtlCol="0"/>
            <a:lstStyle/>
            <a:p>
              <a:endParaRPr/>
            </a:p>
          </p:txBody>
        </p:sp>
        <p:sp>
          <p:nvSpPr>
            <p:cNvPr id="24" name="object 24"/>
            <p:cNvSpPr/>
            <p:nvPr/>
          </p:nvSpPr>
          <p:spPr>
            <a:xfrm>
              <a:off x="17205171" y="9636741"/>
              <a:ext cx="0" cy="194310"/>
            </a:xfrm>
            <a:custGeom>
              <a:avLst/>
              <a:gdLst/>
              <a:ahLst/>
              <a:cxnLst/>
              <a:rect l="l" t="t" r="r" b="b"/>
              <a:pathLst>
                <a:path h="194309">
                  <a:moveTo>
                    <a:pt x="0" y="0"/>
                  </a:moveTo>
                  <a:lnTo>
                    <a:pt x="0" y="194309"/>
                  </a:lnTo>
                </a:path>
              </a:pathLst>
            </a:custGeom>
            <a:ln w="25889">
              <a:solidFill>
                <a:srgbClr val="FFF9E7"/>
              </a:solidFill>
            </a:ln>
          </p:spPr>
          <p:txBody>
            <a:bodyPr wrap="square" lIns="0" tIns="0" rIns="0" bIns="0" rtlCol="0"/>
            <a:lstStyle/>
            <a:p>
              <a:endParaRPr/>
            </a:p>
          </p:txBody>
        </p:sp>
        <p:sp>
          <p:nvSpPr>
            <p:cNvPr id="25" name="object 25"/>
            <p:cNvSpPr/>
            <p:nvPr/>
          </p:nvSpPr>
          <p:spPr>
            <a:xfrm>
              <a:off x="16988986" y="984438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26" name="object 26"/>
            <p:cNvSpPr/>
            <p:nvPr/>
          </p:nvSpPr>
          <p:spPr>
            <a:xfrm>
              <a:off x="17205173" y="985772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27" name="object 27"/>
            <p:cNvSpPr/>
            <p:nvPr/>
          </p:nvSpPr>
          <p:spPr>
            <a:xfrm>
              <a:off x="17205171" y="906016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28" name="object 28"/>
            <p:cNvSpPr/>
            <p:nvPr/>
          </p:nvSpPr>
          <p:spPr>
            <a:xfrm>
              <a:off x="16988986" y="9258281"/>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29" name="object 29"/>
            <p:cNvSpPr/>
            <p:nvPr/>
          </p:nvSpPr>
          <p:spPr>
            <a:xfrm>
              <a:off x="17205173" y="9270981"/>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30" name="object 30"/>
            <p:cNvSpPr/>
            <p:nvPr/>
          </p:nvSpPr>
          <p:spPr>
            <a:xfrm>
              <a:off x="17791129" y="6381734"/>
              <a:ext cx="0" cy="189865"/>
            </a:xfrm>
            <a:custGeom>
              <a:avLst/>
              <a:gdLst/>
              <a:ahLst/>
              <a:cxnLst/>
              <a:rect l="l" t="t" r="r" b="b"/>
              <a:pathLst>
                <a:path h="189865">
                  <a:moveTo>
                    <a:pt x="0" y="0"/>
                  </a:moveTo>
                  <a:lnTo>
                    <a:pt x="0" y="189857"/>
                  </a:lnTo>
                </a:path>
              </a:pathLst>
            </a:custGeom>
            <a:ln w="25889">
              <a:solidFill>
                <a:srgbClr val="FFF9E7"/>
              </a:solidFill>
            </a:ln>
          </p:spPr>
          <p:txBody>
            <a:bodyPr wrap="square" lIns="0" tIns="0" rIns="0" bIns="0" rtlCol="0"/>
            <a:lstStyle/>
            <a:p>
              <a:endParaRPr/>
            </a:p>
          </p:txBody>
        </p:sp>
        <p:sp>
          <p:nvSpPr>
            <p:cNvPr id="31" name="object 31"/>
            <p:cNvSpPr/>
            <p:nvPr/>
          </p:nvSpPr>
          <p:spPr>
            <a:xfrm>
              <a:off x="17791129" y="675191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32" name="object 32"/>
            <p:cNvSpPr/>
            <p:nvPr/>
          </p:nvSpPr>
          <p:spPr>
            <a:xfrm>
              <a:off x="17566044" y="6914496"/>
              <a:ext cx="396875" cy="0"/>
            </a:xfrm>
            <a:custGeom>
              <a:avLst/>
              <a:gdLst/>
              <a:ahLst/>
              <a:cxnLst/>
              <a:rect l="l" t="t" r="r" b="b"/>
              <a:pathLst>
                <a:path w="396875">
                  <a:moveTo>
                    <a:pt x="0" y="0"/>
                  </a:moveTo>
                  <a:lnTo>
                    <a:pt x="396722" y="0"/>
                  </a:lnTo>
                </a:path>
              </a:pathLst>
            </a:custGeom>
            <a:ln w="26670">
              <a:solidFill>
                <a:srgbClr val="FFF9E7"/>
              </a:solidFill>
            </a:ln>
          </p:spPr>
          <p:txBody>
            <a:bodyPr wrap="square" lIns="0" tIns="0" rIns="0" bIns="0" rtlCol="0"/>
            <a:lstStyle/>
            <a:p>
              <a:endParaRPr/>
            </a:p>
          </p:txBody>
        </p:sp>
        <p:sp>
          <p:nvSpPr>
            <p:cNvPr id="33" name="object 33"/>
            <p:cNvSpPr/>
            <p:nvPr/>
          </p:nvSpPr>
          <p:spPr>
            <a:xfrm>
              <a:off x="17791129" y="6927831"/>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34" name="object 34"/>
            <p:cNvSpPr/>
            <p:nvPr/>
          </p:nvSpPr>
          <p:spPr>
            <a:xfrm>
              <a:off x="17791129" y="7328975"/>
              <a:ext cx="0" cy="158750"/>
            </a:xfrm>
            <a:custGeom>
              <a:avLst/>
              <a:gdLst/>
              <a:ahLst/>
              <a:cxnLst/>
              <a:rect l="l" t="t" r="r" b="b"/>
              <a:pathLst>
                <a:path h="158750">
                  <a:moveTo>
                    <a:pt x="0" y="0"/>
                  </a:moveTo>
                  <a:lnTo>
                    <a:pt x="0" y="158683"/>
                  </a:lnTo>
                </a:path>
              </a:pathLst>
            </a:custGeom>
            <a:ln w="25889">
              <a:solidFill>
                <a:srgbClr val="FFF9E7"/>
              </a:solidFill>
            </a:ln>
          </p:spPr>
          <p:txBody>
            <a:bodyPr wrap="square" lIns="0" tIns="0" rIns="0" bIns="0" rtlCol="0"/>
            <a:lstStyle/>
            <a:p>
              <a:endParaRPr/>
            </a:p>
          </p:txBody>
        </p:sp>
        <p:sp>
          <p:nvSpPr>
            <p:cNvPr id="35" name="object 35"/>
            <p:cNvSpPr/>
            <p:nvPr/>
          </p:nvSpPr>
          <p:spPr>
            <a:xfrm>
              <a:off x="17566044" y="7500604"/>
              <a:ext cx="396875" cy="0"/>
            </a:xfrm>
            <a:custGeom>
              <a:avLst/>
              <a:gdLst/>
              <a:ahLst/>
              <a:cxnLst/>
              <a:rect l="l" t="t" r="r" b="b"/>
              <a:pathLst>
                <a:path w="396875">
                  <a:moveTo>
                    <a:pt x="0" y="0"/>
                  </a:moveTo>
                  <a:lnTo>
                    <a:pt x="396722" y="0"/>
                  </a:lnTo>
                </a:path>
              </a:pathLst>
            </a:custGeom>
            <a:ln w="25890">
              <a:solidFill>
                <a:srgbClr val="FFF9E7"/>
              </a:solidFill>
            </a:ln>
          </p:spPr>
          <p:txBody>
            <a:bodyPr wrap="square" lIns="0" tIns="0" rIns="0" bIns="0" rtlCol="0"/>
            <a:lstStyle/>
            <a:p>
              <a:endParaRPr/>
            </a:p>
          </p:txBody>
        </p:sp>
        <p:sp>
          <p:nvSpPr>
            <p:cNvPr id="36" name="object 36"/>
            <p:cNvSpPr/>
            <p:nvPr/>
          </p:nvSpPr>
          <p:spPr>
            <a:xfrm>
              <a:off x="17791129" y="751354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37" name="object 37"/>
            <p:cNvSpPr/>
            <p:nvPr/>
          </p:nvSpPr>
          <p:spPr>
            <a:xfrm>
              <a:off x="17791129" y="7905731"/>
              <a:ext cx="0" cy="167640"/>
            </a:xfrm>
            <a:custGeom>
              <a:avLst/>
              <a:gdLst/>
              <a:ahLst/>
              <a:cxnLst/>
              <a:rect l="l" t="t" r="r" b="b"/>
              <a:pathLst>
                <a:path h="167640">
                  <a:moveTo>
                    <a:pt x="0" y="0"/>
                  </a:moveTo>
                  <a:lnTo>
                    <a:pt x="0" y="167640"/>
                  </a:lnTo>
                </a:path>
              </a:pathLst>
            </a:custGeom>
            <a:ln w="25889">
              <a:solidFill>
                <a:srgbClr val="FFF9E7"/>
              </a:solidFill>
            </a:ln>
          </p:spPr>
          <p:txBody>
            <a:bodyPr wrap="square" lIns="0" tIns="0" rIns="0" bIns="0" rtlCol="0"/>
            <a:lstStyle/>
            <a:p>
              <a:endParaRPr/>
            </a:p>
          </p:txBody>
        </p:sp>
        <p:sp>
          <p:nvSpPr>
            <p:cNvPr id="38" name="object 38"/>
            <p:cNvSpPr/>
            <p:nvPr/>
          </p:nvSpPr>
          <p:spPr>
            <a:xfrm>
              <a:off x="17566044" y="8086706"/>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39" name="object 39"/>
            <p:cNvSpPr/>
            <p:nvPr/>
          </p:nvSpPr>
          <p:spPr>
            <a:xfrm>
              <a:off x="17791129" y="8100041"/>
              <a:ext cx="0" cy="203200"/>
            </a:xfrm>
            <a:custGeom>
              <a:avLst/>
              <a:gdLst/>
              <a:ahLst/>
              <a:cxnLst/>
              <a:rect l="l" t="t" r="r" b="b"/>
              <a:pathLst>
                <a:path h="203200">
                  <a:moveTo>
                    <a:pt x="0" y="0"/>
                  </a:moveTo>
                  <a:lnTo>
                    <a:pt x="0" y="203199"/>
                  </a:lnTo>
                </a:path>
              </a:pathLst>
            </a:custGeom>
            <a:ln w="25889">
              <a:solidFill>
                <a:srgbClr val="FFF9E7"/>
              </a:solidFill>
            </a:ln>
          </p:spPr>
          <p:txBody>
            <a:bodyPr wrap="square" lIns="0" tIns="0" rIns="0" bIns="0" rtlCol="0"/>
            <a:lstStyle/>
            <a:p>
              <a:endParaRPr/>
            </a:p>
          </p:txBody>
        </p:sp>
        <p:sp>
          <p:nvSpPr>
            <p:cNvPr id="40" name="object 40"/>
            <p:cNvSpPr/>
            <p:nvPr/>
          </p:nvSpPr>
          <p:spPr>
            <a:xfrm>
              <a:off x="17778184" y="10214246"/>
              <a:ext cx="26034" cy="73025"/>
            </a:xfrm>
            <a:custGeom>
              <a:avLst/>
              <a:gdLst/>
              <a:ahLst/>
              <a:cxnLst/>
              <a:rect l="l" t="t" r="r" b="b"/>
              <a:pathLst>
                <a:path w="26034" h="73025">
                  <a:moveTo>
                    <a:pt x="25889" y="72753"/>
                  </a:moveTo>
                  <a:lnTo>
                    <a:pt x="0" y="72753"/>
                  </a:lnTo>
                  <a:lnTo>
                    <a:pt x="0" y="0"/>
                  </a:lnTo>
                  <a:lnTo>
                    <a:pt x="25889" y="0"/>
                  </a:lnTo>
                  <a:lnTo>
                    <a:pt x="25889" y="72753"/>
                  </a:lnTo>
                  <a:close/>
                </a:path>
              </a:pathLst>
            </a:custGeom>
            <a:solidFill>
              <a:srgbClr val="FFF9E7"/>
            </a:solidFill>
          </p:spPr>
          <p:txBody>
            <a:bodyPr wrap="square" lIns="0" tIns="0" rIns="0" bIns="0" rtlCol="0"/>
            <a:lstStyle/>
            <a:p>
              <a:endParaRPr/>
            </a:p>
          </p:txBody>
        </p:sp>
        <p:sp>
          <p:nvSpPr>
            <p:cNvPr id="41" name="object 41"/>
            <p:cNvSpPr/>
            <p:nvPr/>
          </p:nvSpPr>
          <p:spPr>
            <a:xfrm>
              <a:off x="17791129" y="848358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42" name="object 42"/>
            <p:cNvSpPr/>
            <p:nvPr/>
          </p:nvSpPr>
          <p:spPr>
            <a:xfrm>
              <a:off x="17566044" y="8672810"/>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43" name="object 43"/>
            <p:cNvSpPr/>
            <p:nvPr/>
          </p:nvSpPr>
          <p:spPr>
            <a:xfrm>
              <a:off x="17791129" y="868551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44" name="object 44"/>
            <p:cNvSpPr/>
            <p:nvPr/>
          </p:nvSpPr>
          <p:spPr>
            <a:xfrm>
              <a:off x="17791129" y="9636741"/>
              <a:ext cx="0" cy="194310"/>
            </a:xfrm>
            <a:custGeom>
              <a:avLst/>
              <a:gdLst/>
              <a:ahLst/>
              <a:cxnLst/>
              <a:rect l="l" t="t" r="r" b="b"/>
              <a:pathLst>
                <a:path h="194309">
                  <a:moveTo>
                    <a:pt x="0" y="0"/>
                  </a:moveTo>
                  <a:lnTo>
                    <a:pt x="0" y="194309"/>
                  </a:lnTo>
                </a:path>
              </a:pathLst>
            </a:custGeom>
            <a:ln w="25889">
              <a:solidFill>
                <a:srgbClr val="FFF9E7"/>
              </a:solidFill>
            </a:ln>
          </p:spPr>
          <p:txBody>
            <a:bodyPr wrap="square" lIns="0" tIns="0" rIns="0" bIns="0" rtlCol="0"/>
            <a:lstStyle/>
            <a:p>
              <a:endParaRPr/>
            </a:p>
          </p:txBody>
        </p:sp>
        <p:sp>
          <p:nvSpPr>
            <p:cNvPr id="45" name="object 45"/>
            <p:cNvSpPr/>
            <p:nvPr/>
          </p:nvSpPr>
          <p:spPr>
            <a:xfrm>
              <a:off x="17566044" y="984438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46" name="object 46"/>
            <p:cNvSpPr/>
            <p:nvPr/>
          </p:nvSpPr>
          <p:spPr>
            <a:xfrm>
              <a:off x="17791129" y="985772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47" name="object 47"/>
            <p:cNvSpPr/>
            <p:nvPr/>
          </p:nvSpPr>
          <p:spPr>
            <a:xfrm>
              <a:off x="17791129" y="906016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48" name="object 48"/>
            <p:cNvSpPr/>
            <p:nvPr/>
          </p:nvSpPr>
          <p:spPr>
            <a:xfrm>
              <a:off x="17566044" y="9258281"/>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49" name="object 49"/>
            <p:cNvSpPr/>
            <p:nvPr/>
          </p:nvSpPr>
          <p:spPr>
            <a:xfrm>
              <a:off x="17791129" y="9270981"/>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50" name="object 50"/>
            <p:cNvSpPr/>
            <p:nvPr/>
          </p:nvSpPr>
          <p:spPr>
            <a:xfrm>
              <a:off x="18143100" y="6914639"/>
              <a:ext cx="145415" cy="0"/>
            </a:xfrm>
            <a:custGeom>
              <a:avLst/>
              <a:gdLst/>
              <a:ahLst/>
              <a:cxnLst/>
              <a:rect l="l" t="t" r="r" b="b"/>
              <a:pathLst>
                <a:path w="145415">
                  <a:moveTo>
                    <a:pt x="0" y="0"/>
                  </a:moveTo>
                  <a:lnTo>
                    <a:pt x="144897" y="0"/>
                  </a:lnTo>
                </a:path>
              </a:pathLst>
            </a:custGeom>
            <a:ln w="25889">
              <a:solidFill>
                <a:srgbClr val="FFF9E7"/>
              </a:solidFill>
            </a:ln>
          </p:spPr>
          <p:txBody>
            <a:bodyPr wrap="square" lIns="0" tIns="0" rIns="0" bIns="0" rtlCol="0"/>
            <a:lstStyle/>
            <a:p>
              <a:endParaRPr/>
            </a:p>
          </p:txBody>
        </p:sp>
        <p:sp>
          <p:nvSpPr>
            <p:cNvPr id="51" name="object 51"/>
            <p:cNvSpPr/>
            <p:nvPr/>
          </p:nvSpPr>
          <p:spPr>
            <a:xfrm>
              <a:off x="18143100" y="9258492"/>
              <a:ext cx="145415" cy="0"/>
            </a:xfrm>
            <a:custGeom>
              <a:avLst/>
              <a:gdLst/>
              <a:ahLst/>
              <a:cxnLst/>
              <a:rect l="l" t="t" r="r" b="b"/>
              <a:pathLst>
                <a:path w="145415">
                  <a:moveTo>
                    <a:pt x="0" y="0"/>
                  </a:moveTo>
                  <a:lnTo>
                    <a:pt x="144897" y="0"/>
                  </a:lnTo>
                </a:path>
              </a:pathLst>
            </a:custGeom>
            <a:ln w="25889">
              <a:solidFill>
                <a:srgbClr val="FFF9E7"/>
              </a:solidFill>
            </a:ln>
          </p:spPr>
          <p:txBody>
            <a:bodyPr wrap="square" lIns="0" tIns="0" rIns="0" bIns="0" rtlCol="0"/>
            <a:lstStyle/>
            <a:p>
              <a:endParaRPr/>
            </a:p>
          </p:txBody>
        </p:sp>
        <p:sp>
          <p:nvSpPr>
            <p:cNvPr id="52" name="object 52"/>
            <p:cNvSpPr/>
            <p:nvPr/>
          </p:nvSpPr>
          <p:spPr>
            <a:xfrm>
              <a:off x="18143100" y="8672526"/>
              <a:ext cx="145415" cy="0"/>
            </a:xfrm>
            <a:custGeom>
              <a:avLst/>
              <a:gdLst/>
              <a:ahLst/>
              <a:cxnLst/>
              <a:rect l="l" t="t" r="r" b="b"/>
              <a:pathLst>
                <a:path w="145415">
                  <a:moveTo>
                    <a:pt x="0" y="0"/>
                  </a:moveTo>
                  <a:lnTo>
                    <a:pt x="144897" y="0"/>
                  </a:lnTo>
                </a:path>
              </a:pathLst>
            </a:custGeom>
            <a:ln w="25889">
              <a:solidFill>
                <a:srgbClr val="FFF9E7"/>
              </a:solidFill>
            </a:ln>
          </p:spPr>
          <p:txBody>
            <a:bodyPr wrap="square" lIns="0" tIns="0" rIns="0" bIns="0" rtlCol="0"/>
            <a:lstStyle/>
            <a:p>
              <a:endParaRPr/>
            </a:p>
          </p:txBody>
        </p:sp>
        <p:sp>
          <p:nvSpPr>
            <p:cNvPr id="53" name="object 53"/>
            <p:cNvSpPr/>
            <p:nvPr/>
          </p:nvSpPr>
          <p:spPr>
            <a:xfrm>
              <a:off x="18143100" y="7500604"/>
              <a:ext cx="145415" cy="0"/>
            </a:xfrm>
            <a:custGeom>
              <a:avLst/>
              <a:gdLst/>
              <a:ahLst/>
              <a:cxnLst/>
              <a:rect l="l" t="t" r="r" b="b"/>
              <a:pathLst>
                <a:path w="145415">
                  <a:moveTo>
                    <a:pt x="0" y="0"/>
                  </a:moveTo>
                  <a:lnTo>
                    <a:pt x="144897" y="0"/>
                  </a:lnTo>
                </a:path>
              </a:pathLst>
            </a:custGeom>
            <a:ln w="25890">
              <a:solidFill>
                <a:srgbClr val="FFF9E7"/>
              </a:solidFill>
            </a:ln>
          </p:spPr>
          <p:txBody>
            <a:bodyPr wrap="square" lIns="0" tIns="0" rIns="0" bIns="0" rtlCol="0"/>
            <a:lstStyle/>
            <a:p>
              <a:endParaRPr/>
            </a:p>
          </p:txBody>
        </p:sp>
        <p:sp>
          <p:nvSpPr>
            <p:cNvPr id="54" name="object 54"/>
            <p:cNvSpPr/>
            <p:nvPr/>
          </p:nvSpPr>
          <p:spPr>
            <a:xfrm>
              <a:off x="18143100" y="8086569"/>
              <a:ext cx="145415" cy="0"/>
            </a:xfrm>
            <a:custGeom>
              <a:avLst/>
              <a:gdLst/>
              <a:ahLst/>
              <a:cxnLst/>
              <a:rect l="l" t="t" r="r" b="b"/>
              <a:pathLst>
                <a:path w="145415">
                  <a:moveTo>
                    <a:pt x="0" y="0"/>
                  </a:moveTo>
                  <a:lnTo>
                    <a:pt x="144897" y="0"/>
                  </a:lnTo>
                </a:path>
              </a:pathLst>
            </a:custGeom>
            <a:ln w="25889">
              <a:solidFill>
                <a:srgbClr val="FFF9E7"/>
              </a:solidFill>
            </a:ln>
          </p:spPr>
          <p:txBody>
            <a:bodyPr wrap="square" lIns="0" tIns="0" rIns="0" bIns="0" rtlCol="0"/>
            <a:lstStyle/>
            <a:p>
              <a:endParaRPr/>
            </a:p>
          </p:txBody>
        </p:sp>
        <p:sp>
          <p:nvSpPr>
            <p:cNvPr id="55" name="object 55"/>
            <p:cNvSpPr/>
            <p:nvPr/>
          </p:nvSpPr>
          <p:spPr>
            <a:xfrm>
              <a:off x="18143100" y="9844458"/>
              <a:ext cx="145415" cy="0"/>
            </a:xfrm>
            <a:custGeom>
              <a:avLst/>
              <a:gdLst/>
              <a:ahLst/>
              <a:cxnLst/>
              <a:rect l="l" t="t" r="r" b="b"/>
              <a:pathLst>
                <a:path w="145415">
                  <a:moveTo>
                    <a:pt x="0" y="0"/>
                  </a:moveTo>
                  <a:lnTo>
                    <a:pt x="144897" y="0"/>
                  </a:lnTo>
                </a:path>
              </a:pathLst>
            </a:custGeom>
            <a:ln w="25889">
              <a:solidFill>
                <a:srgbClr val="FFF9E7"/>
              </a:solidFill>
            </a:ln>
          </p:spPr>
          <p:txBody>
            <a:bodyPr wrap="square" lIns="0" tIns="0" rIns="0" bIns="0" rtlCol="0"/>
            <a:lstStyle/>
            <a:p>
              <a:endParaRPr/>
            </a:p>
          </p:txBody>
        </p:sp>
        <p:sp>
          <p:nvSpPr>
            <p:cNvPr id="56" name="object 56"/>
            <p:cNvSpPr/>
            <p:nvPr/>
          </p:nvSpPr>
          <p:spPr>
            <a:xfrm>
              <a:off x="16619197" y="6381734"/>
              <a:ext cx="0" cy="189865"/>
            </a:xfrm>
            <a:custGeom>
              <a:avLst/>
              <a:gdLst/>
              <a:ahLst/>
              <a:cxnLst/>
              <a:rect l="l" t="t" r="r" b="b"/>
              <a:pathLst>
                <a:path h="189865">
                  <a:moveTo>
                    <a:pt x="0" y="0"/>
                  </a:moveTo>
                  <a:lnTo>
                    <a:pt x="0" y="189857"/>
                  </a:lnTo>
                </a:path>
              </a:pathLst>
            </a:custGeom>
            <a:ln w="25889">
              <a:solidFill>
                <a:srgbClr val="FFF9E7"/>
              </a:solidFill>
            </a:ln>
          </p:spPr>
          <p:txBody>
            <a:bodyPr wrap="square" lIns="0" tIns="0" rIns="0" bIns="0" rtlCol="0"/>
            <a:lstStyle/>
            <a:p>
              <a:endParaRPr/>
            </a:p>
          </p:txBody>
        </p:sp>
        <p:sp>
          <p:nvSpPr>
            <p:cNvPr id="57" name="object 57"/>
            <p:cNvSpPr/>
            <p:nvPr/>
          </p:nvSpPr>
          <p:spPr>
            <a:xfrm>
              <a:off x="16619197" y="848358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58" name="object 58"/>
            <p:cNvSpPr/>
            <p:nvPr/>
          </p:nvSpPr>
          <p:spPr>
            <a:xfrm>
              <a:off x="16411928" y="8672810"/>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59" name="object 59"/>
            <p:cNvSpPr/>
            <p:nvPr/>
          </p:nvSpPr>
          <p:spPr>
            <a:xfrm>
              <a:off x="16619197" y="868551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60" name="object 60"/>
            <p:cNvSpPr/>
            <p:nvPr/>
          </p:nvSpPr>
          <p:spPr>
            <a:xfrm>
              <a:off x="16619197" y="906016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61" name="object 61"/>
            <p:cNvSpPr/>
            <p:nvPr/>
          </p:nvSpPr>
          <p:spPr>
            <a:xfrm>
              <a:off x="16411928" y="9258281"/>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62" name="object 62"/>
            <p:cNvSpPr/>
            <p:nvPr/>
          </p:nvSpPr>
          <p:spPr>
            <a:xfrm>
              <a:off x="16619197" y="9270981"/>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63" name="object 63"/>
            <p:cNvSpPr/>
            <p:nvPr/>
          </p:nvSpPr>
          <p:spPr>
            <a:xfrm>
              <a:off x="16619197" y="9636741"/>
              <a:ext cx="0" cy="194310"/>
            </a:xfrm>
            <a:custGeom>
              <a:avLst/>
              <a:gdLst/>
              <a:ahLst/>
              <a:cxnLst/>
              <a:rect l="l" t="t" r="r" b="b"/>
              <a:pathLst>
                <a:path h="194309">
                  <a:moveTo>
                    <a:pt x="0" y="0"/>
                  </a:moveTo>
                  <a:lnTo>
                    <a:pt x="0" y="194309"/>
                  </a:lnTo>
                </a:path>
              </a:pathLst>
            </a:custGeom>
            <a:ln w="25889">
              <a:solidFill>
                <a:srgbClr val="FFF9E7"/>
              </a:solidFill>
            </a:ln>
          </p:spPr>
          <p:txBody>
            <a:bodyPr wrap="square" lIns="0" tIns="0" rIns="0" bIns="0" rtlCol="0"/>
            <a:lstStyle/>
            <a:p>
              <a:endParaRPr/>
            </a:p>
          </p:txBody>
        </p:sp>
        <p:sp>
          <p:nvSpPr>
            <p:cNvPr id="64" name="object 64"/>
            <p:cNvSpPr/>
            <p:nvPr/>
          </p:nvSpPr>
          <p:spPr>
            <a:xfrm>
              <a:off x="16411928" y="984438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65" name="object 65"/>
            <p:cNvSpPr/>
            <p:nvPr/>
          </p:nvSpPr>
          <p:spPr>
            <a:xfrm>
              <a:off x="16619197" y="985772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66" name="object 66"/>
            <p:cNvSpPr/>
            <p:nvPr/>
          </p:nvSpPr>
          <p:spPr>
            <a:xfrm>
              <a:off x="16606253" y="10214245"/>
              <a:ext cx="26034" cy="73025"/>
            </a:xfrm>
            <a:custGeom>
              <a:avLst/>
              <a:gdLst/>
              <a:ahLst/>
              <a:cxnLst/>
              <a:rect l="l" t="t" r="r" b="b"/>
              <a:pathLst>
                <a:path w="26034" h="73025">
                  <a:moveTo>
                    <a:pt x="25889" y="72753"/>
                  </a:moveTo>
                  <a:lnTo>
                    <a:pt x="0" y="72753"/>
                  </a:lnTo>
                  <a:lnTo>
                    <a:pt x="0" y="0"/>
                  </a:lnTo>
                  <a:lnTo>
                    <a:pt x="25889" y="0"/>
                  </a:lnTo>
                  <a:lnTo>
                    <a:pt x="25889" y="72753"/>
                  </a:lnTo>
                  <a:close/>
                </a:path>
              </a:pathLst>
            </a:custGeom>
            <a:solidFill>
              <a:srgbClr val="FFF9E7"/>
            </a:solidFill>
          </p:spPr>
          <p:txBody>
            <a:bodyPr wrap="square" lIns="0" tIns="0" rIns="0" bIns="0" rtlCol="0"/>
            <a:lstStyle/>
            <a:p>
              <a:endParaRPr/>
            </a:p>
          </p:txBody>
        </p:sp>
        <p:sp>
          <p:nvSpPr>
            <p:cNvPr id="67" name="object 67"/>
            <p:cNvSpPr/>
            <p:nvPr/>
          </p:nvSpPr>
          <p:spPr>
            <a:xfrm>
              <a:off x="16619197" y="7906024"/>
              <a:ext cx="0" cy="167640"/>
            </a:xfrm>
            <a:custGeom>
              <a:avLst/>
              <a:gdLst/>
              <a:ahLst/>
              <a:cxnLst/>
              <a:rect l="l" t="t" r="r" b="b"/>
              <a:pathLst>
                <a:path h="167640">
                  <a:moveTo>
                    <a:pt x="0" y="0"/>
                  </a:moveTo>
                  <a:lnTo>
                    <a:pt x="0" y="167600"/>
                  </a:lnTo>
                </a:path>
              </a:pathLst>
            </a:custGeom>
            <a:ln w="25889">
              <a:solidFill>
                <a:srgbClr val="FFF9E7"/>
              </a:solidFill>
            </a:ln>
          </p:spPr>
          <p:txBody>
            <a:bodyPr wrap="square" lIns="0" tIns="0" rIns="0" bIns="0" rtlCol="0"/>
            <a:lstStyle/>
            <a:p>
              <a:endParaRPr/>
            </a:p>
          </p:txBody>
        </p:sp>
        <p:sp>
          <p:nvSpPr>
            <p:cNvPr id="68" name="object 68"/>
            <p:cNvSpPr/>
            <p:nvPr/>
          </p:nvSpPr>
          <p:spPr>
            <a:xfrm>
              <a:off x="16411928" y="8086569"/>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69" name="object 69"/>
            <p:cNvSpPr/>
            <p:nvPr/>
          </p:nvSpPr>
          <p:spPr>
            <a:xfrm>
              <a:off x="16619197" y="8099514"/>
              <a:ext cx="0" cy="203835"/>
            </a:xfrm>
            <a:custGeom>
              <a:avLst/>
              <a:gdLst/>
              <a:ahLst/>
              <a:cxnLst/>
              <a:rect l="l" t="t" r="r" b="b"/>
              <a:pathLst>
                <a:path h="203834">
                  <a:moveTo>
                    <a:pt x="0" y="0"/>
                  </a:moveTo>
                  <a:lnTo>
                    <a:pt x="0" y="203232"/>
                  </a:lnTo>
                </a:path>
              </a:pathLst>
            </a:custGeom>
            <a:ln w="25889">
              <a:solidFill>
                <a:srgbClr val="FFF9E7"/>
              </a:solidFill>
            </a:ln>
          </p:spPr>
          <p:txBody>
            <a:bodyPr wrap="square" lIns="0" tIns="0" rIns="0" bIns="0" rtlCol="0"/>
            <a:lstStyle/>
            <a:p>
              <a:endParaRPr/>
            </a:p>
          </p:txBody>
        </p:sp>
        <p:sp>
          <p:nvSpPr>
            <p:cNvPr id="70" name="object 70"/>
            <p:cNvSpPr/>
            <p:nvPr/>
          </p:nvSpPr>
          <p:spPr>
            <a:xfrm>
              <a:off x="16619197" y="675191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71" name="object 71"/>
            <p:cNvSpPr/>
            <p:nvPr/>
          </p:nvSpPr>
          <p:spPr>
            <a:xfrm>
              <a:off x="16411928" y="6914496"/>
              <a:ext cx="396875" cy="0"/>
            </a:xfrm>
            <a:custGeom>
              <a:avLst/>
              <a:gdLst/>
              <a:ahLst/>
              <a:cxnLst/>
              <a:rect l="l" t="t" r="r" b="b"/>
              <a:pathLst>
                <a:path w="396875">
                  <a:moveTo>
                    <a:pt x="0" y="0"/>
                  </a:moveTo>
                  <a:lnTo>
                    <a:pt x="396722" y="0"/>
                  </a:lnTo>
                </a:path>
              </a:pathLst>
            </a:custGeom>
            <a:ln w="26670">
              <a:solidFill>
                <a:srgbClr val="FFF9E7"/>
              </a:solidFill>
            </a:ln>
          </p:spPr>
          <p:txBody>
            <a:bodyPr wrap="square" lIns="0" tIns="0" rIns="0" bIns="0" rtlCol="0"/>
            <a:lstStyle/>
            <a:p>
              <a:endParaRPr/>
            </a:p>
          </p:txBody>
        </p:sp>
        <p:sp>
          <p:nvSpPr>
            <p:cNvPr id="72" name="object 72"/>
            <p:cNvSpPr/>
            <p:nvPr/>
          </p:nvSpPr>
          <p:spPr>
            <a:xfrm>
              <a:off x="16619197" y="6927831"/>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73" name="object 73"/>
            <p:cNvSpPr/>
            <p:nvPr/>
          </p:nvSpPr>
          <p:spPr>
            <a:xfrm>
              <a:off x="16619197" y="7328975"/>
              <a:ext cx="0" cy="158750"/>
            </a:xfrm>
            <a:custGeom>
              <a:avLst/>
              <a:gdLst/>
              <a:ahLst/>
              <a:cxnLst/>
              <a:rect l="l" t="t" r="r" b="b"/>
              <a:pathLst>
                <a:path h="158750">
                  <a:moveTo>
                    <a:pt x="0" y="0"/>
                  </a:moveTo>
                  <a:lnTo>
                    <a:pt x="0" y="158683"/>
                  </a:lnTo>
                </a:path>
              </a:pathLst>
            </a:custGeom>
            <a:ln w="25889">
              <a:solidFill>
                <a:srgbClr val="FFF9E7"/>
              </a:solidFill>
            </a:ln>
          </p:spPr>
          <p:txBody>
            <a:bodyPr wrap="square" lIns="0" tIns="0" rIns="0" bIns="0" rtlCol="0"/>
            <a:lstStyle/>
            <a:p>
              <a:endParaRPr/>
            </a:p>
          </p:txBody>
        </p:sp>
        <p:sp>
          <p:nvSpPr>
            <p:cNvPr id="74" name="object 74"/>
            <p:cNvSpPr/>
            <p:nvPr/>
          </p:nvSpPr>
          <p:spPr>
            <a:xfrm>
              <a:off x="16411928" y="7500604"/>
              <a:ext cx="396875" cy="0"/>
            </a:xfrm>
            <a:custGeom>
              <a:avLst/>
              <a:gdLst/>
              <a:ahLst/>
              <a:cxnLst/>
              <a:rect l="l" t="t" r="r" b="b"/>
              <a:pathLst>
                <a:path w="396875">
                  <a:moveTo>
                    <a:pt x="0" y="0"/>
                  </a:moveTo>
                  <a:lnTo>
                    <a:pt x="396722" y="0"/>
                  </a:lnTo>
                </a:path>
              </a:pathLst>
            </a:custGeom>
            <a:ln w="25890">
              <a:solidFill>
                <a:srgbClr val="FFF9E7"/>
              </a:solidFill>
            </a:ln>
          </p:spPr>
          <p:txBody>
            <a:bodyPr wrap="square" lIns="0" tIns="0" rIns="0" bIns="0" rtlCol="0"/>
            <a:lstStyle/>
            <a:p>
              <a:endParaRPr/>
            </a:p>
          </p:txBody>
        </p:sp>
        <p:sp>
          <p:nvSpPr>
            <p:cNvPr id="75" name="object 75"/>
            <p:cNvSpPr/>
            <p:nvPr/>
          </p:nvSpPr>
          <p:spPr>
            <a:xfrm>
              <a:off x="16619197" y="751354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76" name="object 76"/>
            <p:cNvSpPr/>
            <p:nvPr/>
          </p:nvSpPr>
          <p:spPr>
            <a:xfrm>
              <a:off x="16033241" y="6381734"/>
              <a:ext cx="0" cy="189865"/>
            </a:xfrm>
            <a:custGeom>
              <a:avLst/>
              <a:gdLst/>
              <a:ahLst/>
              <a:cxnLst/>
              <a:rect l="l" t="t" r="r" b="b"/>
              <a:pathLst>
                <a:path h="189865">
                  <a:moveTo>
                    <a:pt x="0" y="0"/>
                  </a:moveTo>
                  <a:lnTo>
                    <a:pt x="0" y="189857"/>
                  </a:lnTo>
                </a:path>
              </a:pathLst>
            </a:custGeom>
            <a:ln w="25889">
              <a:solidFill>
                <a:srgbClr val="FFF9E7"/>
              </a:solidFill>
            </a:ln>
          </p:spPr>
          <p:txBody>
            <a:bodyPr wrap="square" lIns="0" tIns="0" rIns="0" bIns="0" rtlCol="0"/>
            <a:lstStyle/>
            <a:p>
              <a:endParaRPr/>
            </a:p>
          </p:txBody>
        </p:sp>
        <p:sp>
          <p:nvSpPr>
            <p:cNvPr id="77" name="object 77"/>
            <p:cNvSpPr/>
            <p:nvPr/>
          </p:nvSpPr>
          <p:spPr>
            <a:xfrm>
              <a:off x="16033241" y="675191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78" name="object 78"/>
            <p:cNvSpPr/>
            <p:nvPr/>
          </p:nvSpPr>
          <p:spPr>
            <a:xfrm>
              <a:off x="15834879" y="6914496"/>
              <a:ext cx="396875" cy="0"/>
            </a:xfrm>
            <a:custGeom>
              <a:avLst/>
              <a:gdLst/>
              <a:ahLst/>
              <a:cxnLst/>
              <a:rect l="l" t="t" r="r" b="b"/>
              <a:pathLst>
                <a:path w="396875">
                  <a:moveTo>
                    <a:pt x="0" y="0"/>
                  </a:moveTo>
                  <a:lnTo>
                    <a:pt x="396731" y="0"/>
                  </a:lnTo>
                </a:path>
              </a:pathLst>
            </a:custGeom>
            <a:ln w="26670">
              <a:solidFill>
                <a:srgbClr val="FFF9E7"/>
              </a:solidFill>
            </a:ln>
          </p:spPr>
          <p:txBody>
            <a:bodyPr wrap="square" lIns="0" tIns="0" rIns="0" bIns="0" rtlCol="0"/>
            <a:lstStyle/>
            <a:p>
              <a:endParaRPr/>
            </a:p>
          </p:txBody>
        </p:sp>
        <p:sp>
          <p:nvSpPr>
            <p:cNvPr id="79" name="object 79"/>
            <p:cNvSpPr/>
            <p:nvPr/>
          </p:nvSpPr>
          <p:spPr>
            <a:xfrm>
              <a:off x="16033241" y="6927831"/>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80" name="object 80"/>
            <p:cNvSpPr/>
            <p:nvPr/>
          </p:nvSpPr>
          <p:spPr>
            <a:xfrm>
              <a:off x="16020296" y="10214245"/>
              <a:ext cx="26034" cy="73025"/>
            </a:xfrm>
            <a:custGeom>
              <a:avLst/>
              <a:gdLst/>
              <a:ahLst/>
              <a:cxnLst/>
              <a:rect l="l" t="t" r="r" b="b"/>
              <a:pathLst>
                <a:path w="26034" h="73025">
                  <a:moveTo>
                    <a:pt x="25889" y="72753"/>
                  </a:moveTo>
                  <a:lnTo>
                    <a:pt x="0" y="72753"/>
                  </a:lnTo>
                  <a:lnTo>
                    <a:pt x="0" y="0"/>
                  </a:lnTo>
                  <a:lnTo>
                    <a:pt x="25889" y="0"/>
                  </a:lnTo>
                  <a:lnTo>
                    <a:pt x="25889" y="72753"/>
                  </a:lnTo>
                  <a:close/>
                </a:path>
              </a:pathLst>
            </a:custGeom>
            <a:solidFill>
              <a:srgbClr val="FFF9E7"/>
            </a:solidFill>
          </p:spPr>
          <p:txBody>
            <a:bodyPr wrap="square" lIns="0" tIns="0" rIns="0" bIns="0" rtlCol="0"/>
            <a:lstStyle/>
            <a:p>
              <a:endParaRPr/>
            </a:p>
          </p:txBody>
        </p:sp>
        <p:sp>
          <p:nvSpPr>
            <p:cNvPr id="81" name="object 81"/>
            <p:cNvSpPr/>
            <p:nvPr/>
          </p:nvSpPr>
          <p:spPr>
            <a:xfrm>
              <a:off x="16033241" y="9636741"/>
              <a:ext cx="0" cy="194310"/>
            </a:xfrm>
            <a:custGeom>
              <a:avLst/>
              <a:gdLst/>
              <a:ahLst/>
              <a:cxnLst/>
              <a:rect l="l" t="t" r="r" b="b"/>
              <a:pathLst>
                <a:path h="194309">
                  <a:moveTo>
                    <a:pt x="0" y="0"/>
                  </a:moveTo>
                  <a:lnTo>
                    <a:pt x="0" y="194309"/>
                  </a:lnTo>
                </a:path>
              </a:pathLst>
            </a:custGeom>
            <a:ln w="25889">
              <a:solidFill>
                <a:srgbClr val="FFF9E7"/>
              </a:solidFill>
            </a:ln>
          </p:spPr>
          <p:txBody>
            <a:bodyPr wrap="square" lIns="0" tIns="0" rIns="0" bIns="0" rtlCol="0"/>
            <a:lstStyle/>
            <a:p>
              <a:endParaRPr/>
            </a:p>
          </p:txBody>
        </p:sp>
        <p:sp>
          <p:nvSpPr>
            <p:cNvPr id="82" name="object 82"/>
            <p:cNvSpPr/>
            <p:nvPr/>
          </p:nvSpPr>
          <p:spPr>
            <a:xfrm>
              <a:off x="15834879" y="9844385"/>
              <a:ext cx="396875" cy="0"/>
            </a:xfrm>
            <a:custGeom>
              <a:avLst/>
              <a:gdLst/>
              <a:ahLst/>
              <a:cxnLst/>
              <a:rect l="l" t="t" r="r" b="b"/>
              <a:pathLst>
                <a:path w="396875">
                  <a:moveTo>
                    <a:pt x="0" y="0"/>
                  </a:moveTo>
                  <a:lnTo>
                    <a:pt x="396731" y="0"/>
                  </a:lnTo>
                </a:path>
              </a:pathLst>
            </a:custGeom>
            <a:ln w="26669">
              <a:solidFill>
                <a:srgbClr val="FFF9E7"/>
              </a:solidFill>
            </a:ln>
          </p:spPr>
          <p:txBody>
            <a:bodyPr wrap="square" lIns="0" tIns="0" rIns="0" bIns="0" rtlCol="0"/>
            <a:lstStyle/>
            <a:p>
              <a:endParaRPr/>
            </a:p>
          </p:txBody>
        </p:sp>
        <p:sp>
          <p:nvSpPr>
            <p:cNvPr id="83" name="object 83"/>
            <p:cNvSpPr/>
            <p:nvPr/>
          </p:nvSpPr>
          <p:spPr>
            <a:xfrm>
              <a:off x="16033241" y="985772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84" name="object 84"/>
            <p:cNvSpPr/>
            <p:nvPr/>
          </p:nvSpPr>
          <p:spPr>
            <a:xfrm>
              <a:off x="16033241" y="7328975"/>
              <a:ext cx="0" cy="158750"/>
            </a:xfrm>
            <a:custGeom>
              <a:avLst/>
              <a:gdLst/>
              <a:ahLst/>
              <a:cxnLst/>
              <a:rect l="l" t="t" r="r" b="b"/>
              <a:pathLst>
                <a:path h="158750">
                  <a:moveTo>
                    <a:pt x="0" y="0"/>
                  </a:moveTo>
                  <a:lnTo>
                    <a:pt x="0" y="158684"/>
                  </a:lnTo>
                </a:path>
              </a:pathLst>
            </a:custGeom>
            <a:ln w="25889">
              <a:solidFill>
                <a:srgbClr val="FFF9E7"/>
              </a:solidFill>
            </a:ln>
          </p:spPr>
          <p:txBody>
            <a:bodyPr wrap="square" lIns="0" tIns="0" rIns="0" bIns="0" rtlCol="0"/>
            <a:lstStyle/>
            <a:p>
              <a:endParaRPr/>
            </a:p>
          </p:txBody>
        </p:sp>
        <p:sp>
          <p:nvSpPr>
            <p:cNvPr id="85" name="object 85"/>
            <p:cNvSpPr/>
            <p:nvPr/>
          </p:nvSpPr>
          <p:spPr>
            <a:xfrm>
              <a:off x="15834879" y="7500604"/>
              <a:ext cx="396875" cy="0"/>
            </a:xfrm>
            <a:custGeom>
              <a:avLst/>
              <a:gdLst/>
              <a:ahLst/>
              <a:cxnLst/>
              <a:rect l="l" t="t" r="r" b="b"/>
              <a:pathLst>
                <a:path w="396875">
                  <a:moveTo>
                    <a:pt x="0" y="0"/>
                  </a:moveTo>
                  <a:lnTo>
                    <a:pt x="396731" y="0"/>
                  </a:lnTo>
                </a:path>
              </a:pathLst>
            </a:custGeom>
            <a:ln w="25890">
              <a:solidFill>
                <a:srgbClr val="FFF9E7"/>
              </a:solidFill>
            </a:ln>
          </p:spPr>
          <p:txBody>
            <a:bodyPr wrap="square" lIns="0" tIns="0" rIns="0" bIns="0" rtlCol="0"/>
            <a:lstStyle/>
            <a:p>
              <a:endParaRPr/>
            </a:p>
          </p:txBody>
        </p:sp>
        <p:sp>
          <p:nvSpPr>
            <p:cNvPr id="86" name="object 86"/>
            <p:cNvSpPr/>
            <p:nvPr/>
          </p:nvSpPr>
          <p:spPr>
            <a:xfrm>
              <a:off x="16033241" y="751354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87" name="object 87"/>
            <p:cNvSpPr/>
            <p:nvPr/>
          </p:nvSpPr>
          <p:spPr>
            <a:xfrm>
              <a:off x="16033241" y="848358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88" name="object 88"/>
            <p:cNvSpPr/>
            <p:nvPr/>
          </p:nvSpPr>
          <p:spPr>
            <a:xfrm>
              <a:off x="15834879" y="8672810"/>
              <a:ext cx="396875" cy="0"/>
            </a:xfrm>
            <a:custGeom>
              <a:avLst/>
              <a:gdLst/>
              <a:ahLst/>
              <a:cxnLst/>
              <a:rect l="l" t="t" r="r" b="b"/>
              <a:pathLst>
                <a:path w="396875">
                  <a:moveTo>
                    <a:pt x="0" y="0"/>
                  </a:moveTo>
                  <a:lnTo>
                    <a:pt x="396731" y="0"/>
                  </a:lnTo>
                </a:path>
              </a:pathLst>
            </a:custGeom>
            <a:ln w="25400">
              <a:solidFill>
                <a:srgbClr val="FFF9E7"/>
              </a:solidFill>
            </a:ln>
          </p:spPr>
          <p:txBody>
            <a:bodyPr wrap="square" lIns="0" tIns="0" rIns="0" bIns="0" rtlCol="0"/>
            <a:lstStyle/>
            <a:p>
              <a:endParaRPr/>
            </a:p>
          </p:txBody>
        </p:sp>
        <p:sp>
          <p:nvSpPr>
            <p:cNvPr id="89" name="object 89"/>
            <p:cNvSpPr/>
            <p:nvPr/>
          </p:nvSpPr>
          <p:spPr>
            <a:xfrm>
              <a:off x="16033241" y="868551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90" name="object 90"/>
            <p:cNvSpPr/>
            <p:nvPr/>
          </p:nvSpPr>
          <p:spPr>
            <a:xfrm>
              <a:off x="16033241" y="7905731"/>
              <a:ext cx="0" cy="167640"/>
            </a:xfrm>
            <a:custGeom>
              <a:avLst/>
              <a:gdLst/>
              <a:ahLst/>
              <a:cxnLst/>
              <a:rect l="l" t="t" r="r" b="b"/>
              <a:pathLst>
                <a:path h="167640">
                  <a:moveTo>
                    <a:pt x="0" y="0"/>
                  </a:moveTo>
                  <a:lnTo>
                    <a:pt x="0" y="167640"/>
                  </a:lnTo>
                </a:path>
              </a:pathLst>
            </a:custGeom>
            <a:ln w="25889">
              <a:solidFill>
                <a:srgbClr val="FFF9E7"/>
              </a:solidFill>
            </a:ln>
          </p:spPr>
          <p:txBody>
            <a:bodyPr wrap="square" lIns="0" tIns="0" rIns="0" bIns="0" rtlCol="0"/>
            <a:lstStyle/>
            <a:p>
              <a:endParaRPr/>
            </a:p>
          </p:txBody>
        </p:sp>
        <p:sp>
          <p:nvSpPr>
            <p:cNvPr id="91" name="object 91"/>
            <p:cNvSpPr/>
            <p:nvPr/>
          </p:nvSpPr>
          <p:spPr>
            <a:xfrm>
              <a:off x="15834879" y="8086706"/>
              <a:ext cx="396875" cy="0"/>
            </a:xfrm>
            <a:custGeom>
              <a:avLst/>
              <a:gdLst/>
              <a:ahLst/>
              <a:cxnLst/>
              <a:rect l="l" t="t" r="r" b="b"/>
              <a:pathLst>
                <a:path w="396875">
                  <a:moveTo>
                    <a:pt x="0" y="0"/>
                  </a:moveTo>
                  <a:lnTo>
                    <a:pt x="396731" y="0"/>
                  </a:lnTo>
                </a:path>
              </a:pathLst>
            </a:custGeom>
            <a:ln w="26669">
              <a:solidFill>
                <a:srgbClr val="FFF9E7"/>
              </a:solidFill>
            </a:ln>
          </p:spPr>
          <p:txBody>
            <a:bodyPr wrap="square" lIns="0" tIns="0" rIns="0" bIns="0" rtlCol="0"/>
            <a:lstStyle/>
            <a:p>
              <a:endParaRPr/>
            </a:p>
          </p:txBody>
        </p:sp>
        <p:sp>
          <p:nvSpPr>
            <p:cNvPr id="92" name="object 92"/>
            <p:cNvSpPr/>
            <p:nvPr/>
          </p:nvSpPr>
          <p:spPr>
            <a:xfrm>
              <a:off x="16033241" y="8100041"/>
              <a:ext cx="0" cy="203200"/>
            </a:xfrm>
            <a:custGeom>
              <a:avLst/>
              <a:gdLst/>
              <a:ahLst/>
              <a:cxnLst/>
              <a:rect l="l" t="t" r="r" b="b"/>
              <a:pathLst>
                <a:path h="203200">
                  <a:moveTo>
                    <a:pt x="0" y="0"/>
                  </a:moveTo>
                  <a:lnTo>
                    <a:pt x="0" y="203199"/>
                  </a:lnTo>
                </a:path>
              </a:pathLst>
            </a:custGeom>
            <a:ln w="25889">
              <a:solidFill>
                <a:srgbClr val="FFF9E7"/>
              </a:solidFill>
            </a:ln>
          </p:spPr>
          <p:txBody>
            <a:bodyPr wrap="square" lIns="0" tIns="0" rIns="0" bIns="0" rtlCol="0"/>
            <a:lstStyle/>
            <a:p>
              <a:endParaRPr/>
            </a:p>
          </p:txBody>
        </p:sp>
        <p:sp>
          <p:nvSpPr>
            <p:cNvPr id="93" name="object 93"/>
            <p:cNvSpPr/>
            <p:nvPr/>
          </p:nvSpPr>
          <p:spPr>
            <a:xfrm>
              <a:off x="16033241" y="906016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94" name="object 94"/>
            <p:cNvSpPr/>
            <p:nvPr/>
          </p:nvSpPr>
          <p:spPr>
            <a:xfrm>
              <a:off x="15834879" y="9258281"/>
              <a:ext cx="396875" cy="0"/>
            </a:xfrm>
            <a:custGeom>
              <a:avLst/>
              <a:gdLst/>
              <a:ahLst/>
              <a:cxnLst/>
              <a:rect l="l" t="t" r="r" b="b"/>
              <a:pathLst>
                <a:path w="396875">
                  <a:moveTo>
                    <a:pt x="0" y="0"/>
                  </a:moveTo>
                  <a:lnTo>
                    <a:pt x="396731" y="0"/>
                  </a:lnTo>
                </a:path>
              </a:pathLst>
            </a:custGeom>
            <a:ln w="25400">
              <a:solidFill>
                <a:srgbClr val="FFF9E7"/>
              </a:solidFill>
            </a:ln>
          </p:spPr>
          <p:txBody>
            <a:bodyPr wrap="square" lIns="0" tIns="0" rIns="0" bIns="0" rtlCol="0"/>
            <a:lstStyle/>
            <a:p>
              <a:endParaRPr/>
            </a:p>
          </p:txBody>
        </p:sp>
        <p:sp>
          <p:nvSpPr>
            <p:cNvPr id="95" name="object 95"/>
            <p:cNvSpPr/>
            <p:nvPr/>
          </p:nvSpPr>
          <p:spPr>
            <a:xfrm>
              <a:off x="16033241" y="9270981"/>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96" name="object 96"/>
            <p:cNvSpPr/>
            <p:nvPr/>
          </p:nvSpPr>
          <p:spPr>
            <a:xfrm>
              <a:off x="15447275" y="6381734"/>
              <a:ext cx="0" cy="189865"/>
            </a:xfrm>
            <a:custGeom>
              <a:avLst/>
              <a:gdLst/>
              <a:ahLst/>
              <a:cxnLst/>
              <a:rect l="l" t="t" r="r" b="b"/>
              <a:pathLst>
                <a:path h="189865">
                  <a:moveTo>
                    <a:pt x="0" y="0"/>
                  </a:moveTo>
                  <a:lnTo>
                    <a:pt x="0" y="189857"/>
                  </a:lnTo>
                </a:path>
              </a:pathLst>
            </a:custGeom>
            <a:ln w="25889">
              <a:solidFill>
                <a:srgbClr val="FFF9E7"/>
              </a:solidFill>
            </a:ln>
          </p:spPr>
          <p:txBody>
            <a:bodyPr wrap="square" lIns="0" tIns="0" rIns="0" bIns="0" rtlCol="0"/>
            <a:lstStyle/>
            <a:p>
              <a:endParaRPr/>
            </a:p>
          </p:txBody>
        </p:sp>
        <p:sp>
          <p:nvSpPr>
            <p:cNvPr id="97" name="object 97"/>
            <p:cNvSpPr/>
            <p:nvPr/>
          </p:nvSpPr>
          <p:spPr>
            <a:xfrm>
              <a:off x="15447275" y="675191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98" name="object 98"/>
            <p:cNvSpPr/>
            <p:nvPr/>
          </p:nvSpPr>
          <p:spPr>
            <a:xfrm>
              <a:off x="15257831" y="6914496"/>
              <a:ext cx="396875" cy="0"/>
            </a:xfrm>
            <a:custGeom>
              <a:avLst/>
              <a:gdLst/>
              <a:ahLst/>
              <a:cxnLst/>
              <a:rect l="l" t="t" r="r" b="b"/>
              <a:pathLst>
                <a:path w="396875">
                  <a:moveTo>
                    <a:pt x="0" y="0"/>
                  </a:moveTo>
                  <a:lnTo>
                    <a:pt x="396722" y="0"/>
                  </a:lnTo>
                </a:path>
              </a:pathLst>
            </a:custGeom>
            <a:ln w="26670">
              <a:solidFill>
                <a:srgbClr val="FFF9E7"/>
              </a:solidFill>
            </a:ln>
          </p:spPr>
          <p:txBody>
            <a:bodyPr wrap="square" lIns="0" tIns="0" rIns="0" bIns="0" rtlCol="0"/>
            <a:lstStyle/>
            <a:p>
              <a:endParaRPr/>
            </a:p>
          </p:txBody>
        </p:sp>
        <p:sp>
          <p:nvSpPr>
            <p:cNvPr id="99" name="object 99"/>
            <p:cNvSpPr/>
            <p:nvPr/>
          </p:nvSpPr>
          <p:spPr>
            <a:xfrm>
              <a:off x="15447275" y="6927831"/>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100" name="object 100"/>
            <p:cNvSpPr/>
            <p:nvPr/>
          </p:nvSpPr>
          <p:spPr>
            <a:xfrm>
              <a:off x="15447275" y="848358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101" name="object 101"/>
            <p:cNvSpPr/>
            <p:nvPr/>
          </p:nvSpPr>
          <p:spPr>
            <a:xfrm>
              <a:off x="15257831" y="8672810"/>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102" name="object 102"/>
            <p:cNvSpPr/>
            <p:nvPr/>
          </p:nvSpPr>
          <p:spPr>
            <a:xfrm>
              <a:off x="15447275" y="868551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103" name="object 103"/>
            <p:cNvSpPr/>
            <p:nvPr/>
          </p:nvSpPr>
          <p:spPr>
            <a:xfrm>
              <a:off x="15447275" y="7905731"/>
              <a:ext cx="0" cy="167640"/>
            </a:xfrm>
            <a:custGeom>
              <a:avLst/>
              <a:gdLst/>
              <a:ahLst/>
              <a:cxnLst/>
              <a:rect l="l" t="t" r="r" b="b"/>
              <a:pathLst>
                <a:path h="167640">
                  <a:moveTo>
                    <a:pt x="0" y="0"/>
                  </a:moveTo>
                  <a:lnTo>
                    <a:pt x="0" y="167640"/>
                  </a:lnTo>
                </a:path>
              </a:pathLst>
            </a:custGeom>
            <a:ln w="25889">
              <a:solidFill>
                <a:srgbClr val="FFF9E7"/>
              </a:solidFill>
            </a:ln>
          </p:spPr>
          <p:txBody>
            <a:bodyPr wrap="square" lIns="0" tIns="0" rIns="0" bIns="0" rtlCol="0"/>
            <a:lstStyle/>
            <a:p>
              <a:endParaRPr/>
            </a:p>
          </p:txBody>
        </p:sp>
        <p:sp>
          <p:nvSpPr>
            <p:cNvPr id="104" name="object 104"/>
            <p:cNvSpPr/>
            <p:nvPr/>
          </p:nvSpPr>
          <p:spPr>
            <a:xfrm>
              <a:off x="15257831" y="8086706"/>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105" name="object 105"/>
            <p:cNvSpPr/>
            <p:nvPr/>
          </p:nvSpPr>
          <p:spPr>
            <a:xfrm>
              <a:off x="15447275" y="8100041"/>
              <a:ext cx="0" cy="203200"/>
            </a:xfrm>
            <a:custGeom>
              <a:avLst/>
              <a:gdLst/>
              <a:ahLst/>
              <a:cxnLst/>
              <a:rect l="l" t="t" r="r" b="b"/>
              <a:pathLst>
                <a:path h="203200">
                  <a:moveTo>
                    <a:pt x="0" y="0"/>
                  </a:moveTo>
                  <a:lnTo>
                    <a:pt x="0" y="203199"/>
                  </a:lnTo>
                </a:path>
              </a:pathLst>
            </a:custGeom>
            <a:ln w="25889">
              <a:solidFill>
                <a:srgbClr val="FFF9E7"/>
              </a:solidFill>
            </a:ln>
          </p:spPr>
          <p:txBody>
            <a:bodyPr wrap="square" lIns="0" tIns="0" rIns="0" bIns="0" rtlCol="0"/>
            <a:lstStyle/>
            <a:p>
              <a:endParaRPr/>
            </a:p>
          </p:txBody>
        </p:sp>
        <p:sp>
          <p:nvSpPr>
            <p:cNvPr id="106" name="object 106"/>
            <p:cNvSpPr/>
            <p:nvPr/>
          </p:nvSpPr>
          <p:spPr>
            <a:xfrm>
              <a:off x="15447275" y="7328975"/>
              <a:ext cx="0" cy="158750"/>
            </a:xfrm>
            <a:custGeom>
              <a:avLst/>
              <a:gdLst/>
              <a:ahLst/>
              <a:cxnLst/>
              <a:rect l="l" t="t" r="r" b="b"/>
              <a:pathLst>
                <a:path h="158750">
                  <a:moveTo>
                    <a:pt x="0" y="0"/>
                  </a:moveTo>
                  <a:lnTo>
                    <a:pt x="0" y="158683"/>
                  </a:lnTo>
                </a:path>
              </a:pathLst>
            </a:custGeom>
            <a:ln w="25889">
              <a:solidFill>
                <a:srgbClr val="FFF9E7"/>
              </a:solidFill>
            </a:ln>
          </p:spPr>
          <p:txBody>
            <a:bodyPr wrap="square" lIns="0" tIns="0" rIns="0" bIns="0" rtlCol="0"/>
            <a:lstStyle/>
            <a:p>
              <a:endParaRPr/>
            </a:p>
          </p:txBody>
        </p:sp>
        <p:sp>
          <p:nvSpPr>
            <p:cNvPr id="107" name="object 107"/>
            <p:cNvSpPr/>
            <p:nvPr/>
          </p:nvSpPr>
          <p:spPr>
            <a:xfrm>
              <a:off x="15257831" y="7500604"/>
              <a:ext cx="396875" cy="0"/>
            </a:xfrm>
            <a:custGeom>
              <a:avLst/>
              <a:gdLst/>
              <a:ahLst/>
              <a:cxnLst/>
              <a:rect l="l" t="t" r="r" b="b"/>
              <a:pathLst>
                <a:path w="396875">
                  <a:moveTo>
                    <a:pt x="0" y="0"/>
                  </a:moveTo>
                  <a:lnTo>
                    <a:pt x="396722" y="0"/>
                  </a:lnTo>
                </a:path>
              </a:pathLst>
            </a:custGeom>
            <a:ln w="25890">
              <a:solidFill>
                <a:srgbClr val="FFF9E7"/>
              </a:solidFill>
            </a:ln>
          </p:spPr>
          <p:txBody>
            <a:bodyPr wrap="square" lIns="0" tIns="0" rIns="0" bIns="0" rtlCol="0"/>
            <a:lstStyle/>
            <a:p>
              <a:endParaRPr/>
            </a:p>
          </p:txBody>
        </p:sp>
        <p:sp>
          <p:nvSpPr>
            <p:cNvPr id="108" name="object 108"/>
            <p:cNvSpPr/>
            <p:nvPr/>
          </p:nvSpPr>
          <p:spPr>
            <a:xfrm>
              <a:off x="15447275" y="751354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109" name="object 109"/>
            <p:cNvSpPr/>
            <p:nvPr/>
          </p:nvSpPr>
          <p:spPr>
            <a:xfrm>
              <a:off x="15434330" y="10214245"/>
              <a:ext cx="26034" cy="73025"/>
            </a:xfrm>
            <a:custGeom>
              <a:avLst/>
              <a:gdLst/>
              <a:ahLst/>
              <a:cxnLst/>
              <a:rect l="l" t="t" r="r" b="b"/>
              <a:pathLst>
                <a:path w="26034" h="73025">
                  <a:moveTo>
                    <a:pt x="25889" y="72753"/>
                  </a:moveTo>
                  <a:lnTo>
                    <a:pt x="0" y="72753"/>
                  </a:lnTo>
                  <a:lnTo>
                    <a:pt x="0" y="0"/>
                  </a:lnTo>
                  <a:lnTo>
                    <a:pt x="25889" y="0"/>
                  </a:lnTo>
                  <a:lnTo>
                    <a:pt x="25889" y="72753"/>
                  </a:lnTo>
                  <a:close/>
                </a:path>
              </a:pathLst>
            </a:custGeom>
            <a:solidFill>
              <a:srgbClr val="FFF9E7"/>
            </a:solidFill>
          </p:spPr>
          <p:txBody>
            <a:bodyPr wrap="square" lIns="0" tIns="0" rIns="0" bIns="0" rtlCol="0"/>
            <a:lstStyle/>
            <a:p>
              <a:endParaRPr/>
            </a:p>
          </p:txBody>
        </p:sp>
        <p:sp>
          <p:nvSpPr>
            <p:cNvPr id="110" name="object 110"/>
            <p:cNvSpPr/>
            <p:nvPr/>
          </p:nvSpPr>
          <p:spPr>
            <a:xfrm>
              <a:off x="15447275" y="9636741"/>
              <a:ext cx="0" cy="194310"/>
            </a:xfrm>
            <a:custGeom>
              <a:avLst/>
              <a:gdLst/>
              <a:ahLst/>
              <a:cxnLst/>
              <a:rect l="l" t="t" r="r" b="b"/>
              <a:pathLst>
                <a:path h="194309">
                  <a:moveTo>
                    <a:pt x="0" y="0"/>
                  </a:moveTo>
                  <a:lnTo>
                    <a:pt x="0" y="194309"/>
                  </a:lnTo>
                </a:path>
              </a:pathLst>
            </a:custGeom>
            <a:ln w="25889">
              <a:solidFill>
                <a:srgbClr val="FFF9E7"/>
              </a:solidFill>
            </a:ln>
          </p:spPr>
          <p:txBody>
            <a:bodyPr wrap="square" lIns="0" tIns="0" rIns="0" bIns="0" rtlCol="0"/>
            <a:lstStyle/>
            <a:p>
              <a:endParaRPr/>
            </a:p>
          </p:txBody>
        </p:sp>
        <p:sp>
          <p:nvSpPr>
            <p:cNvPr id="111" name="object 111"/>
            <p:cNvSpPr/>
            <p:nvPr/>
          </p:nvSpPr>
          <p:spPr>
            <a:xfrm>
              <a:off x="15257831" y="984438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112" name="object 112"/>
            <p:cNvSpPr/>
            <p:nvPr/>
          </p:nvSpPr>
          <p:spPr>
            <a:xfrm>
              <a:off x="15447275" y="985772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113" name="object 113"/>
            <p:cNvSpPr/>
            <p:nvPr/>
          </p:nvSpPr>
          <p:spPr>
            <a:xfrm>
              <a:off x="15447275" y="906016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114" name="object 114"/>
            <p:cNvSpPr/>
            <p:nvPr/>
          </p:nvSpPr>
          <p:spPr>
            <a:xfrm>
              <a:off x="15257831" y="9258281"/>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115" name="object 115"/>
            <p:cNvSpPr/>
            <p:nvPr/>
          </p:nvSpPr>
          <p:spPr>
            <a:xfrm>
              <a:off x="15447275" y="9270981"/>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116" name="object 116"/>
            <p:cNvSpPr/>
            <p:nvPr/>
          </p:nvSpPr>
          <p:spPr>
            <a:xfrm>
              <a:off x="14861319" y="6533654"/>
              <a:ext cx="0" cy="38100"/>
            </a:xfrm>
            <a:custGeom>
              <a:avLst/>
              <a:gdLst/>
              <a:ahLst/>
              <a:cxnLst/>
              <a:rect l="l" t="t" r="r" b="b"/>
              <a:pathLst>
                <a:path h="38100">
                  <a:moveTo>
                    <a:pt x="0" y="0"/>
                  </a:moveTo>
                  <a:lnTo>
                    <a:pt x="0" y="37937"/>
                  </a:lnTo>
                </a:path>
              </a:pathLst>
            </a:custGeom>
            <a:ln w="25889">
              <a:solidFill>
                <a:srgbClr val="FFF9E7"/>
              </a:solidFill>
            </a:ln>
          </p:spPr>
          <p:txBody>
            <a:bodyPr wrap="square" lIns="0" tIns="0" rIns="0" bIns="0" rtlCol="0"/>
            <a:lstStyle/>
            <a:p>
              <a:endParaRPr/>
            </a:p>
          </p:txBody>
        </p:sp>
        <p:sp>
          <p:nvSpPr>
            <p:cNvPr id="117" name="object 117"/>
            <p:cNvSpPr/>
            <p:nvPr/>
          </p:nvSpPr>
          <p:spPr>
            <a:xfrm>
              <a:off x="14848374" y="10214245"/>
              <a:ext cx="26034" cy="73025"/>
            </a:xfrm>
            <a:custGeom>
              <a:avLst/>
              <a:gdLst/>
              <a:ahLst/>
              <a:cxnLst/>
              <a:rect l="l" t="t" r="r" b="b"/>
              <a:pathLst>
                <a:path w="26034" h="73025">
                  <a:moveTo>
                    <a:pt x="25889" y="72753"/>
                  </a:moveTo>
                  <a:lnTo>
                    <a:pt x="0" y="72753"/>
                  </a:lnTo>
                  <a:lnTo>
                    <a:pt x="0" y="0"/>
                  </a:lnTo>
                  <a:lnTo>
                    <a:pt x="25889" y="0"/>
                  </a:lnTo>
                  <a:lnTo>
                    <a:pt x="25889" y="72753"/>
                  </a:lnTo>
                  <a:close/>
                </a:path>
              </a:pathLst>
            </a:custGeom>
            <a:solidFill>
              <a:srgbClr val="FFF9E7"/>
            </a:solidFill>
          </p:spPr>
          <p:txBody>
            <a:bodyPr wrap="square" lIns="0" tIns="0" rIns="0" bIns="0" rtlCol="0"/>
            <a:lstStyle/>
            <a:p>
              <a:endParaRPr/>
            </a:p>
          </p:txBody>
        </p:sp>
        <p:sp>
          <p:nvSpPr>
            <p:cNvPr id="118" name="object 118"/>
            <p:cNvSpPr/>
            <p:nvPr/>
          </p:nvSpPr>
          <p:spPr>
            <a:xfrm>
              <a:off x="14861319" y="675191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119" name="object 119"/>
            <p:cNvSpPr/>
            <p:nvPr/>
          </p:nvSpPr>
          <p:spPr>
            <a:xfrm>
              <a:off x="14680773" y="6914496"/>
              <a:ext cx="396875" cy="0"/>
            </a:xfrm>
            <a:custGeom>
              <a:avLst/>
              <a:gdLst/>
              <a:ahLst/>
              <a:cxnLst/>
              <a:rect l="l" t="t" r="r" b="b"/>
              <a:pathLst>
                <a:path w="396875">
                  <a:moveTo>
                    <a:pt x="0" y="0"/>
                  </a:moveTo>
                  <a:lnTo>
                    <a:pt x="396722" y="0"/>
                  </a:lnTo>
                </a:path>
              </a:pathLst>
            </a:custGeom>
            <a:ln w="26670">
              <a:solidFill>
                <a:srgbClr val="FFF9E7"/>
              </a:solidFill>
            </a:ln>
          </p:spPr>
          <p:txBody>
            <a:bodyPr wrap="square" lIns="0" tIns="0" rIns="0" bIns="0" rtlCol="0"/>
            <a:lstStyle/>
            <a:p>
              <a:endParaRPr/>
            </a:p>
          </p:txBody>
        </p:sp>
        <p:sp>
          <p:nvSpPr>
            <p:cNvPr id="120" name="object 120"/>
            <p:cNvSpPr/>
            <p:nvPr/>
          </p:nvSpPr>
          <p:spPr>
            <a:xfrm>
              <a:off x="14861319" y="6927831"/>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121" name="object 121"/>
            <p:cNvSpPr/>
            <p:nvPr/>
          </p:nvSpPr>
          <p:spPr>
            <a:xfrm>
              <a:off x="14861319" y="906016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122" name="object 122"/>
            <p:cNvSpPr/>
            <p:nvPr/>
          </p:nvSpPr>
          <p:spPr>
            <a:xfrm>
              <a:off x="14680773" y="9258281"/>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123" name="object 123"/>
            <p:cNvSpPr/>
            <p:nvPr/>
          </p:nvSpPr>
          <p:spPr>
            <a:xfrm>
              <a:off x="14861319" y="9270981"/>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124" name="object 124"/>
            <p:cNvSpPr/>
            <p:nvPr/>
          </p:nvSpPr>
          <p:spPr>
            <a:xfrm>
              <a:off x="14861319" y="7328975"/>
              <a:ext cx="0" cy="158750"/>
            </a:xfrm>
            <a:custGeom>
              <a:avLst/>
              <a:gdLst/>
              <a:ahLst/>
              <a:cxnLst/>
              <a:rect l="l" t="t" r="r" b="b"/>
              <a:pathLst>
                <a:path h="158750">
                  <a:moveTo>
                    <a:pt x="0" y="0"/>
                  </a:moveTo>
                  <a:lnTo>
                    <a:pt x="0" y="158683"/>
                  </a:lnTo>
                </a:path>
              </a:pathLst>
            </a:custGeom>
            <a:ln w="25889">
              <a:solidFill>
                <a:srgbClr val="FFF9E7"/>
              </a:solidFill>
            </a:ln>
          </p:spPr>
          <p:txBody>
            <a:bodyPr wrap="square" lIns="0" tIns="0" rIns="0" bIns="0" rtlCol="0"/>
            <a:lstStyle/>
            <a:p>
              <a:endParaRPr/>
            </a:p>
          </p:txBody>
        </p:sp>
        <p:sp>
          <p:nvSpPr>
            <p:cNvPr id="125" name="object 125"/>
            <p:cNvSpPr/>
            <p:nvPr/>
          </p:nvSpPr>
          <p:spPr>
            <a:xfrm>
              <a:off x="14680773" y="7500604"/>
              <a:ext cx="396875" cy="0"/>
            </a:xfrm>
            <a:custGeom>
              <a:avLst/>
              <a:gdLst/>
              <a:ahLst/>
              <a:cxnLst/>
              <a:rect l="l" t="t" r="r" b="b"/>
              <a:pathLst>
                <a:path w="396875">
                  <a:moveTo>
                    <a:pt x="0" y="0"/>
                  </a:moveTo>
                  <a:lnTo>
                    <a:pt x="396722" y="0"/>
                  </a:lnTo>
                </a:path>
              </a:pathLst>
            </a:custGeom>
            <a:ln w="25890">
              <a:solidFill>
                <a:srgbClr val="FFF9E7"/>
              </a:solidFill>
            </a:ln>
          </p:spPr>
          <p:txBody>
            <a:bodyPr wrap="square" lIns="0" tIns="0" rIns="0" bIns="0" rtlCol="0"/>
            <a:lstStyle/>
            <a:p>
              <a:endParaRPr/>
            </a:p>
          </p:txBody>
        </p:sp>
        <p:sp>
          <p:nvSpPr>
            <p:cNvPr id="126" name="object 126"/>
            <p:cNvSpPr/>
            <p:nvPr/>
          </p:nvSpPr>
          <p:spPr>
            <a:xfrm>
              <a:off x="14861319" y="751354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127" name="object 127"/>
            <p:cNvSpPr/>
            <p:nvPr/>
          </p:nvSpPr>
          <p:spPr>
            <a:xfrm>
              <a:off x="14861319" y="848358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128" name="object 128"/>
            <p:cNvSpPr/>
            <p:nvPr/>
          </p:nvSpPr>
          <p:spPr>
            <a:xfrm>
              <a:off x="14680773" y="8672810"/>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129" name="object 129"/>
            <p:cNvSpPr/>
            <p:nvPr/>
          </p:nvSpPr>
          <p:spPr>
            <a:xfrm>
              <a:off x="14861319" y="868551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130" name="object 130"/>
            <p:cNvSpPr/>
            <p:nvPr/>
          </p:nvSpPr>
          <p:spPr>
            <a:xfrm>
              <a:off x="14861319" y="9636741"/>
              <a:ext cx="0" cy="194310"/>
            </a:xfrm>
            <a:custGeom>
              <a:avLst/>
              <a:gdLst/>
              <a:ahLst/>
              <a:cxnLst/>
              <a:rect l="l" t="t" r="r" b="b"/>
              <a:pathLst>
                <a:path h="194309">
                  <a:moveTo>
                    <a:pt x="0" y="0"/>
                  </a:moveTo>
                  <a:lnTo>
                    <a:pt x="0" y="194309"/>
                  </a:lnTo>
                </a:path>
              </a:pathLst>
            </a:custGeom>
            <a:ln w="25889">
              <a:solidFill>
                <a:srgbClr val="FFF9E7"/>
              </a:solidFill>
            </a:ln>
          </p:spPr>
          <p:txBody>
            <a:bodyPr wrap="square" lIns="0" tIns="0" rIns="0" bIns="0" rtlCol="0"/>
            <a:lstStyle/>
            <a:p>
              <a:endParaRPr/>
            </a:p>
          </p:txBody>
        </p:sp>
        <p:sp>
          <p:nvSpPr>
            <p:cNvPr id="131" name="object 131"/>
            <p:cNvSpPr/>
            <p:nvPr/>
          </p:nvSpPr>
          <p:spPr>
            <a:xfrm>
              <a:off x="14680773" y="984438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132" name="object 132"/>
            <p:cNvSpPr/>
            <p:nvPr/>
          </p:nvSpPr>
          <p:spPr>
            <a:xfrm>
              <a:off x="14861319" y="985772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133" name="object 133"/>
            <p:cNvSpPr/>
            <p:nvPr/>
          </p:nvSpPr>
          <p:spPr>
            <a:xfrm>
              <a:off x="14861319" y="7905731"/>
              <a:ext cx="0" cy="167640"/>
            </a:xfrm>
            <a:custGeom>
              <a:avLst/>
              <a:gdLst/>
              <a:ahLst/>
              <a:cxnLst/>
              <a:rect l="l" t="t" r="r" b="b"/>
              <a:pathLst>
                <a:path h="167640">
                  <a:moveTo>
                    <a:pt x="0" y="0"/>
                  </a:moveTo>
                  <a:lnTo>
                    <a:pt x="0" y="167640"/>
                  </a:lnTo>
                </a:path>
              </a:pathLst>
            </a:custGeom>
            <a:ln w="25889">
              <a:solidFill>
                <a:srgbClr val="FFF9E7"/>
              </a:solidFill>
            </a:ln>
          </p:spPr>
          <p:txBody>
            <a:bodyPr wrap="square" lIns="0" tIns="0" rIns="0" bIns="0" rtlCol="0"/>
            <a:lstStyle/>
            <a:p>
              <a:endParaRPr/>
            </a:p>
          </p:txBody>
        </p:sp>
        <p:sp>
          <p:nvSpPr>
            <p:cNvPr id="134" name="object 134"/>
            <p:cNvSpPr/>
            <p:nvPr/>
          </p:nvSpPr>
          <p:spPr>
            <a:xfrm>
              <a:off x="14680773" y="8086706"/>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135" name="object 135"/>
            <p:cNvSpPr/>
            <p:nvPr/>
          </p:nvSpPr>
          <p:spPr>
            <a:xfrm>
              <a:off x="14861319" y="8100041"/>
              <a:ext cx="0" cy="203200"/>
            </a:xfrm>
            <a:custGeom>
              <a:avLst/>
              <a:gdLst/>
              <a:ahLst/>
              <a:cxnLst/>
              <a:rect l="l" t="t" r="r" b="b"/>
              <a:pathLst>
                <a:path h="203200">
                  <a:moveTo>
                    <a:pt x="0" y="0"/>
                  </a:moveTo>
                  <a:lnTo>
                    <a:pt x="0" y="203199"/>
                  </a:lnTo>
                </a:path>
              </a:pathLst>
            </a:custGeom>
            <a:ln w="25889">
              <a:solidFill>
                <a:srgbClr val="FFF9E7"/>
              </a:solidFill>
            </a:ln>
          </p:spPr>
          <p:txBody>
            <a:bodyPr wrap="square" lIns="0" tIns="0" rIns="0" bIns="0" rtlCol="0"/>
            <a:lstStyle/>
            <a:p>
              <a:endParaRPr/>
            </a:p>
          </p:txBody>
        </p:sp>
        <p:sp>
          <p:nvSpPr>
            <p:cNvPr id="136" name="object 136"/>
            <p:cNvSpPr/>
            <p:nvPr/>
          </p:nvSpPr>
          <p:spPr>
            <a:xfrm>
              <a:off x="14275353" y="6533654"/>
              <a:ext cx="0" cy="38100"/>
            </a:xfrm>
            <a:custGeom>
              <a:avLst/>
              <a:gdLst/>
              <a:ahLst/>
              <a:cxnLst/>
              <a:rect l="l" t="t" r="r" b="b"/>
              <a:pathLst>
                <a:path h="38100">
                  <a:moveTo>
                    <a:pt x="0" y="0"/>
                  </a:moveTo>
                  <a:lnTo>
                    <a:pt x="0" y="37937"/>
                  </a:lnTo>
                </a:path>
              </a:pathLst>
            </a:custGeom>
            <a:ln w="25889">
              <a:solidFill>
                <a:srgbClr val="FFF9E7"/>
              </a:solidFill>
            </a:ln>
          </p:spPr>
          <p:txBody>
            <a:bodyPr wrap="square" lIns="0" tIns="0" rIns="0" bIns="0" rtlCol="0"/>
            <a:lstStyle/>
            <a:p>
              <a:endParaRPr/>
            </a:p>
          </p:txBody>
        </p:sp>
        <p:sp>
          <p:nvSpPr>
            <p:cNvPr id="137" name="object 137"/>
            <p:cNvSpPr/>
            <p:nvPr/>
          </p:nvSpPr>
          <p:spPr>
            <a:xfrm>
              <a:off x="14275353" y="7328975"/>
              <a:ext cx="0" cy="158750"/>
            </a:xfrm>
            <a:custGeom>
              <a:avLst/>
              <a:gdLst/>
              <a:ahLst/>
              <a:cxnLst/>
              <a:rect l="l" t="t" r="r" b="b"/>
              <a:pathLst>
                <a:path h="158750">
                  <a:moveTo>
                    <a:pt x="0" y="0"/>
                  </a:moveTo>
                  <a:lnTo>
                    <a:pt x="0" y="158683"/>
                  </a:lnTo>
                </a:path>
              </a:pathLst>
            </a:custGeom>
            <a:ln w="25889">
              <a:solidFill>
                <a:srgbClr val="FFF9E7"/>
              </a:solidFill>
            </a:ln>
          </p:spPr>
          <p:txBody>
            <a:bodyPr wrap="square" lIns="0" tIns="0" rIns="0" bIns="0" rtlCol="0"/>
            <a:lstStyle/>
            <a:p>
              <a:endParaRPr/>
            </a:p>
          </p:txBody>
        </p:sp>
        <p:sp>
          <p:nvSpPr>
            <p:cNvPr id="138" name="object 138"/>
            <p:cNvSpPr/>
            <p:nvPr/>
          </p:nvSpPr>
          <p:spPr>
            <a:xfrm>
              <a:off x="14103725" y="7500604"/>
              <a:ext cx="396875" cy="0"/>
            </a:xfrm>
            <a:custGeom>
              <a:avLst/>
              <a:gdLst/>
              <a:ahLst/>
              <a:cxnLst/>
              <a:rect l="l" t="t" r="r" b="b"/>
              <a:pathLst>
                <a:path w="396875">
                  <a:moveTo>
                    <a:pt x="0" y="0"/>
                  </a:moveTo>
                  <a:lnTo>
                    <a:pt x="396722" y="0"/>
                  </a:lnTo>
                </a:path>
              </a:pathLst>
            </a:custGeom>
            <a:ln w="25890">
              <a:solidFill>
                <a:srgbClr val="FFF9E7"/>
              </a:solidFill>
            </a:ln>
          </p:spPr>
          <p:txBody>
            <a:bodyPr wrap="square" lIns="0" tIns="0" rIns="0" bIns="0" rtlCol="0"/>
            <a:lstStyle/>
            <a:p>
              <a:endParaRPr/>
            </a:p>
          </p:txBody>
        </p:sp>
        <p:sp>
          <p:nvSpPr>
            <p:cNvPr id="139" name="object 139"/>
            <p:cNvSpPr/>
            <p:nvPr/>
          </p:nvSpPr>
          <p:spPr>
            <a:xfrm>
              <a:off x="14275353" y="751354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140" name="object 140"/>
            <p:cNvSpPr/>
            <p:nvPr/>
          </p:nvSpPr>
          <p:spPr>
            <a:xfrm>
              <a:off x="14275353" y="7906024"/>
              <a:ext cx="0" cy="167640"/>
            </a:xfrm>
            <a:custGeom>
              <a:avLst/>
              <a:gdLst/>
              <a:ahLst/>
              <a:cxnLst/>
              <a:rect l="l" t="t" r="r" b="b"/>
              <a:pathLst>
                <a:path h="167640">
                  <a:moveTo>
                    <a:pt x="0" y="0"/>
                  </a:moveTo>
                  <a:lnTo>
                    <a:pt x="0" y="167600"/>
                  </a:lnTo>
                </a:path>
              </a:pathLst>
            </a:custGeom>
            <a:ln w="25889">
              <a:solidFill>
                <a:srgbClr val="FFF9E7"/>
              </a:solidFill>
            </a:ln>
          </p:spPr>
          <p:txBody>
            <a:bodyPr wrap="square" lIns="0" tIns="0" rIns="0" bIns="0" rtlCol="0"/>
            <a:lstStyle/>
            <a:p>
              <a:endParaRPr/>
            </a:p>
          </p:txBody>
        </p:sp>
        <p:sp>
          <p:nvSpPr>
            <p:cNvPr id="141" name="object 141"/>
            <p:cNvSpPr/>
            <p:nvPr/>
          </p:nvSpPr>
          <p:spPr>
            <a:xfrm>
              <a:off x="14103725" y="8086569"/>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142" name="object 142"/>
            <p:cNvSpPr/>
            <p:nvPr/>
          </p:nvSpPr>
          <p:spPr>
            <a:xfrm>
              <a:off x="14275353" y="8099514"/>
              <a:ext cx="0" cy="203835"/>
            </a:xfrm>
            <a:custGeom>
              <a:avLst/>
              <a:gdLst/>
              <a:ahLst/>
              <a:cxnLst/>
              <a:rect l="l" t="t" r="r" b="b"/>
              <a:pathLst>
                <a:path h="203834">
                  <a:moveTo>
                    <a:pt x="0" y="0"/>
                  </a:moveTo>
                  <a:lnTo>
                    <a:pt x="0" y="203232"/>
                  </a:lnTo>
                </a:path>
              </a:pathLst>
            </a:custGeom>
            <a:ln w="25889">
              <a:solidFill>
                <a:srgbClr val="FFF9E7"/>
              </a:solidFill>
            </a:ln>
          </p:spPr>
          <p:txBody>
            <a:bodyPr wrap="square" lIns="0" tIns="0" rIns="0" bIns="0" rtlCol="0"/>
            <a:lstStyle/>
            <a:p>
              <a:endParaRPr/>
            </a:p>
          </p:txBody>
        </p:sp>
        <p:sp>
          <p:nvSpPr>
            <p:cNvPr id="143" name="object 143"/>
            <p:cNvSpPr/>
            <p:nvPr/>
          </p:nvSpPr>
          <p:spPr>
            <a:xfrm>
              <a:off x="14275353" y="9060130"/>
              <a:ext cx="0" cy="185420"/>
            </a:xfrm>
            <a:custGeom>
              <a:avLst/>
              <a:gdLst/>
              <a:ahLst/>
              <a:cxnLst/>
              <a:rect l="l" t="t" r="r" b="b"/>
              <a:pathLst>
                <a:path h="185420">
                  <a:moveTo>
                    <a:pt x="0" y="0"/>
                  </a:moveTo>
                  <a:lnTo>
                    <a:pt x="0" y="185416"/>
                  </a:lnTo>
                </a:path>
              </a:pathLst>
            </a:custGeom>
            <a:ln w="25889">
              <a:solidFill>
                <a:srgbClr val="FFF9E7"/>
              </a:solidFill>
            </a:ln>
          </p:spPr>
          <p:txBody>
            <a:bodyPr wrap="square" lIns="0" tIns="0" rIns="0" bIns="0" rtlCol="0"/>
            <a:lstStyle/>
            <a:p>
              <a:endParaRPr/>
            </a:p>
          </p:txBody>
        </p:sp>
        <p:sp>
          <p:nvSpPr>
            <p:cNvPr id="144" name="object 144"/>
            <p:cNvSpPr/>
            <p:nvPr/>
          </p:nvSpPr>
          <p:spPr>
            <a:xfrm>
              <a:off x="14103725" y="9258492"/>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145" name="object 145"/>
            <p:cNvSpPr/>
            <p:nvPr/>
          </p:nvSpPr>
          <p:spPr>
            <a:xfrm>
              <a:off x="14275353" y="9271437"/>
              <a:ext cx="0" cy="185420"/>
            </a:xfrm>
            <a:custGeom>
              <a:avLst/>
              <a:gdLst/>
              <a:ahLst/>
              <a:cxnLst/>
              <a:rect l="l" t="t" r="r" b="b"/>
              <a:pathLst>
                <a:path h="185420">
                  <a:moveTo>
                    <a:pt x="0" y="0"/>
                  </a:moveTo>
                  <a:lnTo>
                    <a:pt x="0" y="185416"/>
                  </a:lnTo>
                </a:path>
              </a:pathLst>
            </a:custGeom>
            <a:ln w="25889">
              <a:solidFill>
                <a:srgbClr val="FFF9E7"/>
              </a:solidFill>
            </a:ln>
          </p:spPr>
          <p:txBody>
            <a:bodyPr wrap="square" lIns="0" tIns="0" rIns="0" bIns="0" rtlCol="0"/>
            <a:lstStyle/>
            <a:p>
              <a:endParaRPr/>
            </a:p>
          </p:txBody>
        </p:sp>
        <p:sp>
          <p:nvSpPr>
            <p:cNvPr id="146" name="object 146"/>
            <p:cNvSpPr/>
            <p:nvPr/>
          </p:nvSpPr>
          <p:spPr>
            <a:xfrm>
              <a:off x="14275353" y="675191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147" name="object 147"/>
            <p:cNvSpPr/>
            <p:nvPr/>
          </p:nvSpPr>
          <p:spPr>
            <a:xfrm>
              <a:off x="14103725" y="6914496"/>
              <a:ext cx="396875" cy="0"/>
            </a:xfrm>
            <a:custGeom>
              <a:avLst/>
              <a:gdLst/>
              <a:ahLst/>
              <a:cxnLst/>
              <a:rect l="l" t="t" r="r" b="b"/>
              <a:pathLst>
                <a:path w="396875">
                  <a:moveTo>
                    <a:pt x="0" y="0"/>
                  </a:moveTo>
                  <a:lnTo>
                    <a:pt x="396722" y="0"/>
                  </a:lnTo>
                </a:path>
              </a:pathLst>
            </a:custGeom>
            <a:ln w="26670">
              <a:solidFill>
                <a:srgbClr val="FFF9E7"/>
              </a:solidFill>
            </a:ln>
          </p:spPr>
          <p:txBody>
            <a:bodyPr wrap="square" lIns="0" tIns="0" rIns="0" bIns="0" rtlCol="0"/>
            <a:lstStyle/>
            <a:p>
              <a:endParaRPr/>
            </a:p>
          </p:txBody>
        </p:sp>
        <p:sp>
          <p:nvSpPr>
            <p:cNvPr id="148" name="object 148"/>
            <p:cNvSpPr/>
            <p:nvPr/>
          </p:nvSpPr>
          <p:spPr>
            <a:xfrm>
              <a:off x="14275353" y="6927831"/>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149" name="object 149"/>
            <p:cNvSpPr/>
            <p:nvPr/>
          </p:nvSpPr>
          <p:spPr>
            <a:xfrm>
              <a:off x="14275353" y="8483082"/>
              <a:ext cx="0" cy="176530"/>
            </a:xfrm>
            <a:custGeom>
              <a:avLst/>
              <a:gdLst/>
              <a:ahLst/>
              <a:cxnLst/>
              <a:rect l="l" t="t" r="r" b="b"/>
              <a:pathLst>
                <a:path h="176529">
                  <a:moveTo>
                    <a:pt x="0" y="0"/>
                  </a:moveTo>
                  <a:lnTo>
                    <a:pt x="0" y="176500"/>
                  </a:lnTo>
                </a:path>
              </a:pathLst>
            </a:custGeom>
            <a:ln w="25889">
              <a:solidFill>
                <a:srgbClr val="FFF9E7"/>
              </a:solidFill>
            </a:ln>
          </p:spPr>
          <p:txBody>
            <a:bodyPr wrap="square" lIns="0" tIns="0" rIns="0" bIns="0" rtlCol="0"/>
            <a:lstStyle/>
            <a:p>
              <a:endParaRPr/>
            </a:p>
          </p:txBody>
        </p:sp>
        <p:sp>
          <p:nvSpPr>
            <p:cNvPr id="150" name="object 150"/>
            <p:cNvSpPr/>
            <p:nvPr/>
          </p:nvSpPr>
          <p:spPr>
            <a:xfrm>
              <a:off x="14103725" y="8672526"/>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151" name="object 151"/>
            <p:cNvSpPr/>
            <p:nvPr/>
          </p:nvSpPr>
          <p:spPr>
            <a:xfrm>
              <a:off x="14275353" y="8685471"/>
              <a:ext cx="0" cy="194945"/>
            </a:xfrm>
            <a:custGeom>
              <a:avLst/>
              <a:gdLst/>
              <a:ahLst/>
              <a:cxnLst/>
              <a:rect l="l" t="t" r="r" b="b"/>
              <a:pathLst>
                <a:path h="194945">
                  <a:moveTo>
                    <a:pt x="0" y="0"/>
                  </a:moveTo>
                  <a:lnTo>
                    <a:pt x="0" y="194332"/>
                  </a:lnTo>
                </a:path>
              </a:pathLst>
            </a:custGeom>
            <a:ln w="25889">
              <a:solidFill>
                <a:srgbClr val="FFF9E7"/>
              </a:solidFill>
            </a:ln>
          </p:spPr>
          <p:txBody>
            <a:bodyPr wrap="square" lIns="0" tIns="0" rIns="0" bIns="0" rtlCol="0"/>
            <a:lstStyle/>
            <a:p>
              <a:endParaRPr/>
            </a:p>
          </p:txBody>
        </p:sp>
        <p:sp>
          <p:nvSpPr>
            <p:cNvPr id="152" name="object 152"/>
            <p:cNvSpPr/>
            <p:nvPr/>
          </p:nvSpPr>
          <p:spPr>
            <a:xfrm>
              <a:off x="14262408" y="10214245"/>
              <a:ext cx="26034" cy="73025"/>
            </a:xfrm>
            <a:custGeom>
              <a:avLst/>
              <a:gdLst/>
              <a:ahLst/>
              <a:cxnLst/>
              <a:rect l="l" t="t" r="r" b="b"/>
              <a:pathLst>
                <a:path w="26034" h="73025">
                  <a:moveTo>
                    <a:pt x="25889" y="72754"/>
                  </a:moveTo>
                  <a:lnTo>
                    <a:pt x="0" y="72754"/>
                  </a:lnTo>
                  <a:lnTo>
                    <a:pt x="0" y="0"/>
                  </a:lnTo>
                  <a:lnTo>
                    <a:pt x="25889" y="0"/>
                  </a:lnTo>
                  <a:lnTo>
                    <a:pt x="25889" y="72754"/>
                  </a:lnTo>
                  <a:close/>
                </a:path>
              </a:pathLst>
            </a:custGeom>
            <a:solidFill>
              <a:srgbClr val="FFF9E7"/>
            </a:solidFill>
          </p:spPr>
          <p:txBody>
            <a:bodyPr wrap="square" lIns="0" tIns="0" rIns="0" bIns="0" rtlCol="0"/>
            <a:lstStyle/>
            <a:p>
              <a:endParaRPr/>
            </a:p>
          </p:txBody>
        </p:sp>
        <p:sp>
          <p:nvSpPr>
            <p:cNvPr id="153" name="object 153"/>
            <p:cNvSpPr/>
            <p:nvPr/>
          </p:nvSpPr>
          <p:spPr>
            <a:xfrm>
              <a:off x="14275353" y="9636741"/>
              <a:ext cx="0" cy="194310"/>
            </a:xfrm>
            <a:custGeom>
              <a:avLst/>
              <a:gdLst/>
              <a:ahLst/>
              <a:cxnLst/>
              <a:rect l="l" t="t" r="r" b="b"/>
              <a:pathLst>
                <a:path h="194309">
                  <a:moveTo>
                    <a:pt x="0" y="0"/>
                  </a:moveTo>
                  <a:lnTo>
                    <a:pt x="0" y="194309"/>
                  </a:lnTo>
                </a:path>
              </a:pathLst>
            </a:custGeom>
            <a:ln w="25889">
              <a:solidFill>
                <a:srgbClr val="FFF9E7"/>
              </a:solidFill>
            </a:ln>
          </p:spPr>
          <p:txBody>
            <a:bodyPr wrap="square" lIns="0" tIns="0" rIns="0" bIns="0" rtlCol="0"/>
            <a:lstStyle/>
            <a:p>
              <a:endParaRPr/>
            </a:p>
          </p:txBody>
        </p:sp>
        <p:sp>
          <p:nvSpPr>
            <p:cNvPr id="154" name="object 154"/>
            <p:cNvSpPr/>
            <p:nvPr/>
          </p:nvSpPr>
          <p:spPr>
            <a:xfrm>
              <a:off x="14103725" y="984438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155" name="object 155"/>
            <p:cNvSpPr/>
            <p:nvPr/>
          </p:nvSpPr>
          <p:spPr>
            <a:xfrm>
              <a:off x="14275353" y="985772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156" name="object 156"/>
            <p:cNvSpPr/>
            <p:nvPr/>
          </p:nvSpPr>
          <p:spPr>
            <a:xfrm>
              <a:off x="13689389" y="6381734"/>
              <a:ext cx="0" cy="189865"/>
            </a:xfrm>
            <a:custGeom>
              <a:avLst/>
              <a:gdLst/>
              <a:ahLst/>
              <a:cxnLst/>
              <a:rect l="l" t="t" r="r" b="b"/>
              <a:pathLst>
                <a:path h="189865">
                  <a:moveTo>
                    <a:pt x="0" y="0"/>
                  </a:moveTo>
                  <a:lnTo>
                    <a:pt x="0" y="189857"/>
                  </a:lnTo>
                </a:path>
              </a:pathLst>
            </a:custGeom>
            <a:ln w="25889">
              <a:solidFill>
                <a:srgbClr val="FFF9E7"/>
              </a:solidFill>
            </a:ln>
          </p:spPr>
          <p:txBody>
            <a:bodyPr wrap="square" lIns="0" tIns="0" rIns="0" bIns="0" rtlCol="0"/>
            <a:lstStyle/>
            <a:p>
              <a:endParaRPr/>
            </a:p>
          </p:txBody>
        </p:sp>
        <p:sp>
          <p:nvSpPr>
            <p:cNvPr id="157" name="object 157"/>
            <p:cNvSpPr/>
            <p:nvPr/>
          </p:nvSpPr>
          <p:spPr>
            <a:xfrm>
              <a:off x="13689389" y="848358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158" name="object 158"/>
            <p:cNvSpPr/>
            <p:nvPr/>
          </p:nvSpPr>
          <p:spPr>
            <a:xfrm>
              <a:off x="13526667" y="8672810"/>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159" name="object 159"/>
            <p:cNvSpPr/>
            <p:nvPr/>
          </p:nvSpPr>
          <p:spPr>
            <a:xfrm>
              <a:off x="13689389" y="868551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160" name="object 160"/>
            <p:cNvSpPr/>
            <p:nvPr/>
          </p:nvSpPr>
          <p:spPr>
            <a:xfrm>
              <a:off x="13689389" y="7328975"/>
              <a:ext cx="0" cy="158750"/>
            </a:xfrm>
            <a:custGeom>
              <a:avLst/>
              <a:gdLst/>
              <a:ahLst/>
              <a:cxnLst/>
              <a:rect l="l" t="t" r="r" b="b"/>
              <a:pathLst>
                <a:path h="158750">
                  <a:moveTo>
                    <a:pt x="0" y="0"/>
                  </a:moveTo>
                  <a:lnTo>
                    <a:pt x="0" y="158684"/>
                  </a:lnTo>
                </a:path>
              </a:pathLst>
            </a:custGeom>
            <a:ln w="25889">
              <a:solidFill>
                <a:srgbClr val="FFF9E7"/>
              </a:solidFill>
            </a:ln>
          </p:spPr>
          <p:txBody>
            <a:bodyPr wrap="square" lIns="0" tIns="0" rIns="0" bIns="0" rtlCol="0"/>
            <a:lstStyle/>
            <a:p>
              <a:endParaRPr/>
            </a:p>
          </p:txBody>
        </p:sp>
        <p:sp>
          <p:nvSpPr>
            <p:cNvPr id="161" name="object 161"/>
            <p:cNvSpPr/>
            <p:nvPr/>
          </p:nvSpPr>
          <p:spPr>
            <a:xfrm>
              <a:off x="13526667" y="7500604"/>
              <a:ext cx="396875" cy="0"/>
            </a:xfrm>
            <a:custGeom>
              <a:avLst/>
              <a:gdLst/>
              <a:ahLst/>
              <a:cxnLst/>
              <a:rect l="l" t="t" r="r" b="b"/>
              <a:pathLst>
                <a:path w="396875">
                  <a:moveTo>
                    <a:pt x="0" y="0"/>
                  </a:moveTo>
                  <a:lnTo>
                    <a:pt x="396722" y="0"/>
                  </a:lnTo>
                </a:path>
              </a:pathLst>
            </a:custGeom>
            <a:ln w="25890">
              <a:solidFill>
                <a:srgbClr val="FFF9E7"/>
              </a:solidFill>
            </a:ln>
          </p:spPr>
          <p:txBody>
            <a:bodyPr wrap="square" lIns="0" tIns="0" rIns="0" bIns="0" rtlCol="0"/>
            <a:lstStyle/>
            <a:p>
              <a:endParaRPr/>
            </a:p>
          </p:txBody>
        </p:sp>
        <p:sp>
          <p:nvSpPr>
            <p:cNvPr id="162" name="object 162"/>
            <p:cNvSpPr/>
            <p:nvPr/>
          </p:nvSpPr>
          <p:spPr>
            <a:xfrm>
              <a:off x="13689389" y="751354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163" name="object 163"/>
            <p:cNvSpPr/>
            <p:nvPr/>
          </p:nvSpPr>
          <p:spPr>
            <a:xfrm>
              <a:off x="13689389" y="9637187"/>
              <a:ext cx="0" cy="194945"/>
            </a:xfrm>
            <a:custGeom>
              <a:avLst/>
              <a:gdLst/>
              <a:ahLst/>
              <a:cxnLst/>
              <a:rect l="l" t="t" r="r" b="b"/>
              <a:pathLst>
                <a:path h="194945">
                  <a:moveTo>
                    <a:pt x="0" y="0"/>
                  </a:moveTo>
                  <a:lnTo>
                    <a:pt x="0" y="194324"/>
                  </a:lnTo>
                </a:path>
              </a:pathLst>
            </a:custGeom>
            <a:ln w="25889">
              <a:solidFill>
                <a:srgbClr val="FFF9E7"/>
              </a:solidFill>
            </a:ln>
          </p:spPr>
          <p:txBody>
            <a:bodyPr wrap="square" lIns="0" tIns="0" rIns="0" bIns="0" rtlCol="0"/>
            <a:lstStyle/>
            <a:p>
              <a:endParaRPr/>
            </a:p>
          </p:txBody>
        </p:sp>
        <p:sp>
          <p:nvSpPr>
            <p:cNvPr id="164" name="object 164"/>
            <p:cNvSpPr/>
            <p:nvPr/>
          </p:nvSpPr>
          <p:spPr>
            <a:xfrm>
              <a:off x="13526667" y="9844458"/>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165" name="object 165"/>
            <p:cNvSpPr/>
            <p:nvPr/>
          </p:nvSpPr>
          <p:spPr>
            <a:xfrm>
              <a:off x="13689389" y="9857402"/>
              <a:ext cx="0" cy="176530"/>
            </a:xfrm>
            <a:custGeom>
              <a:avLst/>
              <a:gdLst/>
              <a:ahLst/>
              <a:cxnLst/>
              <a:rect l="l" t="t" r="r" b="b"/>
              <a:pathLst>
                <a:path h="176529">
                  <a:moveTo>
                    <a:pt x="0" y="0"/>
                  </a:moveTo>
                  <a:lnTo>
                    <a:pt x="0" y="176508"/>
                  </a:lnTo>
                </a:path>
              </a:pathLst>
            </a:custGeom>
            <a:ln w="25889">
              <a:solidFill>
                <a:srgbClr val="FFF9E7"/>
              </a:solidFill>
            </a:ln>
          </p:spPr>
          <p:txBody>
            <a:bodyPr wrap="square" lIns="0" tIns="0" rIns="0" bIns="0" rtlCol="0"/>
            <a:lstStyle/>
            <a:p>
              <a:endParaRPr/>
            </a:p>
          </p:txBody>
        </p:sp>
        <p:sp>
          <p:nvSpPr>
            <p:cNvPr id="166" name="object 166"/>
            <p:cNvSpPr/>
            <p:nvPr/>
          </p:nvSpPr>
          <p:spPr>
            <a:xfrm>
              <a:off x="13689389" y="9060130"/>
              <a:ext cx="0" cy="185420"/>
            </a:xfrm>
            <a:custGeom>
              <a:avLst/>
              <a:gdLst/>
              <a:ahLst/>
              <a:cxnLst/>
              <a:rect l="l" t="t" r="r" b="b"/>
              <a:pathLst>
                <a:path h="185420">
                  <a:moveTo>
                    <a:pt x="0" y="0"/>
                  </a:moveTo>
                  <a:lnTo>
                    <a:pt x="0" y="185416"/>
                  </a:lnTo>
                </a:path>
              </a:pathLst>
            </a:custGeom>
            <a:ln w="25889">
              <a:solidFill>
                <a:srgbClr val="FFF9E7"/>
              </a:solidFill>
            </a:ln>
          </p:spPr>
          <p:txBody>
            <a:bodyPr wrap="square" lIns="0" tIns="0" rIns="0" bIns="0" rtlCol="0"/>
            <a:lstStyle/>
            <a:p>
              <a:endParaRPr/>
            </a:p>
          </p:txBody>
        </p:sp>
        <p:sp>
          <p:nvSpPr>
            <p:cNvPr id="167" name="object 167"/>
            <p:cNvSpPr/>
            <p:nvPr/>
          </p:nvSpPr>
          <p:spPr>
            <a:xfrm>
              <a:off x="13526667" y="9258492"/>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169" name="object 169"/>
            <p:cNvSpPr/>
            <p:nvPr/>
          </p:nvSpPr>
          <p:spPr>
            <a:xfrm>
              <a:off x="13689389" y="675191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170" name="object 170"/>
            <p:cNvSpPr/>
            <p:nvPr/>
          </p:nvSpPr>
          <p:spPr>
            <a:xfrm>
              <a:off x="13526667" y="6914496"/>
              <a:ext cx="396875" cy="0"/>
            </a:xfrm>
            <a:custGeom>
              <a:avLst/>
              <a:gdLst/>
              <a:ahLst/>
              <a:cxnLst/>
              <a:rect l="l" t="t" r="r" b="b"/>
              <a:pathLst>
                <a:path w="396875">
                  <a:moveTo>
                    <a:pt x="0" y="0"/>
                  </a:moveTo>
                  <a:lnTo>
                    <a:pt x="396722" y="0"/>
                  </a:lnTo>
                </a:path>
              </a:pathLst>
            </a:custGeom>
            <a:ln w="26670">
              <a:solidFill>
                <a:srgbClr val="FFF9E7"/>
              </a:solidFill>
            </a:ln>
          </p:spPr>
          <p:txBody>
            <a:bodyPr wrap="square" lIns="0" tIns="0" rIns="0" bIns="0" rtlCol="0"/>
            <a:lstStyle/>
            <a:p>
              <a:endParaRPr/>
            </a:p>
          </p:txBody>
        </p:sp>
        <p:sp>
          <p:nvSpPr>
            <p:cNvPr id="171" name="object 171"/>
            <p:cNvSpPr/>
            <p:nvPr/>
          </p:nvSpPr>
          <p:spPr>
            <a:xfrm>
              <a:off x="13689389" y="6927831"/>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172" name="object 172"/>
            <p:cNvSpPr/>
            <p:nvPr/>
          </p:nvSpPr>
          <p:spPr>
            <a:xfrm>
              <a:off x="13689389" y="7905731"/>
              <a:ext cx="0" cy="167640"/>
            </a:xfrm>
            <a:custGeom>
              <a:avLst/>
              <a:gdLst/>
              <a:ahLst/>
              <a:cxnLst/>
              <a:rect l="l" t="t" r="r" b="b"/>
              <a:pathLst>
                <a:path h="167640">
                  <a:moveTo>
                    <a:pt x="0" y="0"/>
                  </a:moveTo>
                  <a:lnTo>
                    <a:pt x="0" y="167640"/>
                  </a:lnTo>
                </a:path>
              </a:pathLst>
            </a:custGeom>
            <a:ln w="25889">
              <a:solidFill>
                <a:srgbClr val="FFF9E7"/>
              </a:solidFill>
            </a:ln>
          </p:spPr>
          <p:txBody>
            <a:bodyPr wrap="square" lIns="0" tIns="0" rIns="0" bIns="0" rtlCol="0"/>
            <a:lstStyle/>
            <a:p>
              <a:endParaRPr/>
            </a:p>
          </p:txBody>
        </p:sp>
        <p:sp>
          <p:nvSpPr>
            <p:cNvPr id="173" name="object 173"/>
            <p:cNvSpPr/>
            <p:nvPr/>
          </p:nvSpPr>
          <p:spPr>
            <a:xfrm>
              <a:off x="13526667" y="8086706"/>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174" name="object 174"/>
            <p:cNvSpPr/>
            <p:nvPr/>
          </p:nvSpPr>
          <p:spPr>
            <a:xfrm>
              <a:off x="13689389" y="8100041"/>
              <a:ext cx="0" cy="203200"/>
            </a:xfrm>
            <a:custGeom>
              <a:avLst/>
              <a:gdLst/>
              <a:ahLst/>
              <a:cxnLst/>
              <a:rect l="l" t="t" r="r" b="b"/>
              <a:pathLst>
                <a:path h="203200">
                  <a:moveTo>
                    <a:pt x="0" y="0"/>
                  </a:moveTo>
                  <a:lnTo>
                    <a:pt x="0" y="203199"/>
                  </a:lnTo>
                </a:path>
              </a:pathLst>
            </a:custGeom>
            <a:ln w="25889">
              <a:solidFill>
                <a:srgbClr val="FFF9E7"/>
              </a:solidFill>
            </a:ln>
          </p:spPr>
          <p:txBody>
            <a:bodyPr wrap="square" lIns="0" tIns="0" rIns="0" bIns="0" rtlCol="0"/>
            <a:lstStyle/>
            <a:p>
              <a:endParaRPr/>
            </a:p>
          </p:txBody>
        </p:sp>
        <p:sp>
          <p:nvSpPr>
            <p:cNvPr id="175" name="object 175"/>
            <p:cNvSpPr/>
            <p:nvPr/>
          </p:nvSpPr>
          <p:spPr>
            <a:xfrm>
              <a:off x="13676444" y="10214245"/>
              <a:ext cx="26034" cy="73025"/>
            </a:xfrm>
            <a:custGeom>
              <a:avLst/>
              <a:gdLst/>
              <a:ahLst/>
              <a:cxnLst/>
              <a:rect l="l" t="t" r="r" b="b"/>
              <a:pathLst>
                <a:path w="26034" h="73025">
                  <a:moveTo>
                    <a:pt x="25889" y="72753"/>
                  </a:moveTo>
                  <a:lnTo>
                    <a:pt x="0" y="72753"/>
                  </a:lnTo>
                  <a:lnTo>
                    <a:pt x="0" y="0"/>
                  </a:lnTo>
                  <a:lnTo>
                    <a:pt x="25889" y="0"/>
                  </a:lnTo>
                  <a:lnTo>
                    <a:pt x="25889" y="72753"/>
                  </a:lnTo>
                  <a:close/>
                </a:path>
              </a:pathLst>
            </a:custGeom>
            <a:solidFill>
              <a:srgbClr val="FFF9E7"/>
            </a:solidFill>
          </p:spPr>
          <p:txBody>
            <a:bodyPr wrap="square" lIns="0" tIns="0" rIns="0" bIns="0" rtlCol="0"/>
            <a:lstStyle/>
            <a:p>
              <a:endParaRPr/>
            </a:p>
          </p:txBody>
        </p:sp>
        <p:sp>
          <p:nvSpPr>
            <p:cNvPr id="192" name="object 192"/>
            <p:cNvSpPr/>
            <p:nvPr/>
          </p:nvSpPr>
          <p:spPr>
            <a:xfrm>
              <a:off x="15123898" y="6969902"/>
              <a:ext cx="1708150" cy="1549400"/>
            </a:xfrm>
            <a:custGeom>
              <a:avLst/>
              <a:gdLst/>
              <a:ahLst/>
              <a:cxnLst/>
              <a:rect l="l" t="t" r="r" b="b"/>
              <a:pathLst>
                <a:path w="1708150" h="1549400">
                  <a:moveTo>
                    <a:pt x="620789" y="12700"/>
                  </a:moveTo>
                  <a:lnTo>
                    <a:pt x="378083" y="12700"/>
                  </a:lnTo>
                  <a:lnTo>
                    <a:pt x="390006" y="0"/>
                  </a:lnTo>
                  <a:lnTo>
                    <a:pt x="608866" y="0"/>
                  </a:lnTo>
                  <a:lnTo>
                    <a:pt x="620789" y="12700"/>
                  </a:lnTo>
                  <a:close/>
                </a:path>
                <a:path w="1708150" h="1549400">
                  <a:moveTo>
                    <a:pt x="1318165" y="12700"/>
                  </a:moveTo>
                  <a:lnTo>
                    <a:pt x="1087612" y="12700"/>
                  </a:lnTo>
                  <a:lnTo>
                    <a:pt x="1099525" y="0"/>
                  </a:lnTo>
                  <a:lnTo>
                    <a:pt x="1306183" y="0"/>
                  </a:lnTo>
                  <a:lnTo>
                    <a:pt x="1318165" y="12700"/>
                  </a:lnTo>
                  <a:close/>
                </a:path>
                <a:path w="1708150" h="1549400">
                  <a:moveTo>
                    <a:pt x="667689" y="25400"/>
                  </a:moveTo>
                  <a:lnTo>
                    <a:pt x="331180" y="25400"/>
                  </a:lnTo>
                  <a:lnTo>
                    <a:pt x="342768" y="12700"/>
                  </a:lnTo>
                  <a:lnTo>
                    <a:pt x="656102" y="12700"/>
                  </a:lnTo>
                  <a:lnTo>
                    <a:pt x="667689" y="25400"/>
                  </a:lnTo>
                  <a:close/>
                </a:path>
                <a:path w="1708150" h="1549400">
                  <a:moveTo>
                    <a:pt x="1365345" y="25400"/>
                  </a:moveTo>
                  <a:lnTo>
                    <a:pt x="1052322" y="25400"/>
                  </a:lnTo>
                  <a:lnTo>
                    <a:pt x="1064003" y="12700"/>
                  </a:lnTo>
                  <a:lnTo>
                    <a:pt x="1353670" y="12700"/>
                  </a:lnTo>
                  <a:lnTo>
                    <a:pt x="1365345" y="25400"/>
                  </a:lnTo>
                  <a:close/>
                </a:path>
                <a:path w="1708150" h="1549400">
                  <a:moveTo>
                    <a:pt x="701829" y="38100"/>
                  </a:moveTo>
                  <a:lnTo>
                    <a:pt x="297040" y="38100"/>
                  </a:lnTo>
                  <a:lnTo>
                    <a:pt x="308310" y="25400"/>
                  </a:lnTo>
                  <a:lnTo>
                    <a:pt x="690559" y="25400"/>
                  </a:lnTo>
                  <a:lnTo>
                    <a:pt x="701829" y="38100"/>
                  </a:lnTo>
                  <a:close/>
                </a:path>
                <a:path w="1708150" h="1549400">
                  <a:moveTo>
                    <a:pt x="1399760" y="38100"/>
                  </a:moveTo>
                  <a:lnTo>
                    <a:pt x="1017884" y="38100"/>
                  </a:lnTo>
                  <a:lnTo>
                    <a:pt x="1029262" y="25400"/>
                  </a:lnTo>
                  <a:lnTo>
                    <a:pt x="1388390" y="25400"/>
                  </a:lnTo>
                  <a:lnTo>
                    <a:pt x="1399760" y="38100"/>
                  </a:lnTo>
                  <a:close/>
                </a:path>
                <a:path w="1708150" h="1549400">
                  <a:moveTo>
                    <a:pt x="723983" y="50800"/>
                  </a:moveTo>
                  <a:lnTo>
                    <a:pt x="274888" y="50800"/>
                  </a:lnTo>
                  <a:lnTo>
                    <a:pt x="285900" y="38100"/>
                  </a:lnTo>
                  <a:lnTo>
                    <a:pt x="712970" y="38100"/>
                  </a:lnTo>
                  <a:lnTo>
                    <a:pt x="723983" y="50800"/>
                  </a:lnTo>
                  <a:close/>
                </a:path>
                <a:path w="1708150" h="1549400">
                  <a:moveTo>
                    <a:pt x="1433146" y="50800"/>
                  </a:moveTo>
                  <a:lnTo>
                    <a:pt x="984477" y="50800"/>
                  </a:lnTo>
                  <a:lnTo>
                    <a:pt x="995485" y="38100"/>
                  </a:lnTo>
                  <a:lnTo>
                    <a:pt x="1422146" y="38100"/>
                  </a:lnTo>
                  <a:lnTo>
                    <a:pt x="1433146" y="50800"/>
                  </a:lnTo>
                  <a:close/>
                </a:path>
                <a:path w="1708150" h="1549400">
                  <a:moveTo>
                    <a:pt x="745609" y="63500"/>
                  </a:moveTo>
                  <a:lnTo>
                    <a:pt x="253262" y="63500"/>
                  </a:lnTo>
                  <a:lnTo>
                    <a:pt x="264004" y="50800"/>
                  </a:lnTo>
                  <a:lnTo>
                    <a:pt x="734867" y="50800"/>
                  </a:lnTo>
                  <a:lnTo>
                    <a:pt x="745609" y="63500"/>
                  </a:lnTo>
                  <a:close/>
                </a:path>
                <a:path w="1708150" h="1549400">
                  <a:moveTo>
                    <a:pt x="1454746" y="63500"/>
                  </a:moveTo>
                  <a:lnTo>
                    <a:pt x="962859" y="63500"/>
                  </a:lnTo>
                  <a:lnTo>
                    <a:pt x="973597" y="50800"/>
                  </a:lnTo>
                  <a:lnTo>
                    <a:pt x="1444017" y="50800"/>
                  </a:lnTo>
                  <a:lnTo>
                    <a:pt x="1454746" y="63500"/>
                  </a:lnTo>
                  <a:close/>
                </a:path>
                <a:path w="1708150" h="1549400">
                  <a:moveTo>
                    <a:pt x="766628" y="76200"/>
                  </a:moveTo>
                  <a:lnTo>
                    <a:pt x="232242" y="76200"/>
                  </a:lnTo>
                  <a:lnTo>
                    <a:pt x="242675" y="63500"/>
                  </a:lnTo>
                  <a:lnTo>
                    <a:pt x="756196" y="63500"/>
                  </a:lnTo>
                  <a:lnTo>
                    <a:pt x="766628" y="76200"/>
                  </a:lnTo>
                  <a:close/>
                </a:path>
                <a:path w="1708150" h="1549400">
                  <a:moveTo>
                    <a:pt x="1475740" y="76200"/>
                  </a:moveTo>
                  <a:lnTo>
                    <a:pt x="941844" y="76200"/>
                  </a:lnTo>
                  <a:lnTo>
                    <a:pt x="952274" y="63500"/>
                  </a:lnTo>
                  <a:lnTo>
                    <a:pt x="1465320" y="63500"/>
                  </a:lnTo>
                  <a:lnTo>
                    <a:pt x="1475740" y="76200"/>
                  </a:lnTo>
                  <a:close/>
                </a:path>
                <a:path w="1708150" h="1549400">
                  <a:moveTo>
                    <a:pt x="787017" y="88900"/>
                  </a:moveTo>
                  <a:lnTo>
                    <a:pt x="211854" y="88900"/>
                  </a:lnTo>
                  <a:lnTo>
                    <a:pt x="221964" y="76200"/>
                  </a:lnTo>
                  <a:lnTo>
                    <a:pt x="776906" y="76200"/>
                  </a:lnTo>
                  <a:lnTo>
                    <a:pt x="787017" y="88900"/>
                  </a:lnTo>
                  <a:close/>
                </a:path>
                <a:path w="1708150" h="1549400">
                  <a:moveTo>
                    <a:pt x="1496104" y="88900"/>
                  </a:moveTo>
                  <a:lnTo>
                    <a:pt x="921457" y="88900"/>
                  </a:lnTo>
                  <a:lnTo>
                    <a:pt x="931567" y="76200"/>
                  </a:lnTo>
                  <a:lnTo>
                    <a:pt x="1486005" y="76200"/>
                  </a:lnTo>
                  <a:lnTo>
                    <a:pt x="1496104" y="88900"/>
                  </a:lnTo>
                  <a:close/>
                </a:path>
                <a:path w="1708150" h="1549400">
                  <a:moveTo>
                    <a:pt x="806701" y="101600"/>
                  </a:moveTo>
                  <a:lnTo>
                    <a:pt x="192171" y="101600"/>
                  </a:lnTo>
                  <a:lnTo>
                    <a:pt x="201923" y="88900"/>
                  </a:lnTo>
                  <a:lnTo>
                    <a:pt x="796949" y="88900"/>
                  </a:lnTo>
                  <a:lnTo>
                    <a:pt x="806701" y="101600"/>
                  </a:lnTo>
                  <a:close/>
                </a:path>
                <a:path w="1708150" h="1549400">
                  <a:moveTo>
                    <a:pt x="1515765" y="101600"/>
                  </a:moveTo>
                  <a:lnTo>
                    <a:pt x="901773" y="101600"/>
                  </a:lnTo>
                  <a:lnTo>
                    <a:pt x="911526" y="88900"/>
                  </a:lnTo>
                  <a:lnTo>
                    <a:pt x="1506024" y="88900"/>
                  </a:lnTo>
                  <a:lnTo>
                    <a:pt x="1515765" y="101600"/>
                  </a:lnTo>
                  <a:close/>
                </a:path>
                <a:path w="1708150" h="1549400">
                  <a:moveTo>
                    <a:pt x="834835" y="127000"/>
                  </a:moveTo>
                  <a:lnTo>
                    <a:pt x="164035" y="127000"/>
                  </a:lnTo>
                  <a:lnTo>
                    <a:pt x="173216" y="114300"/>
                  </a:lnTo>
                  <a:lnTo>
                    <a:pt x="182598" y="101600"/>
                  </a:lnTo>
                  <a:lnTo>
                    <a:pt x="816273" y="101600"/>
                  </a:lnTo>
                  <a:lnTo>
                    <a:pt x="825655" y="114300"/>
                  </a:lnTo>
                  <a:lnTo>
                    <a:pt x="834835" y="127000"/>
                  </a:lnTo>
                  <a:close/>
                </a:path>
                <a:path w="1708150" h="1549400">
                  <a:moveTo>
                    <a:pt x="1543869" y="127000"/>
                  </a:moveTo>
                  <a:lnTo>
                    <a:pt x="873630" y="127000"/>
                  </a:lnTo>
                  <a:lnTo>
                    <a:pt x="882814" y="114300"/>
                  </a:lnTo>
                  <a:lnTo>
                    <a:pt x="892198" y="101600"/>
                  </a:lnTo>
                  <a:lnTo>
                    <a:pt x="1525327" y="101600"/>
                  </a:lnTo>
                  <a:lnTo>
                    <a:pt x="1534699" y="114300"/>
                  </a:lnTo>
                  <a:lnTo>
                    <a:pt x="1543869" y="127000"/>
                  </a:lnTo>
                  <a:close/>
                </a:path>
                <a:path w="1708150" h="1549400">
                  <a:moveTo>
                    <a:pt x="1570158" y="152400"/>
                  </a:moveTo>
                  <a:lnTo>
                    <a:pt x="137718" y="152400"/>
                  </a:lnTo>
                  <a:lnTo>
                    <a:pt x="146281" y="139700"/>
                  </a:lnTo>
                  <a:lnTo>
                    <a:pt x="155057" y="127000"/>
                  </a:lnTo>
                  <a:lnTo>
                    <a:pt x="843813" y="127000"/>
                  </a:lnTo>
                  <a:lnTo>
                    <a:pt x="852589" y="139700"/>
                  </a:lnTo>
                  <a:lnTo>
                    <a:pt x="1561603" y="139700"/>
                  </a:lnTo>
                  <a:lnTo>
                    <a:pt x="1570158" y="152400"/>
                  </a:lnTo>
                  <a:close/>
                </a:path>
                <a:path w="1708150" h="1549400">
                  <a:moveTo>
                    <a:pt x="1561603" y="139700"/>
                  </a:moveTo>
                  <a:lnTo>
                    <a:pt x="855867" y="139700"/>
                  </a:lnTo>
                  <a:lnTo>
                    <a:pt x="864648" y="127000"/>
                  </a:lnTo>
                  <a:lnTo>
                    <a:pt x="1552837" y="127000"/>
                  </a:lnTo>
                  <a:lnTo>
                    <a:pt x="1561603" y="139700"/>
                  </a:lnTo>
                  <a:close/>
                </a:path>
                <a:path w="1708150" h="1549400">
                  <a:moveTo>
                    <a:pt x="1602141" y="190500"/>
                  </a:moveTo>
                  <a:lnTo>
                    <a:pt x="105706" y="190500"/>
                  </a:lnTo>
                  <a:lnTo>
                    <a:pt x="113367" y="177800"/>
                  </a:lnTo>
                  <a:lnTo>
                    <a:pt x="121261" y="165100"/>
                  </a:lnTo>
                  <a:lnTo>
                    <a:pt x="129378" y="152400"/>
                  </a:lnTo>
                  <a:lnTo>
                    <a:pt x="1578490" y="152400"/>
                  </a:lnTo>
                  <a:lnTo>
                    <a:pt x="1586600" y="165100"/>
                  </a:lnTo>
                  <a:lnTo>
                    <a:pt x="1594487" y="177800"/>
                  </a:lnTo>
                  <a:lnTo>
                    <a:pt x="1602141" y="190500"/>
                  </a:lnTo>
                  <a:close/>
                </a:path>
                <a:path w="1708150" h="1549400">
                  <a:moveTo>
                    <a:pt x="1636765" y="241300"/>
                  </a:moveTo>
                  <a:lnTo>
                    <a:pt x="71055" y="241300"/>
                  </a:lnTo>
                  <a:lnTo>
                    <a:pt x="77484" y="228600"/>
                  </a:lnTo>
                  <a:lnTo>
                    <a:pt x="84170" y="215900"/>
                  </a:lnTo>
                  <a:lnTo>
                    <a:pt x="91107" y="203200"/>
                  </a:lnTo>
                  <a:lnTo>
                    <a:pt x="98285" y="190500"/>
                  </a:lnTo>
                  <a:lnTo>
                    <a:pt x="1609555" y="190500"/>
                  </a:lnTo>
                  <a:lnTo>
                    <a:pt x="1616727" y="203200"/>
                  </a:lnTo>
                  <a:lnTo>
                    <a:pt x="1623658" y="215900"/>
                  </a:lnTo>
                  <a:lnTo>
                    <a:pt x="1630340" y="228600"/>
                  </a:lnTo>
                  <a:lnTo>
                    <a:pt x="1636765" y="241300"/>
                  </a:lnTo>
                  <a:close/>
                </a:path>
                <a:path w="1708150" h="1549400">
                  <a:moveTo>
                    <a:pt x="1654848" y="723900"/>
                  </a:moveTo>
                  <a:lnTo>
                    <a:pt x="53323" y="723900"/>
                  </a:lnTo>
                  <a:lnTo>
                    <a:pt x="47948" y="711200"/>
                  </a:lnTo>
                  <a:lnTo>
                    <a:pt x="33462" y="673100"/>
                  </a:lnTo>
                  <a:lnTo>
                    <a:pt x="21505" y="635000"/>
                  </a:lnTo>
                  <a:lnTo>
                    <a:pt x="12135" y="596900"/>
                  </a:lnTo>
                  <a:lnTo>
                    <a:pt x="9595" y="584200"/>
                  </a:lnTo>
                  <a:lnTo>
                    <a:pt x="7351" y="584200"/>
                  </a:lnTo>
                  <a:lnTo>
                    <a:pt x="2405" y="546100"/>
                  </a:lnTo>
                  <a:lnTo>
                    <a:pt x="150" y="508000"/>
                  </a:lnTo>
                  <a:lnTo>
                    <a:pt x="0" y="495300"/>
                  </a:lnTo>
                  <a:lnTo>
                    <a:pt x="150" y="482600"/>
                  </a:lnTo>
                  <a:lnTo>
                    <a:pt x="2405" y="444500"/>
                  </a:lnTo>
                  <a:lnTo>
                    <a:pt x="7351" y="406400"/>
                  </a:lnTo>
                  <a:lnTo>
                    <a:pt x="14967" y="368300"/>
                  </a:lnTo>
                  <a:lnTo>
                    <a:pt x="25208" y="330200"/>
                  </a:lnTo>
                  <a:lnTo>
                    <a:pt x="29194" y="330200"/>
                  </a:lnTo>
                  <a:lnTo>
                    <a:pt x="33463" y="317500"/>
                  </a:lnTo>
                  <a:lnTo>
                    <a:pt x="47950" y="279400"/>
                  </a:lnTo>
                  <a:lnTo>
                    <a:pt x="64885" y="241300"/>
                  </a:lnTo>
                  <a:lnTo>
                    <a:pt x="1642931" y="241300"/>
                  </a:lnTo>
                  <a:lnTo>
                    <a:pt x="1659858" y="279400"/>
                  </a:lnTo>
                  <a:lnTo>
                    <a:pt x="1674343" y="317500"/>
                  </a:lnTo>
                  <a:lnTo>
                    <a:pt x="1682601" y="342900"/>
                  </a:lnTo>
                  <a:lnTo>
                    <a:pt x="1686306" y="342900"/>
                  </a:lnTo>
                  <a:lnTo>
                    <a:pt x="1695686" y="381000"/>
                  </a:lnTo>
                  <a:lnTo>
                    <a:pt x="1702432" y="419100"/>
                  </a:lnTo>
                  <a:lnTo>
                    <a:pt x="1706506" y="457200"/>
                  </a:lnTo>
                  <a:lnTo>
                    <a:pt x="1707885" y="495300"/>
                  </a:lnTo>
                  <a:lnTo>
                    <a:pt x="1707745" y="508000"/>
                  </a:lnTo>
                  <a:lnTo>
                    <a:pt x="1705524" y="546100"/>
                  </a:lnTo>
                  <a:lnTo>
                    <a:pt x="1700617" y="584200"/>
                  </a:lnTo>
                  <a:lnTo>
                    <a:pt x="1698387" y="596900"/>
                  </a:lnTo>
                  <a:lnTo>
                    <a:pt x="1695862" y="596900"/>
                  </a:lnTo>
                  <a:lnTo>
                    <a:pt x="1693047" y="609600"/>
                  </a:lnTo>
                  <a:lnTo>
                    <a:pt x="1682854" y="647700"/>
                  </a:lnTo>
                  <a:lnTo>
                    <a:pt x="1670098" y="685800"/>
                  </a:lnTo>
                  <a:lnTo>
                    <a:pt x="1660203" y="711200"/>
                  </a:lnTo>
                  <a:lnTo>
                    <a:pt x="1654848" y="723900"/>
                  </a:lnTo>
                  <a:close/>
                </a:path>
                <a:path w="1708150" h="1549400">
                  <a:moveTo>
                    <a:pt x="1624107" y="774700"/>
                  </a:moveTo>
                  <a:lnTo>
                    <a:pt x="84167" y="774700"/>
                  </a:lnTo>
                  <a:lnTo>
                    <a:pt x="77480" y="762000"/>
                  </a:lnTo>
                  <a:lnTo>
                    <a:pt x="71052" y="749300"/>
                  </a:lnTo>
                  <a:lnTo>
                    <a:pt x="64882" y="736600"/>
                  </a:lnTo>
                  <a:lnTo>
                    <a:pt x="58970" y="723900"/>
                  </a:lnTo>
                  <a:lnTo>
                    <a:pt x="1649222" y="723900"/>
                  </a:lnTo>
                  <a:lnTo>
                    <a:pt x="1643330" y="736600"/>
                  </a:lnTo>
                  <a:lnTo>
                    <a:pt x="1637180" y="749300"/>
                  </a:lnTo>
                  <a:lnTo>
                    <a:pt x="1630773" y="762000"/>
                  </a:lnTo>
                  <a:lnTo>
                    <a:pt x="1624107" y="774700"/>
                  </a:lnTo>
                  <a:close/>
                </a:path>
                <a:path w="1708150" h="1549400">
                  <a:moveTo>
                    <a:pt x="1587127" y="825500"/>
                  </a:moveTo>
                  <a:lnTo>
                    <a:pt x="121259" y="825500"/>
                  </a:lnTo>
                  <a:lnTo>
                    <a:pt x="113365" y="812800"/>
                  </a:lnTo>
                  <a:lnTo>
                    <a:pt x="105704" y="800100"/>
                  </a:lnTo>
                  <a:lnTo>
                    <a:pt x="98283" y="787400"/>
                  </a:lnTo>
                  <a:lnTo>
                    <a:pt x="91104" y="774700"/>
                  </a:lnTo>
                  <a:lnTo>
                    <a:pt x="1617192" y="774700"/>
                  </a:lnTo>
                  <a:lnTo>
                    <a:pt x="1610036" y="787400"/>
                  </a:lnTo>
                  <a:lnTo>
                    <a:pt x="1602638" y="800100"/>
                  </a:lnTo>
                  <a:lnTo>
                    <a:pt x="1594999" y="812800"/>
                  </a:lnTo>
                  <a:lnTo>
                    <a:pt x="1587127" y="825500"/>
                  </a:lnTo>
                  <a:close/>
                </a:path>
                <a:path w="1708150" h="1549400">
                  <a:moveTo>
                    <a:pt x="855868" y="1549400"/>
                  </a:moveTo>
                  <a:lnTo>
                    <a:pt x="852588" y="1549400"/>
                  </a:lnTo>
                  <a:lnTo>
                    <a:pt x="146279" y="850900"/>
                  </a:lnTo>
                  <a:lnTo>
                    <a:pt x="137716" y="838200"/>
                  </a:lnTo>
                  <a:lnTo>
                    <a:pt x="129376" y="825500"/>
                  </a:lnTo>
                  <a:lnTo>
                    <a:pt x="1579032" y="825500"/>
                  </a:lnTo>
                  <a:lnTo>
                    <a:pt x="1570714" y="838200"/>
                  </a:lnTo>
                  <a:lnTo>
                    <a:pt x="1562174" y="850900"/>
                  </a:lnTo>
                  <a:lnTo>
                    <a:pt x="855868" y="1549400"/>
                  </a:lnTo>
                  <a:close/>
                </a:path>
              </a:pathLst>
            </a:custGeom>
            <a:solidFill>
              <a:srgbClr val="FFF9E7"/>
            </a:solidFill>
          </p:spPr>
          <p:txBody>
            <a:bodyPr wrap="square" lIns="0" tIns="0" rIns="0" bIns="0" rtlCol="0"/>
            <a:lstStyle/>
            <a:p>
              <a:endParaRPr/>
            </a:p>
          </p:txBody>
        </p:sp>
        <p:sp>
          <p:nvSpPr>
            <p:cNvPr id="201" name="object 201"/>
            <p:cNvSpPr/>
            <p:nvPr/>
          </p:nvSpPr>
          <p:spPr>
            <a:xfrm>
              <a:off x="15708824" y="7231467"/>
              <a:ext cx="1271905" cy="1314450"/>
            </a:xfrm>
            <a:custGeom>
              <a:avLst/>
              <a:gdLst/>
              <a:ahLst/>
              <a:cxnLst/>
              <a:rect l="l" t="t" r="r" b="b"/>
              <a:pathLst>
                <a:path w="1271905" h="1314450">
                  <a:moveTo>
                    <a:pt x="33939" y="1268084"/>
                  </a:moveTo>
                  <a:lnTo>
                    <a:pt x="23148" y="1259162"/>
                  </a:lnTo>
                  <a:lnTo>
                    <a:pt x="22823" y="1242072"/>
                  </a:lnTo>
                  <a:lnTo>
                    <a:pt x="35160" y="1211407"/>
                  </a:lnTo>
                  <a:lnTo>
                    <a:pt x="44309" y="1184427"/>
                  </a:lnTo>
                  <a:lnTo>
                    <a:pt x="52474" y="1159039"/>
                  </a:lnTo>
                  <a:lnTo>
                    <a:pt x="61863" y="1133151"/>
                  </a:lnTo>
                  <a:lnTo>
                    <a:pt x="65754" y="1118377"/>
                  </a:lnTo>
                  <a:lnTo>
                    <a:pt x="64672" y="1106037"/>
                  </a:lnTo>
                  <a:lnTo>
                    <a:pt x="58821" y="1095046"/>
                  </a:lnTo>
                  <a:lnTo>
                    <a:pt x="48406" y="1084317"/>
                  </a:lnTo>
                  <a:lnTo>
                    <a:pt x="37046" y="1073200"/>
                  </a:lnTo>
                  <a:lnTo>
                    <a:pt x="26612" y="1060925"/>
                  </a:lnTo>
                  <a:lnTo>
                    <a:pt x="16898" y="1047896"/>
                  </a:lnTo>
                  <a:lnTo>
                    <a:pt x="7696" y="1034520"/>
                  </a:lnTo>
                  <a:lnTo>
                    <a:pt x="0" y="1015162"/>
                  </a:lnTo>
                  <a:lnTo>
                    <a:pt x="3008" y="998741"/>
                  </a:lnTo>
                  <a:lnTo>
                    <a:pt x="15603" y="987423"/>
                  </a:lnTo>
                  <a:lnTo>
                    <a:pt x="36668" y="983378"/>
                  </a:lnTo>
                  <a:lnTo>
                    <a:pt x="53584" y="984118"/>
                  </a:lnTo>
                  <a:lnTo>
                    <a:pt x="70475" y="985403"/>
                  </a:lnTo>
                  <a:lnTo>
                    <a:pt x="87312" y="987253"/>
                  </a:lnTo>
                  <a:lnTo>
                    <a:pt x="104065" y="989688"/>
                  </a:lnTo>
                  <a:lnTo>
                    <a:pt x="111997" y="989983"/>
                  </a:lnTo>
                  <a:lnTo>
                    <a:pt x="117871" y="988111"/>
                  </a:lnTo>
                  <a:lnTo>
                    <a:pt x="122402" y="983895"/>
                  </a:lnTo>
                  <a:lnTo>
                    <a:pt x="126308" y="977155"/>
                  </a:lnTo>
                  <a:lnTo>
                    <a:pt x="143070" y="941520"/>
                  </a:lnTo>
                  <a:lnTo>
                    <a:pt x="160149" y="906155"/>
                  </a:lnTo>
                  <a:lnTo>
                    <a:pt x="177595" y="871068"/>
                  </a:lnTo>
                  <a:lnTo>
                    <a:pt x="195459" y="836269"/>
                  </a:lnTo>
                  <a:lnTo>
                    <a:pt x="218769" y="818081"/>
                  </a:lnTo>
                  <a:lnTo>
                    <a:pt x="225578" y="820944"/>
                  </a:lnTo>
                  <a:lnTo>
                    <a:pt x="232122" y="826319"/>
                  </a:lnTo>
                  <a:lnTo>
                    <a:pt x="237651" y="833176"/>
                  </a:lnTo>
                  <a:lnTo>
                    <a:pt x="241415" y="840484"/>
                  </a:lnTo>
                  <a:lnTo>
                    <a:pt x="251838" y="871455"/>
                  </a:lnTo>
                  <a:lnTo>
                    <a:pt x="219909" y="865427"/>
                  </a:lnTo>
                  <a:lnTo>
                    <a:pt x="213539" y="865061"/>
                  </a:lnTo>
                  <a:lnTo>
                    <a:pt x="168656" y="958708"/>
                  </a:lnTo>
                  <a:lnTo>
                    <a:pt x="153538" y="990104"/>
                  </a:lnTo>
                  <a:lnTo>
                    <a:pt x="281310" y="1014226"/>
                  </a:lnTo>
                  <a:lnTo>
                    <a:pt x="284974" y="1016666"/>
                  </a:lnTo>
                  <a:lnTo>
                    <a:pt x="292666" y="1018323"/>
                  </a:lnTo>
                  <a:lnTo>
                    <a:pt x="383210" y="1035417"/>
                  </a:lnTo>
                  <a:lnTo>
                    <a:pt x="392599" y="1040135"/>
                  </a:lnTo>
                  <a:lnTo>
                    <a:pt x="399752" y="1050740"/>
                  </a:lnTo>
                  <a:lnTo>
                    <a:pt x="393704" y="1066488"/>
                  </a:lnTo>
                  <a:lnTo>
                    <a:pt x="393197" y="1066863"/>
                  </a:lnTo>
                  <a:lnTo>
                    <a:pt x="347288" y="1058196"/>
                  </a:lnTo>
                  <a:lnTo>
                    <a:pt x="299167" y="1052457"/>
                  </a:lnTo>
                  <a:lnTo>
                    <a:pt x="241524" y="1041575"/>
                  </a:lnTo>
                  <a:lnTo>
                    <a:pt x="237959" y="1041180"/>
                  </a:lnTo>
                  <a:lnTo>
                    <a:pt x="193823" y="1033998"/>
                  </a:lnTo>
                  <a:lnTo>
                    <a:pt x="171665" y="1030743"/>
                  </a:lnTo>
                  <a:lnTo>
                    <a:pt x="149496" y="1027826"/>
                  </a:lnTo>
                  <a:lnTo>
                    <a:pt x="144157" y="1027933"/>
                  </a:lnTo>
                  <a:lnTo>
                    <a:pt x="139731" y="1030723"/>
                  </a:lnTo>
                  <a:lnTo>
                    <a:pt x="105111" y="1024187"/>
                  </a:lnTo>
                  <a:lnTo>
                    <a:pt x="41431" y="1017463"/>
                  </a:lnTo>
                  <a:lnTo>
                    <a:pt x="39317" y="1021247"/>
                  </a:lnTo>
                  <a:lnTo>
                    <a:pt x="83558" y="1073105"/>
                  </a:lnTo>
                  <a:lnTo>
                    <a:pt x="116261" y="1079279"/>
                  </a:lnTo>
                  <a:lnTo>
                    <a:pt x="113221" y="1086513"/>
                  </a:lnTo>
                  <a:lnTo>
                    <a:pt x="111867" y="1090720"/>
                  </a:lnTo>
                  <a:lnTo>
                    <a:pt x="112134" y="1095232"/>
                  </a:lnTo>
                  <a:lnTo>
                    <a:pt x="114447" y="1099294"/>
                  </a:lnTo>
                  <a:lnTo>
                    <a:pt x="128028" y="1115541"/>
                  </a:lnTo>
                  <a:lnTo>
                    <a:pt x="147532" y="1138448"/>
                  </a:lnTo>
                  <a:lnTo>
                    <a:pt x="96554" y="1128824"/>
                  </a:lnTo>
                  <a:lnTo>
                    <a:pt x="74233" y="1202848"/>
                  </a:lnTo>
                  <a:lnTo>
                    <a:pt x="66677" y="1227762"/>
                  </a:lnTo>
                  <a:lnTo>
                    <a:pt x="113637" y="1236628"/>
                  </a:lnTo>
                  <a:lnTo>
                    <a:pt x="104344" y="1242334"/>
                  </a:lnTo>
                  <a:lnTo>
                    <a:pt x="84411" y="1254100"/>
                  </a:lnTo>
                  <a:lnTo>
                    <a:pt x="64308" y="1265521"/>
                  </a:lnTo>
                  <a:lnTo>
                    <a:pt x="49543" y="1269862"/>
                  </a:lnTo>
                  <a:lnTo>
                    <a:pt x="33939" y="1268084"/>
                  </a:lnTo>
                  <a:close/>
                </a:path>
                <a:path w="1271905" h="1314450">
                  <a:moveTo>
                    <a:pt x="281310" y="1014226"/>
                  </a:moveTo>
                  <a:lnTo>
                    <a:pt x="247609" y="1007864"/>
                  </a:lnTo>
                  <a:lnTo>
                    <a:pt x="219909" y="865427"/>
                  </a:lnTo>
                  <a:lnTo>
                    <a:pt x="251838" y="871455"/>
                  </a:lnTo>
                  <a:lnTo>
                    <a:pt x="254463" y="879253"/>
                  </a:lnTo>
                  <a:lnTo>
                    <a:pt x="264221" y="918761"/>
                  </a:lnTo>
                  <a:lnTo>
                    <a:pt x="271032" y="958864"/>
                  </a:lnTo>
                  <a:lnTo>
                    <a:pt x="275239" y="999415"/>
                  </a:lnTo>
                  <a:lnTo>
                    <a:pt x="276665" y="1007576"/>
                  </a:lnTo>
                  <a:lnTo>
                    <a:pt x="279775" y="1013205"/>
                  </a:lnTo>
                  <a:lnTo>
                    <a:pt x="281310" y="1014226"/>
                  </a:lnTo>
                  <a:close/>
                </a:path>
                <a:path w="1271905" h="1314450">
                  <a:moveTo>
                    <a:pt x="383210" y="1035417"/>
                  </a:moveTo>
                  <a:lnTo>
                    <a:pt x="292666" y="1018323"/>
                  </a:lnTo>
                  <a:lnTo>
                    <a:pt x="311436" y="1020759"/>
                  </a:lnTo>
                  <a:lnTo>
                    <a:pt x="336873" y="1025135"/>
                  </a:lnTo>
                  <a:lnTo>
                    <a:pt x="362398" y="1030154"/>
                  </a:lnTo>
                  <a:lnTo>
                    <a:pt x="381432" y="1034523"/>
                  </a:lnTo>
                  <a:lnTo>
                    <a:pt x="383210" y="1035417"/>
                  </a:lnTo>
                  <a:close/>
                </a:path>
                <a:path w="1271905" h="1314450">
                  <a:moveTo>
                    <a:pt x="330848" y="1106684"/>
                  </a:moveTo>
                  <a:lnTo>
                    <a:pt x="280035" y="1097091"/>
                  </a:lnTo>
                  <a:lnTo>
                    <a:pt x="348351" y="1061464"/>
                  </a:lnTo>
                  <a:lnTo>
                    <a:pt x="347288" y="1058196"/>
                  </a:lnTo>
                  <a:lnTo>
                    <a:pt x="393197" y="1066863"/>
                  </a:lnTo>
                  <a:lnTo>
                    <a:pt x="365267" y="1087525"/>
                  </a:lnTo>
                  <a:lnTo>
                    <a:pt x="353734" y="1094765"/>
                  </a:lnTo>
                  <a:lnTo>
                    <a:pt x="341602" y="1101289"/>
                  </a:lnTo>
                  <a:lnTo>
                    <a:pt x="330848" y="1106684"/>
                  </a:lnTo>
                  <a:close/>
                </a:path>
                <a:path w="1271905" h="1314450">
                  <a:moveTo>
                    <a:pt x="218003" y="1173784"/>
                  </a:moveTo>
                  <a:lnTo>
                    <a:pt x="169849" y="1164693"/>
                  </a:lnTo>
                  <a:lnTo>
                    <a:pt x="183793" y="1156449"/>
                  </a:lnTo>
                  <a:lnTo>
                    <a:pt x="191050" y="1152067"/>
                  </a:lnTo>
                  <a:lnTo>
                    <a:pt x="198295" y="1147474"/>
                  </a:lnTo>
                  <a:lnTo>
                    <a:pt x="211639" y="1139840"/>
                  </a:lnTo>
                  <a:lnTo>
                    <a:pt x="225385" y="1132440"/>
                  </a:lnTo>
                  <a:lnTo>
                    <a:pt x="237452" y="1124199"/>
                  </a:lnTo>
                  <a:lnTo>
                    <a:pt x="245759" y="1114046"/>
                  </a:lnTo>
                  <a:lnTo>
                    <a:pt x="249369" y="1100766"/>
                  </a:lnTo>
                  <a:lnTo>
                    <a:pt x="249437" y="1085667"/>
                  </a:lnTo>
                  <a:lnTo>
                    <a:pt x="247979" y="1069757"/>
                  </a:lnTo>
                  <a:lnTo>
                    <a:pt x="246942" y="1052916"/>
                  </a:lnTo>
                  <a:lnTo>
                    <a:pt x="247466" y="1051621"/>
                  </a:lnTo>
                  <a:lnTo>
                    <a:pt x="247028" y="1050980"/>
                  </a:lnTo>
                  <a:lnTo>
                    <a:pt x="244073" y="1047354"/>
                  </a:lnTo>
                  <a:lnTo>
                    <a:pt x="241524" y="1041575"/>
                  </a:lnTo>
                  <a:lnTo>
                    <a:pt x="299167" y="1052457"/>
                  </a:lnTo>
                  <a:lnTo>
                    <a:pt x="279115" y="1050066"/>
                  </a:lnTo>
                  <a:lnTo>
                    <a:pt x="279670" y="1073074"/>
                  </a:lnTo>
                  <a:lnTo>
                    <a:pt x="279887" y="1084762"/>
                  </a:lnTo>
                  <a:lnTo>
                    <a:pt x="280035" y="1097091"/>
                  </a:lnTo>
                  <a:lnTo>
                    <a:pt x="330848" y="1106684"/>
                  </a:lnTo>
                  <a:lnTo>
                    <a:pt x="329213" y="1107504"/>
                  </a:lnTo>
                  <a:lnTo>
                    <a:pt x="316911" y="1113814"/>
                  </a:lnTo>
                  <a:lnTo>
                    <a:pt x="312145" y="1116818"/>
                  </a:lnTo>
                  <a:lnTo>
                    <a:pt x="306837" y="1119720"/>
                  </a:lnTo>
                  <a:lnTo>
                    <a:pt x="279288" y="1147435"/>
                  </a:lnTo>
                  <a:lnTo>
                    <a:pt x="277836" y="1161096"/>
                  </a:lnTo>
                  <a:lnTo>
                    <a:pt x="247477" y="1155365"/>
                  </a:lnTo>
                  <a:lnTo>
                    <a:pt x="218003" y="1173784"/>
                  </a:lnTo>
                  <a:close/>
                </a:path>
                <a:path w="1271905" h="1314450">
                  <a:moveTo>
                    <a:pt x="116261" y="1079279"/>
                  </a:moveTo>
                  <a:lnTo>
                    <a:pt x="83558" y="1073105"/>
                  </a:lnTo>
                  <a:lnTo>
                    <a:pt x="99985" y="1035930"/>
                  </a:lnTo>
                  <a:lnTo>
                    <a:pt x="105111" y="1024187"/>
                  </a:lnTo>
                  <a:lnTo>
                    <a:pt x="139731" y="1030723"/>
                  </a:lnTo>
                  <a:lnTo>
                    <a:pt x="139390" y="1030938"/>
                  </a:lnTo>
                  <a:lnTo>
                    <a:pt x="136363" y="1035107"/>
                  </a:lnTo>
                  <a:lnTo>
                    <a:pt x="130176" y="1047791"/>
                  </a:lnTo>
                  <a:lnTo>
                    <a:pt x="124304" y="1060614"/>
                  </a:lnTo>
                  <a:lnTo>
                    <a:pt x="118676" y="1073534"/>
                  </a:lnTo>
                  <a:lnTo>
                    <a:pt x="116261" y="1079279"/>
                  </a:lnTo>
                  <a:close/>
                </a:path>
                <a:path w="1271905" h="1314450">
                  <a:moveTo>
                    <a:pt x="272116" y="1261807"/>
                  </a:moveTo>
                  <a:lnTo>
                    <a:pt x="241896" y="1256102"/>
                  </a:lnTo>
                  <a:lnTo>
                    <a:pt x="247477" y="1155365"/>
                  </a:lnTo>
                  <a:lnTo>
                    <a:pt x="277836" y="1161096"/>
                  </a:lnTo>
                  <a:lnTo>
                    <a:pt x="276849" y="1191147"/>
                  </a:lnTo>
                  <a:lnTo>
                    <a:pt x="275094" y="1221688"/>
                  </a:lnTo>
                  <a:lnTo>
                    <a:pt x="272873" y="1252194"/>
                  </a:lnTo>
                  <a:lnTo>
                    <a:pt x="272116" y="1261807"/>
                  </a:lnTo>
                  <a:close/>
                </a:path>
                <a:path w="1271905" h="1314450">
                  <a:moveTo>
                    <a:pt x="113637" y="1236628"/>
                  </a:moveTo>
                  <a:lnTo>
                    <a:pt x="66677" y="1227762"/>
                  </a:lnTo>
                  <a:lnTo>
                    <a:pt x="139205" y="1183170"/>
                  </a:lnTo>
                  <a:lnTo>
                    <a:pt x="96554" y="1128824"/>
                  </a:lnTo>
                  <a:lnTo>
                    <a:pt x="147532" y="1138448"/>
                  </a:lnTo>
                  <a:lnTo>
                    <a:pt x="169849" y="1164693"/>
                  </a:lnTo>
                  <a:lnTo>
                    <a:pt x="218003" y="1173784"/>
                  </a:lnTo>
                  <a:lnTo>
                    <a:pt x="191614" y="1190275"/>
                  </a:lnTo>
                  <a:lnTo>
                    <a:pt x="216755" y="1223188"/>
                  </a:lnTo>
                  <a:lnTo>
                    <a:pt x="157556" y="1212012"/>
                  </a:lnTo>
                  <a:lnTo>
                    <a:pt x="150966" y="1213644"/>
                  </a:lnTo>
                  <a:lnTo>
                    <a:pt x="143596" y="1217743"/>
                  </a:lnTo>
                  <a:lnTo>
                    <a:pt x="124081" y="1230216"/>
                  </a:lnTo>
                  <a:lnTo>
                    <a:pt x="113637" y="1236628"/>
                  </a:lnTo>
                  <a:close/>
                </a:path>
                <a:path w="1271905" h="1314450">
                  <a:moveTo>
                    <a:pt x="244064" y="1314265"/>
                  </a:moveTo>
                  <a:lnTo>
                    <a:pt x="208882" y="1275756"/>
                  </a:lnTo>
                  <a:lnTo>
                    <a:pt x="169734" y="1220168"/>
                  </a:lnTo>
                  <a:lnTo>
                    <a:pt x="163700" y="1213852"/>
                  </a:lnTo>
                  <a:lnTo>
                    <a:pt x="157556" y="1212012"/>
                  </a:lnTo>
                  <a:lnTo>
                    <a:pt x="216755" y="1223188"/>
                  </a:lnTo>
                  <a:lnTo>
                    <a:pt x="241896" y="1256102"/>
                  </a:lnTo>
                  <a:lnTo>
                    <a:pt x="272116" y="1261807"/>
                  </a:lnTo>
                  <a:lnTo>
                    <a:pt x="270471" y="1282691"/>
                  </a:lnTo>
                  <a:lnTo>
                    <a:pt x="269776" y="1292233"/>
                  </a:lnTo>
                  <a:lnTo>
                    <a:pt x="268010" y="1301469"/>
                  </a:lnTo>
                  <a:lnTo>
                    <a:pt x="263546" y="1309149"/>
                  </a:lnTo>
                  <a:lnTo>
                    <a:pt x="254756" y="1314026"/>
                  </a:lnTo>
                  <a:lnTo>
                    <a:pt x="244064" y="1314265"/>
                  </a:lnTo>
                  <a:close/>
                </a:path>
                <a:path w="1271905" h="1314450">
                  <a:moveTo>
                    <a:pt x="1001946" y="400032"/>
                  </a:moveTo>
                  <a:lnTo>
                    <a:pt x="995981" y="398658"/>
                  </a:lnTo>
                  <a:lnTo>
                    <a:pt x="993005" y="393403"/>
                  </a:lnTo>
                  <a:lnTo>
                    <a:pt x="993008" y="384187"/>
                  </a:lnTo>
                  <a:lnTo>
                    <a:pt x="995377" y="367863"/>
                  </a:lnTo>
                  <a:lnTo>
                    <a:pt x="997343" y="355027"/>
                  </a:lnTo>
                  <a:lnTo>
                    <a:pt x="1000926" y="335367"/>
                  </a:lnTo>
                  <a:lnTo>
                    <a:pt x="1004939" y="319509"/>
                  </a:lnTo>
                  <a:lnTo>
                    <a:pt x="1008834" y="299922"/>
                  </a:lnTo>
                  <a:lnTo>
                    <a:pt x="1007621" y="282507"/>
                  </a:lnTo>
                  <a:lnTo>
                    <a:pt x="1000045" y="266819"/>
                  </a:lnTo>
                  <a:lnTo>
                    <a:pt x="984852" y="252412"/>
                  </a:lnTo>
                  <a:lnTo>
                    <a:pt x="973585" y="242585"/>
                  </a:lnTo>
                  <a:lnTo>
                    <a:pt x="963467" y="231119"/>
                  </a:lnTo>
                  <a:lnTo>
                    <a:pt x="954036" y="218789"/>
                  </a:lnTo>
                  <a:lnTo>
                    <a:pt x="944833" y="206371"/>
                  </a:lnTo>
                  <a:lnTo>
                    <a:pt x="937774" y="191234"/>
                  </a:lnTo>
                  <a:lnTo>
                    <a:pt x="938952" y="177652"/>
                  </a:lnTo>
                  <a:lnTo>
                    <a:pt x="947743" y="167390"/>
                  </a:lnTo>
                  <a:lnTo>
                    <a:pt x="963528" y="162213"/>
                  </a:lnTo>
                  <a:lnTo>
                    <a:pt x="978466" y="161216"/>
                  </a:lnTo>
                  <a:lnTo>
                    <a:pt x="993372" y="160945"/>
                  </a:lnTo>
                  <a:lnTo>
                    <a:pt x="1008246" y="161400"/>
                  </a:lnTo>
                  <a:lnTo>
                    <a:pt x="1035507" y="163531"/>
                  </a:lnTo>
                  <a:lnTo>
                    <a:pt x="1039783" y="160156"/>
                  </a:lnTo>
                  <a:lnTo>
                    <a:pt x="1043423" y="148293"/>
                  </a:lnTo>
                  <a:lnTo>
                    <a:pt x="1053463" y="119068"/>
                  </a:lnTo>
                  <a:lnTo>
                    <a:pt x="1063950" y="89979"/>
                  </a:lnTo>
                  <a:lnTo>
                    <a:pt x="1074640" y="60929"/>
                  </a:lnTo>
                  <a:lnTo>
                    <a:pt x="1085289" y="31818"/>
                  </a:lnTo>
                  <a:lnTo>
                    <a:pt x="1087167" y="26316"/>
                  </a:lnTo>
                  <a:lnTo>
                    <a:pt x="1087526" y="19970"/>
                  </a:lnTo>
                  <a:lnTo>
                    <a:pt x="1090603" y="15531"/>
                  </a:lnTo>
                  <a:lnTo>
                    <a:pt x="1094797" y="9630"/>
                  </a:lnTo>
                  <a:lnTo>
                    <a:pt x="1100310" y="1189"/>
                  </a:lnTo>
                  <a:lnTo>
                    <a:pt x="1111734" y="0"/>
                  </a:lnTo>
                  <a:lnTo>
                    <a:pt x="1137074" y="36296"/>
                  </a:lnTo>
                  <a:lnTo>
                    <a:pt x="1143071" y="61412"/>
                  </a:lnTo>
                  <a:lnTo>
                    <a:pt x="1114051" y="55933"/>
                  </a:lnTo>
                  <a:lnTo>
                    <a:pt x="1107849" y="56157"/>
                  </a:lnTo>
                  <a:lnTo>
                    <a:pt x="1088219" y="111015"/>
                  </a:lnTo>
                  <a:lnTo>
                    <a:pt x="1068081" y="167450"/>
                  </a:lnTo>
                  <a:lnTo>
                    <a:pt x="1268651" y="205317"/>
                  </a:lnTo>
                  <a:lnTo>
                    <a:pt x="1270478" y="207256"/>
                  </a:lnTo>
                  <a:lnTo>
                    <a:pt x="1271794" y="215392"/>
                  </a:lnTo>
                  <a:lnTo>
                    <a:pt x="1269719" y="221724"/>
                  </a:lnTo>
                  <a:lnTo>
                    <a:pt x="1265520" y="228047"/>
                  </a:lnTo>
                  <a:lnTo>
                    <a:pt x="1264072" y="229551"/>
                  </a:lnTo>
                  <a:lnTo>
                    <a:pt x="1212721" y="219856"/>
                  </a:lnTo>
                  <a:lnTo>
                    <a:pt x="1176429" y="216351"/>
                  </a:lnTo>
                  <a:lnTo>
                    <a:pt x="1178006" y="223900"/>
                  </a:lnTo>
                  <a:lnTo>
                    <a:pt x="1058330" y="201306"/>
                  </a:lnTo>
                  <a:lnTo>
                    <a:pt x="1058278" y="201575"/>
                  </a:lnTo>
                  <a:lnTo>
                    <a:pt x="1029085" y="196063"/>
                  </a:lnTo>
                  <a:lnTo>
                    <a:pt x="978193" y="194264"/>
                  </a:lnTo>
                  <a:lnTo>
                    <a:pt x="1020391" y="242110"/>
                  </a:lnTo>
                  <a:lnTo>
                    <a:pt x="1049596" y="247624"/>
                  </a:lnTo>
                  <a:lnTo>
                    <a:pt x="1048128" y="256828"/>
                  </a:lnTo>
                  <a:lnTo>
                    <a:pt x="1084601" y="299410"/>
                  </a:lnTo>
                  <a:lnTo>
                    <a:pt x="1137533" y="309404"/>
                  </a:lnTo>
                  <a:lnTo>
                    <a:pt x="1122260" y="318512"/>
                  </a:lnTo>
                  <a:lnTo>
                    <a:pt x="1037812" y="302569"/>
                  </a:lnTo>
                  <a:lnTo>
                    <a:pt x="1029119" y="348616"/>
                  </a:lnTo>
                  <a:lnTo>
                    <a:pt x="1071165" y="356554"/>
                  </a:lnTo>
                  <a:lnTo>
                    <a:pt x="1060768" y="364665"/>
                  </a:lnTo>
                  <a:lnTo>
                    <a:pt x="1029296" y="388019"/>
                  </a:lnTo>
                  <a:lnTo>
                    <a:pt x="1010911" y="397607"/>
                  </a:lnTo>
                  <a:lnTo>
                    <a:pt x="1001946" y="400032"/>
                  </a:lnTo>
                  <a:close/>
                </a:path>
                <a:path w="1271905" h="1314450">
                  <a:moveTo>
                    <a:pt x="1268651" y="205317"/>
                  </a:moveTo>
                  <a:lnTo>
                    <a:pt x="1139175" y="180872"/>
                  </a:lnTo>
                  <a:lnTo>
                    <a:pt x="1114051" y="55933"/>
                  </a:lnTo>
                  <a:lnTo>
                    <a:pt x="1143071" y="61412"/>
                  </a:lnTo>
                  <a:lnTo>
                    <a:pt x="1144825" y="68759"/>
                  </a:lnTo>
                  <a:lnTo>
                    <a:pt x="1152288" y="101219"/>
                  </a:lnTo>
                  <a:lnTo>
                    <a:pt x="1166893" y="166026"/>
                  </a:lnTo>
                  <a:lnTo>
                    <a:pt x="1169002" y="171165"/>
                  </a:lnTo>
                  <a:lnTo>
                    <a:pt x="1169878" y="176908"/>
                  </a:lnTo>
                  <a:lnTo>
                    <a:pt x="1170569" y="180664"/>
                  </a:lnTo>
                  <a:lnTo>
                    <a:pt x="1229946" y="191874"/>
                  </a:lnTo>
                  <a:lnTo>
                    <a:pt x="1249180" y="195784"/>
                  </a:lnTo>
                  <a:lnTo>
                    <a:pt x="1257590" y="198043"/>
                  </a:lnTo>
                  <a:lnTo>
                    <a:pt x="1265216" y="201670"/>
                  </a:lnTo>
                  <a:lnTo>
                    <a:pt x="1268651" y="205317"/>
                  </a:lnTo>
                  <a:close/>
                </a:path>
                <a:path w="1271905" h="1314450">
                  <a:moveTo>
                    <a:pt x="1229946" y="191874"/>
                  </a:moveTo>
                  <a:lnTo>
                    <a:pt x="1170569" y="180664"/>
                  </a:lnTo>
                  <a:lnTo>
                    <a:pt x="1210521" y="188137"/>
                  </a:lnTo>
                  <a:lnTo>
                    <a:pt x="1229946" y="191874"/>
                  </a:lnTo>
                  <a:close/>
                </a:path>
                <a:path w="1271905" h="1314450">
                  <a:moveTo>
                    <a:pt x="1234090" y="249547"/>
                  </a:moveTo>
                  <a:lnTo>
                    <a:pt x="1181282" y="239578"/>
                  </a:lnTo>
                  <a:lnTo>
                    <a:pt x="1213462" y="223343"/>
                  </a:lnTo>
                  <a:lnTo>
                    <a:pt x="1212721" y="219856"/>
                  </a:lnTo>
                  <a:lnTo>
                    <a:pt x="1264072" y="229551"/>
                  </a:lnTo>
                  <a:lnTo>
                    <a:pt x="1260020" y="233758"/>
                  </a:lnTo>
                  <a:lnTo>
                    <a:pt x="1254040" y="238254"/>
                  </a:lnTo>
                  <a:lnTo>
                    <a:pt x="1240917" y="245947"/>
                  </a:lnTo>
                  <a:lnTo>
                    <a:pt x="1234090" y="249547"/>
                  </a:lnTo>
                  <a:close/>
                </a:path>
                <a:path w="1271905" h="1314450">
                  <a:moveTo>
                    <a:pt x="1137533" y="309404"/>
                  </a:moveTo>
                  <a:lnTo>
                    <a:pt x="1084601" y="299410"/>
                  </a:lnTo>
                  <a:lnTo>
                    <a:pt x="1131112" y="270543"/>
                  </a:lnTo>
                  <a:lnTo>
                    <a:pt x="1145872" y="261059"/>
                  </a:lnTo>
                  <a:lnTo>
                    <a:pt x="1149135" y="258607"/>
                  </a:lnTo>
                  <a:lnTo>
                    <a:pt x="1150927" y="255041"/>
                  </a:lnTo>
                  <a:lnTo>
                    <a:pt x="1151099" y="251170"/>
                  </a:lnTo>
                  <a:lnTo>
                    <a:pt x="1149622" y="234385"/>
                  </a:lnTo>
                  <a:lnTo>
                    <a:pt x="1144562" y="223512"/>
                  </a:lnTo>
                  <a:lnTo>
                    <a:pt x="1134513" y="216822"/>
                  </a:lnTo>
                  <a:lnTo>
                    <a:pt x="1118070" y="212584"/>
                  </a:lnTo>
                  <a:lnTo>
                    <a:pt x="1178006" y="223900"/>
                  </a:lnTo>
                  <a:lnTo>
                    <a:pt x="1181282" y="239578"/>
                  </a:lnTo>
                  <a:lnTo>
                    <a:pt x="1234090" y="249547"/>
                  </a:lnTo>
                  <a:lnTo>
                    <a:pt x="1227373" y="253090"/>
                  </a:lnTo>
                  <a:lnTo>
                    <a:pt x="1213582" y="259872"/>
                  </a:lnTo>
                  <a:lnTo>
                    <a:pt x="1199719" y="266484"/>
                  </a:lnTo>
                  <a:lnTo>
                    <a:pt x="1191674" y="270543"/>
                  </a:lnTo>
                  <a:lnTo>
                    <a:pt x="1188866" y="275032"/>
                  </a:lnTo>
                  <a:lnTo>
                    <a:pt x="1189841" y="284698"/>
                  </a:lnTo>
                  <a:lnTo>
                    <a:pt x="1191466" y="301459"/>
                  </a:lnTo>
                  <a:lnTo>
                    <a:pt x="1160621" y="295635"/>
                  </a:lnTo>
                  <a:lnTo>
                    <a:pt x="1137533" y="309404"/>
                  </a:lnTo>
                  <a:close/>
                </a:path>
                <a:path w="1271905" h="1314450">
                  <a:moveTo>
                    <a:pt x="1049596" y="247624"/>
                  </a:moveTo>
                  <a:lnTo>
                    <a:pt x="1020391" y="242110"/>
                  </a:lnTo>
                  <a:lnTo>
                    <a:pt x="1029085" y="196063"/>
                  </a:lnTo>
                  <a:lnTo>
                    <a:pt x="1058278" y="201575"/>
                  </a:lnTo>
                  <a:lnTo>
                    <a:pt x="1054603" y="220472"/>
                  </a:lnTo>
                  <a:lnTo>
                    <a:pt x="1049596" y="247624"/>
                  </a:lnTo>
                  <a:close/>
                </a:path>
                <a:path w="1271905" h="1314450">
                  <a:moveTo>
                    <a:pt x="1197123" y="380334"/>
                  </a:moveTo>
                  <a:lnTo>
                    <a:pt x="1165629" y="374388"/>
                  </a:lnTo>
                  <a:lnTo>
                    <a:pt x="1162993" y="332372"/>
                  </a:lnTo>
                  <a:lnTo>
                    <a:pt x="1160621" y="295635"/>
                  </a:lnTo>
                  <a:lnTo>
                    <a:pt x="1191466" y="301459"/>
                  </a:lnTo>
                  <a:lnTo>
                    <a:pt x="1192490" y="312023"/>
                  </a:lnTo>
                  <a:lnTo>
                    <a:pt x="1194763" y="339730"/>
                  </a:lnTo>
                  <a:lnTo>
                    <a:pt x="1196515" y="366746"/>
                  </a:lnTo>
                  <a:lnTo>
                    <a:pt x="1197123" y="380334"/>
                  </a:lnTo>
                  <a:close/>
                </a:path>
                <a:path w="1271905" h="1314450">
                  <a:moveTo>
                    <a:pt x="1071165" y="356554"/>
                  </a:moveTo>
                  <a:lnTo>
                    <a:pt x="1029119" y="348616"/>
                  </a:lnTo>
                  <a:lnTo>
                    <a:pt x="1062166" y="323341"/>
                  </a:lnTo>
                  <a:lnTo>
                    <a:pt x="1037812" y="302569"/>
                  </a:lnTo>
                  <a:lnTo>
                    <a:pt x="1122260" y="318512"/>
                  </a:lnTo>
                  <a:lnTo>
                    <a:pt x="1112669" y="324231"/>
                  </a:lnTo>
                  <a:lnTo>
                    <a:pt x="1146137" y="355927"/>
                  </a:lnTo>
                  <a:lnTo>
                    <a:pt x="1086418" y="344653"/>
                  </a:lnTo>
                  <a:lnTo>
                    <a:pt x="1071165" y="356554"/>
                  </a:lnTo>
                  <a:close/>
                </a:path>
                <a:path w="1271905" h="1314450">
                  <a:moveTo>
                    <a:pt x="1180326" y="420894"/>
                  </a:moveTo>
                  <a:lnTo>
                    <a:pt x="1141235" y="395239"/>
                  </a:lnTo>
                  <a:lnTo>
                    <a:pt x="1086418" y="344653"/>
                  </a:lnTo>
                  <a:lnTo>
                    <a:pt x="1146137" y="355927"/>
                  </a:lnTo>
                  <a:lnTo>
                    <a:pt x="1165629" y="374388"/>
                  </a:lnTo>
                  <a:lnTo>
                    <a:pt x="1197123" y="380334"/>
                  </a:lnTo>
                  <a:lnTo>
                    <a:pt x="1186387" y="420138"/>
                  </a:lnTo>
                  <a:lnTo>
                    <a:pt x="1180326" y="420894"/>
                  </a:lnTo>
                  <a:close/>
                </a:path>
              </a:pathLst>
            </a:custGeom>
            <a:solidFill>
              <a:srgbClr val="000000"/>
            </a:solidFill>
          </p:spPr>
          <p:txBody>
            <a:bodyPr wrap="square" lIns="0" tIns="0" rIns="0" bIns="0" rtlCol="0"/>
            <a:lstStyle/>
            <a:p>
              <a:endParaRPr/>
            </a:p>
          </p:txBody>
        </p:sp>
      </p:grpSp>
      <p:sp>
        <p:nvSpPr>
          <p:cNvPr id="176" name="object 176">
            <a:extLst>
              <a:ext uri="{C183D7F6-B498-43B3-948B-1728B52AA6E4}">
                <adec:decorative xmlns:adec="http://schemas.microsoft.com/office/drawing/2017/decorative" val="1"/>
              </a:ext>
            </a:extLst>
          </p:cNvPr>
          <p:cNvSpPr/>
          <p:nvPr/>
        </p:nvSpPr>
        <p:spPr>
          <a:xfrm>
            <a:off x="0" y="0"/>
            <a:ext cx="4128770" cy="4200525"/>
          </a:xfrm>
          <a:custGeom>
            <a:avLst/>
            <a:gdLst/>
            <a:ahLst/>
            <a:cxnLst/>
            <a:rect l="l" t="t" r="r" b="b"/>
            <a:pathLst>
              <a:path w="4128770" h="4200525">
                <a:moveTo>
                  <a:pt x="1557044" y="4200524"/>
                </a:moveTo>
                <a:lnTo>
                  <a:pt x="1471014" y="4200524"/>
                </a:lnTo>
                <a:lnTo>
                  <a:pt x="1449858" y="4200135"/>
                </a:lnTo>
                <a:lnTo>
                  <a:pt x="1385726" y="4197772"/>
                </a:lnTo>
                <a:lnTo>
                  <a:pt x="1321671" y="4193837"/>
                </a:lnTo>
                <a:lnTo>
                  <a:pt x="1257733" y="4188331"/>
                </a:lnTo>
                <a:lnTo>
                  <a:pt x="1193948" y="4181257"/>
                </a:lnTo>
                <a:lnTo>
                  <a:pt x="1130356" y="4172620"/>
                </a:lnTo>
                <a:lnTo>
                  <a:pt x="1066996" y="4162425"/>
                </a:lnTo>
                <a:lnTo>
                  <a:pt x="1003904" y="4150679"/>
                </a:lnTo>
                <a:lnTo>
                  <a:pt x="941120" y="4137387"/>
                </a:lnTo>
                <a:lnTo>
                  <a:pt x="878681" y="4122559"/>
                </a:lnTo>
                <a:lnTo>
                  <a:pt x="816625" y="4106203"/>
                </a:lnTo>
                <a:lnTo>
                  <a:pt x="754989" y="4088329"/>
                </a:lnTo>
                <a:lnTo>
                  <a:pt x="693810" y="4068947"/>
                </a:lnTo>
                <a:lnTo>
                  <a:pt x="633125" y="4048070"/>
                </a:lnTo>
                <a:lnTo>
                  <a:pt x="572971" y="4025710"/>
                </a:lnTo>
                <a:lnTo>
                  <a:pt x="513384" y="4001881"/>
                </a:lnTo>
                <a:lnTo>
                  <a:pt x="454399" y="3976597"/>
                </a:lnTo>
                <a:lnTo>
                  <a:pt x="396053" y="3949872"/>
                </a:lnTo>
                <a:lnTo>
                  <a:pt x="338380" y="3921724"/>
                </a:lnTo>
                <a:lnTo>
                  <a:pt x="281415" y="3892168"/>
                </a:lnTo>
                <a:lnTo>
                  <a:pt x="225193" y="3861224"/>
                </a:lnTo>
                <a:lnTo>
                  <a:pt x="169747" y="3828909"/>
                </a:lnTo>
                <a:lnTo>
                  <a:pt x="115111" y="3795243"/>
                </a:lnTo>
                <a:lnTo>
                  <a:pt x="61317" y="3760246"/>
                </a:lnTo>
                <a:lnTo>
                  <a:pt x="8399" y="3723940"/>
                </a:lnTo>
                <a:lnTo>
                  <a:pt x="0" y="3717947"/>
                </a:lnTo>
                <a:lnTo>
                  <a:pt x="0" y="0"/>
                </a:lnTo>
                <a:lnTo>
                  <a:pt x="3592823" y="0"/>
                </a:lnTo>
                <a:lnTo>
                  <a:pt x="3594990" y="2812"/>
                </a:lnTo>
                <a:lnTo>
                  <a:pt x="3633222" y="54362"/>
                </a:lnTo>
                <a:lnTo>
                  <a:pt x="3670172" y="106827"/>
                </a:lnTo>
                <a:lnTo>
                  <a:pt x="3705829" y="160191"/>
                </a:lnTo>
                <a:lnTo>
                  <a:pt x="3740160" y="214406"/>
                </a:lnTo>
                <a:lnTo>
                  <a:pt x="3773155" y="269455"/>
                </a:lnTo>
                <a:lnTo>
                  <a:pt x="3804785" y="325289"/>
                </a:lnTo>
                <a:lnTo>
                  <a:pt x="3835040" y="381891"/>
                </a:lnTo>
                <a:lnTo>
                  <a:pt x="3863891" y="439210"/>
                </a:lnTo>
                <a:lnTo>
                  <a:pt x="3891332" y="497228"/>
                </a:lnTo>
                <a:lnTo>
                  <a:pt x="3917336" y="555894"/>
                </a:lnTo>
                <a:lnTo>
                  <a:pt x="3941897" y="615189"/>
                </a:lnTo>
                <a:lnTo>
                  <a:pt x="3964991" y="675059"/>
                </a:lnTo>
                <a:lnTo>
                  <a:pt x="3986613" y="735488"/>
                </a:lnTo>
                <a:lnTo>
                  <a:pt x="4006743" y="796420"/>
                </a:lnTo>
                <a:lnTo>
                  <a:pt x="4025373" y="857837"/>
                </a:lnTo>
                <a:lnTo>
                  <a:pt x="4042488" y="919683"/>
                </a:lnTo>
                <a:lnTo>
                  <a:pt x="4058083" y="981940"/>
                </a:lnTo>
                <a:lnTo>
                  <a:pt x="4072143" y="1044551"/>
                </a:lnTo>
                <a:lnTo>
                  <a:pt x="4084664" y="1107499"/>
                </a:lnTo>
                <a:lnTo>
                  <a:pt x="4095635" y="1170724"/>
                </a:lnTo>
                <a:lnTo>
                  <a:pt x="4105052" y="1234210"/>
                </a:lnTo>
                <a:lnTo>
                  <a:pt x="4112907" y="1297898"/>
                </a:lnTo>
                <a:lnTo>
                  <a:pt x="4119198" y="1361770"/>
                </a:lnTo>
                <a:lnTo>
                  <a:pt x="4123919" y="1425766"/>
                </a:lnTo>
                <a:lnTo>
                  <a:pt x="4127068" y="1489869"/>
                </a:lnTo>
                <a:lnTo>
                  <a:pt x="4128442" y="1543110"/>
                </a:lnTo>
                <a:lnTo>
                  <a:pt x="1557044" y="4200524"/>
                </a:lnTo>
                <a:close/>
              </a:path>
              <a:path w="4128770" h="4200525">
                <a:moveTo>
                  <a:pt x="4128442" y="4200524"/>
                </a:moveTo>
                <a:lnTo>
                  <a:pt x="1557044" y="4200524"/>
                </a:lnTo>
                <a:lnTo>
                  <a:pt x="1578201" y="4200135"/>
                </a:lnTo>
                <a:lnTo>
                  <a:pt x="1610274" y="4199150"/>
                </a:lnTo>
                <a:lnTo>
                  <a:pt x="1674378" y="4196001"/>
                </a:lnTo>
                <a:lnTo>
                  <a:pt x="1738371" y="4191280"/>
                </a:lnTo>
                <a:lnTo>
                  <a:pt x="1802242" y="4184989"/>
                </a:lnTo>
                <a:lnTo>
                  <a:pt x="1865929" y="4177134"/>
                </a:lnTo>
                <a:lnTo>
                  <a:pt x="1929415" y="4167717"/>
                </a:lnTo>
                <a:lnTo>
                  <a:pt x="1992641" y="4156746"/>
                </a:lnTo>
                <a:lnTo>
                  <a:pt x="2055588" y="4144225"/>
                </a:lnTo>
                <a:lnTo>
                  <a:pt x="2118199" y="4130165"/>
                </a:lnTo>
                <a:lnTo>
                  <a:pt x="2180457" y="4114570"/>
                </a:lnTo>
                <a:lnTo>
                  <a:pt x="2242303" y="4097455"/>
                </a:lnTo>
                <a:lnTo>
                  <a:pt x="2303720" y="4078825"/>
                </a:lnTo>
                <a:lnTo>
                  <a:pt x="2364652" y="4058695"/>
                </a:lnTo>
                <a:lnTo>
                  <a:pt x="2425080" y="4037074"/>
                </a:lnTo>
                <a:lnTo>
                  <a:pt x="2484951" y="4013979"/>
                </a:lnTo>
                <a:lnTo>
                  <a:pt x="2544246" y="3989419"/>
                </a:lnTo>
                <a:lnTo>
                  <a:pt x="2602911" y="3963414"/>
                </a:lnTo>
                <a:lnTo>
                  <a:pt x="2660930" y="3935974"/>
                </a:lnTo>
                <a:lnTo>
                  <a:pt x="2718248" y="3907122"/>
                </a:lnTo>
                <a:lnTo>
                  <a:pt x="2774850" y="3876867"/>
                </a:lnTo>
                <a:lnTo>
                  <a:pt x="2830684" y="3845238"/>
                </a:lnTo>
                <a:lnTo>
                  <a:pt x="2885733" y="3812242"/>
                </a:lnTo>
                <a:lnTo>
                  <a:pt x="2939948" y="3777911"/>
                </a:lnTo>
                <a:lnTo>
                  <a:pt x="2993312" y="3742254"/>
                </a:lnTo>
                <a:lnTo>
                  <a:pt x="3045777" y="3705304"/>
                </a:lnTo>
                <a:lnTo>
                  <a:pt x="3097328" y="3667073"/>
                </a:lnTo>
                <a:lnTo>
                  <a:pt x="3147916" y="3627593"/>
                </a:lnTo>
                <a:lnTo>
                  <a:pt x="3197529" y="3586877"/>
                </a:lnTo>
                <a:lnTo>
                  <a:pt x="3246119" y="3544963"/>
                </a:lnTo>
                <a:lnTo>
                  <a:pt x="3293673" y="3501862"/>
                </a:lnTo>
                <a:lnTo>
                  <a:pt x="3340149" y="3457614"/>
                </a:lnTo>
                <a:lnTo>
                  <a:pt x="3385531" y="3412231"/>
                </a:lnTo>
                <a:lnTo>
                  <a:pt x="3429780" y="3365756"/>
                </a:lnTo>
                <a:lnTo>
                  <a:pt x="3472881" y="3318201"/>
                </a:lnTo>
                <a:lnTo>
                  <a:pt x="3514795" y="3269611"/>
                </a:lnTo>
                <a:lnTo>
                  <a:pt x="3555511" y="3219999"/>
                </a:lnTo>
                <a:lnTo>
                  <a:pt x="3594990" y="3169410"/>
                </a:lnTo>
                <a:lnTo>
                  <a:pt x="3633222" y="3117860"/>
                </a:lnTo>
                <a:lnTo>
                  <a:pt x="3670172" y="3065395"/>
                </a:lnTo>
                <a:lnTo>
                  <a:pt x="3705829" y="3012031"/>
                </a:lnTo>
                <a:lnTo>
                  <a:pt x="3740160" y="2957816"/>
                </a:lnTo>
                <a:lnTo>
                  <a:pt x="3773155" y="2902766"/>
                </a:lnTo>
                <a:lnTo>
                  <a:pt x="3804785" y="2846932"/>
                </a:lnTo>
                <a:lnTo>
                  <a:pt x="3835040" y="2790330"/>
                </a:lnTo>
                <a:lnTo>
                  <a:pt x="3863891" y="2733011"/>
                </a:lnTo>
                <a:lnTo>
                  <a:pt x="3891332" y="2674993"/>
                </a:lnTo>
                <a:lnTo>
                  <a:pt x="3917336" y="2616328"/>
                </a:lnTo>
                <a:lnTo>
                  <a:pt x="3941897" y="2557033"/>
                </a:lnTo>
                <a:lnTo>
                  <a:pt x="3964991" y="2497162"/>
                </a:lnTo>
                <a:lnTo>
                  <a:pt x="3986613" y="2436734"/>
                </a:lnTo>
                <a:lnTo>
                  <a:pt x="4006743" y="2375802"/>
                </a:lnTo>
                <a:lnTo>
                  <a:pt x="4025373" y="2314385"/>
                </a:lnTo>
                <a:lnTo>
                  <a:pt x="4042488" y="2252539"/>
                </a:lnTo>
                <a:lnTo>
                  <a:pt x="4058083" y="2190282"/>
                </a:lnTo>
                <a:lnTo>
                  <a:pt x="4072143" y="2127670"/>
                </a:lnTo>
                <a:lnTo>
                  <a:pt x="4084664" y="2064723"/>
                </a:lnTo>
                <a:lnTo>
                  <a:pt x="4095635" y="2001498"/>
                </a:lnTo>
                <a:lnTo>
                  <a:pt x="4105052" y="1938012"/>
                </a:lnTo>
                <a:lnTo>
                  <a:pt x="4112907" y="1874324"/>
                </a:lnTo>
                <a:lnTo>
                  <a:pt x="4119198" y="1810453"/>
                </a:lnTo>
                <a:lnTo>
                  <a:pt x="4123919" y="1746456"/>
                </a:lnTo>
                <a:lnTo>
                  <a:pt x="4127068" y="1682353"/>
                </a:lnTo>
                <a:lnTo>
                  <a:pt x="4128442" y="1629111"/>
                </a:lnTo>
                <a:lnTo>
                  <a:pt x="4128442" y="4200524"/>
                </a:lnTo>
                <a:close/>
              </a:path>
            </a:pathLst>
          </a:custGeom>
          <a:solidFill>
            <a:srgbClr val="FFD558"/>
          </a:solidFill>
        </p:spPr>
        <p:txBody>
          <a:bodyPr wrap="square" lIns="0" tIns="0" rIns="0" bIns="0" rtlCol="0"/>
          <a:lstStyle/>
          <a:p>
            <a:endParaRPr/>
          </a:p>
        </p:txBody>
      </p:sp>
      <p:sp>
        <p:nvSpPr>
          <p:cNvPr id="190" name="object 190">
            <a:extLst>
              <a:ext uri="{C183D7F6-B498-43B3-948B-1728B52AA6E4}">
                <adec:decorative xmlns:adec="http://schemas.microsoft.com/office/drawing/2017/decorative" val="1"/>
              </a:ext>
            </a:extLst>
          </p:cNvPr>
          <p:cNvSpPr/>
          <p:nvPr/>
        </p:nvSpPr>
        <p:spPr>
          <a:xfrm>
            <a:off x="9567627" y="0"/>
            <a:ext cx="8386936" cy="2802471"/>
          </a:xfrm>
          <a:prstGeom prst="rect">
            <a:avLst/>
          </a:prstGeom>
          <a:blipFill>
            <a:blip r:embed="rId2" cstate="print"/>
            <a:stretch>
              <a:fillRect/>
            </a:stretch>
          </a:blipFill>
        </p:spPr>
        <p:txBody>
          <a:bodyPr wrap="square" lIns="0" tIns="0" rIns="0" bIns="0" rtlCol="0"/>
          <a:lstStyle/>
          <a:p>
            <a:endParaRPr/>
          </a:p>
        </p:txBody>
      </p:sp>
      <p:sp>
        <p:nvSpPr>
          <p:cNvPr id="191" name="object 191">
            <a:extLst>
              <a:ext uri="{C183D7F6-B498-43B3-948B-1728B52AA6E4}">
                <adec:decorative xmlns:adec="http://schemas.microsoft.com/office/drawing/2017/decorative" val="1"/>
              </a:ext>
            </a:extLst>
          </p:cNvPr>
          <p:cNvSpPr/>
          <p:nvPr/>
        </p:nvSpPr>
        <p:spPr>
          <a:xfrm>
            <a:off x="1145437" y="970772"/>
            <a:ext cx="16365855" cy="8251834"/>
          </a:xfrm>
          <a:custGeom>
            <a:avLst/>
            <a:gdLst/>
            <a:ahLst/>
            <a:cxnLst/>
            <a:rect l="l" t="t" r="r" b="b"/>
            <a:pathLst>
              <a:path w="16365855" h="7683500">
                <a:moveTo>
                  <a:pt x="16365274" y="7683500"/>
                </a:moveTo>
                <a:lnTo>
                  <a:pt x="0" y="7683500"/>
                </a:lnTo>
                <a:lnTo>
                  <a:pt x="0" y="0"/>
                </a:lnTo>
                <a:lnTo>
                  <a:pt x="16365274" y="0"/>
                </a:lnTo>
                <a:lnTo>
                  <a:pt x="16365274" y="723900"/>
                </a:lnTo>
                <a:lnTo>
                  <a:pt x="684936" y="723900"/>
                </a:lnTo>
                <a:lnTo>
                  <a:pt x="670445" y="736600"/>
                </a:lnTo>
                <a:lnTo>
                  <a:pt x="642498" y="736600"/>
                </a:lnTo>
                <a:lnTo>
                  <a:pt x="629143" y="749300"/>
                </a:lnTo>
                <a:lnTo>
                  <a:pt x="622656" y="749300"/>
                </a:lnTo>
                <a:lnTo>
                  <a:pt x="610065" y="762000"/>
                </a:lnTo>
                <a:lnTo>
                  <a:pt x="603991" y="762000"/>
                </a:lnTo>
                <a:lnTo>
                  <a:pt x="592285" y="774700"/>
                </a:lnTo>
                <a:lnTo>
                  <a:pt x="586682" y="774700"/>
                </a:lnTo>
                <a:lnTo>
                  <a:pt x="575974" y="787400"/>
                </a:lnTo>
                <a:lnTo>
                  <a:pt x="570895" y="800100"/>
                </a:lnTo>
                <a:lnTo>
                  <a:pt x="561288" y="812800"/>
                </a:lnTo>
                <a:lnTo>
                  <a:pt x="556784" y="812800"/>
                </a:lnTo>
                <a:lnTo>
                  <a:pt x="548370" y="825500"/>
                </a:lnTo>
                <a:lnTo>
                  <a:pt x="544483" y="838200"/>
                </a:lnTo>
                <a:lnTo>
                  <a:pt x="537344" y="850900"/>
                </a:lnTo>
                <a:lnTo>
                  <a:pt x="534111" y="850900"/>
                </a:lnTo>
                <a:lnTo>
                  <a:pt x="528316" y="863600"/>
                </a:lnTo>
                <a:lnTo>
                  <a:pt x="525768" y="876300"/>
                </a:lnTo>
                <a:lnTo>
                  <a:pt x="521372" y="889000"/>
                </a:lnTo>
                <a:lnTo>
                  <a:pt x="519535" y="901700"/>
                </a:lnTo>
                <a:lnTo>
                  <a:pt x="516581" y="914400"/>
                </a:lnTo>
                <a:lnTo>
                  <a:pt x="515471" y="914400"/>
                </a:lnTo>
                <a:lnTo>
                  <a:pt x="513987" y="939800"/>
                </a:lnTo>
                <a:lnTo>
                  <a:pt x="513616" y="939800"/>
                </a:lnTo>
                <a:lnTo>
                  <a:pt x="513616" y="1193800"/>
                </a:lnTo>
                <a:lnTo>
                  <a:pt x="513987" y="1206500"/>
                </a:lnTo>
                <a:lnTo>
                  <a:pt x="515471" y="1219200"/>
                </a:lnTo>
                <a:lnTo>
                  <a:pt x="516581" y="1219200"/>
                </a:lnTo>
                <a:lnTo>
                  <a:pt x="519535" y="1244600"/>
                </a:lnTo>
                <a:lnTo>
                  <a:pt x="521372" y="1244600"/>
                </a:lnTo>
                <a:lnTo>
                  <a:pt x="525768" y="1257300"/>
                </a:lnTo>
                <a:lnTo>
                  <a:pt x="528316" y="1270000"/>
                </a:lnTo>
                <a:lnTo>
                  <a:pt x="534111" y="1282700"/>
                </a:lnTo>
                <a:lnTo>
                  <a:pt x="537344" y="1295400"/>
                </a:lnTo>
                <a:lnTo>
                  <a:pt x="544483" y="1308100"/>
                </a:lnTo>
                <a:lnTo>
                  <a:pt x="548371" y="1308100"/>
                </a:lnTo>
                <a:lnTo>
                  <a:pt x="556784" y="1320800"/>
                </a:lnTo>
                <a:lnTo>
                  <a:pt x="561288" y="1333500"/>
                </a:lnTo>
                <a:lnTo>
                  <a:pt x="570895" y="1333500"/>
                </a:lnTo>
                <a:lnTo>
                  <a:pt x="575974" y="1346200"/>
                </a:lnTo>
                <a:lnTo>
                  <a:pt x="586682" y="1358900"/>
                </a:lnTo>
                <a:lnTo>
                  <a:pt x="592285" y="1358900"/>
                </a:lnTo>
                <a:lnTo>
                  <a:pt x="603991" y="1371600"/>
                </a:lnTo>
                <a:lnTo>
                  <a:pt x="610065" y="1371600"/>
                </a:lnTo>
                <a:lnTo>
                  <a:pt x="622656" y="1384300"/>
                </a:lnTo>
                <a:lnTo>
                  <a:pt x="629143" y="1384300"/>
                </a:lnTo>
                <a:lnTo>
                  <a:pt x="642498" y="1397000"/>
                </a:lnTo>
                <a:lnTo>
                  <a:pt x="649334" y="1397000"/>
                </a:lnTo>
                <a:lnTo>
                  <a:pt x="663324" y="1409700"/>
                </a:lnTo>
                <a:lnTo>
                  <a:pt x="707124" y="1409700"/>
                </a:lnTo>
                <a:lnTo>
                  <a:pt x="714604" y="1422400"/>
                </a:lnTo>
                <a:lnTo>
                  <a:pt x="16365274" y="1422400"/>
                </a:lnTo>
                <a:lnTo>
                  <a:pt x="16365274" y="2146300"/>
                </a:lnTo>
                <a:lnTo>
                  <a:pt x="684936" y="2146300"/>
                </a:lnTo>
                <a:lnTo>
                  <a:pt x="670445" y="2159000"/>
                </a:lnTo>
                <a:lnTo>
                  <a:pt x="649334" y="2159000"/>
                </a:lnTo>
                <a:lnTo>
                  <a:pt x="642498" y="2171700"/>
                </a:lnTo>
                <a:lnTo>
                  <a:pt x="622656" y="2171700"/>
                </a:lnTo>
                <a:lnTo>
                  <a:pt x="610065" y="2184400"/>
                </a:lnTo>
                <a:lnTo>
                  <a:pt x="603991" y="2197100"/>
                </a:lnTo>
                <a:lnTo>
                  <a:pt x="592285" y="2197100"/>
                </a:lnTo>
                <a:lnTo>
                  <a:pt x="586682" y="2209800"/>
                </a:lnTo>
                <a:lnTo>
                  <a:pt x="575974" y="2222500"/>
                </a:lnTo>
                <a:lnTo>
                  <a:pt x="570895" y="2222500"/>
                </a:lnTo>
                <a:lnTo>
                  <a:pt x="561288" y="2235200"/>
                </a:lnTo>
                <a:lnTo>
                  <a:pt x="556784" y="2235200"/>
                </a:lnTo>
                <a:lnTo>
                  <a:pt x="548370" y="2247900"/>
                </a:lnTo>
                <a:lnTo>
                  <a:pt x="544483" y="2260600"/>
                </a:lnTo>
                <a:lnTo>
                  <a:pt x="537344" y="2273300"/>
                </a:lnTo>
                <a:lnTo>
                  <a:pt x="534111" y="2273300"/>
                </a:lnTo>
                <a:lnTo>
                  <a:pt x="528316" y="2298700"/>
                </a:lnTo>
                <a:lnTo>
                  <a:pt x="525768" y="2298700"/>
                </a:lnTo>
                <a:lnTo>
                  <a:pt x="521372" y="2311400"/>
                </a:lnTo>
                <a:lnTo>
                  <a:pt x="519535" y="2324100"/>
                </a:lnTo>
                <a:lnTo>
                  <a:pt x="516581" y="2336800"/>
                </a:lnTo>
                <a:lnTo>
                  <a:pt x="515471" y="2349500"/>
                </a:lnTo>
                <a:lnTo>
                  <a:pt x="513987" y="2362200"/>
                </a:lnTo>
                <a:lnTo>
                  <a:pt x="513616" y="2362200"/>
                </a:lnTo>
                <a:lnTo>
                  <a:pt x="513616" y="2616200"/>
                </a:lnTo>
                <a:lnTo>
                  <a:pt x="513987" y="2628900"/>
                </a:lnTo>
                <a:lnTo>
                  <a:pt x="515471" y="2641600"/>
                </a:lnTo>
                <a:lnTo>
                  <a:pt x="516581" y="2654300"/>
                </a:lnTo>
                <a:lnTo>
                  <a:pt x="519535" y="2667000"/>
                </a:lnTo>
                <a:lnTo>
                  <a:pt x="521372" y="2667000"/>
                </a:lnTo>
                <a:lnTo>
                  <a:pt x="525768" y="2692400"/>
                </a:lnTo>
                <a:lnTo>
                  <a:pt x="528316" y="2692400"/>
                </a:lnTo>
                <a:lnTo>
                  <a:pt x="534111" y="2705100"/>
                </a:lnTo>
                <a:lnTo>
                  <a:pt x="537344" y="2717800"/>
                </a:lnTo>
                <a:lnTo>
                  <a:pt x="544483" y="2730500"/>
                </a:lnTo>
                <a:lnTo>
                  <a:pt x="548371" y="2730500"/>
                </a:lnTo>
                <a:lnTo>
                  <a:pt x="556784" y="2743200"/>
                </a:lnTo>
                <a:lnTo>
                  <a:pt x="561288" y="2755900"/>
                </a:lnTo>
                <a:lnTo>
                  <a:pt x="570895" y="2768600"/>
                </a:lnTo>
                <a:lnTo>
                  <a:pt x="575974" y="2768600"/>
                </a:lnTo>
                <a:lnTo>
                  <a:pt x="586682" y="2781300"/>
                </a:lnTo>
                <a:lnTo>
                  <a:pt x="592285" y="2781300"/>
                </a:lnTo>
                <a:lnTo>
                  <a:pt x="603991" y="2794000"/>
                </a:lnTo>
                <a:lnTo>
                  <a:pt x="610065" y="2794000"/>
                </a:lnTo>
                <a:lnTo>
                  <a:pt x="622656" y="2806700"/>
                </a:lnTo>
                <a:lnTo>
                  <a:pt x="629143" y="2806700"/>
                </a:lnTo>
                <a:lnTo>
                  <a:pt x="642498" y="2819400"/>
                </a:lnTo>
                <a:lnTo>
                  <a:pt x="649334" y="2819400"/>
                </a:lnTo>
                <a:lnTo>
                  <a:pt x="663324" y="2832100"/>
                </a:lnTo>
                <a:lnTo>
                  <a:pt x="692272" y="2832100"/>
                </a:lnTo>
                <a:lnTo>
                  <a:pt x="707124" y="2844800"/>
                </a:lnTo>
                <a:lnTo>
                  <a:pt x="16365274" y="2844800"/>
                </a:lnTo>
                <a:lnTo>
                  <a:pt x="16365274" y="3568700"/>
                </a:lnTo>
                <a:lnTo>
                  <a:pt x="692271" y="3568700"/>
                </a:lnTo>
                <a:lnTo>
                  <a:pt x="684936" y="3581400"/>
                </a:lnTo>
                <a:lnTo>
                  <a:pt x="663324" y="3581400"/>
                </a:lnTo>
                <a:lnTo>
                  <a:pt x="649334" y="3594100"/>
                </a:lnTo>
                <a:lnTo>
                  <a:pt x="629143" y="3594100"/>
                </a:lnTo>
                <a:lnTo>
                  <a:pt x="622656" y="3606800"/>
                </a:lnTo>
                <a:lnTo>
                  <a:pt x="610065" y="3606800"/>
                </a:lnTo>
                <a:lnTo>
                  <a:pt x="603991" y="3619500"/>
                </a:lnTo>
                <a:lnTo>
                  <a:pt x="592285" y="3619500"/>
                </a:lnTo>
                <a:lnTo>
                  <a:pt x="586682" y="3632200"/>
                </a:lnTo>
                <a:lnTo>
                  <a:pt x="575974" y="3644900"/>
                </a:lnTo>
                <a:lnTo>
                  <a:pt x="570895" y="3644900"/>
                </a:lnTo>
                <a:lnTo>
                  <a:pt x="561288" y="3657600"/>
                </a:lnTo>
                <a:lnTo>
                  <a:pt x="556784" y="3670300"/>
                </a:lnTo>
                <a:lnTo>
                  <a:pt x="548370" y="3683000"/>
                </a:lnTo>
                <a:lnTo>
                  <a:pt x="544483" y="3683000"/>
                </a:lnTo>
                <a:lnTo>
                  <a:pt x="537344" y="3695700"/>
                </a:lnTo>
                <a:lnTo>
                  <a:pt x="534111" y="3708400"/>
                </a:lnTo>
                <a:lnTo>
                  <a:pt x="528316" y="3721100"/>
                </a:lnTo>
                <a:lnTo>
                  <a:pt x="525768" y="3721100"/>
                </a:lnTo>
                <a:lnTo>
                  <a:pt x="521372" y="3733800"/>
                </a:lnTo>
                <a:lnTo>
                  <a:pt x="519535" y="3746500"/>
                </a:lnTo>
                <a:lnTo>
                  <a:pt x="516581" y="3759200"/>
                </a:lnTo>
                <a:lnTo>
                  <a:pt x="515471" y="3771900"/>
                </a:lnTo>
                <a:lnTo>
                  <a:pt x="513987" y="3784600"/>
                </a:lnTo>
                <a:lnTo>
                  <a:pt x="513616" y="3797300"/>
                </a:lnTo>
                <a:lnTo>
                  <a:pt x="513616" y="4038600"/>
                </a:lnTo>
                <a:lnTo>
                  <a:pt x="513987" y="4051300"/>
                </a:lnTo>
                <a:lnTo>
                  <a:pt x="515471" y="4064000"/>
                </a:lnTo>
                <a:lnTo>
                  <a:pt x="516581" y="4076700"/>
                </a:lnTo>
                <a:lnTo>
                  <a:pt x="519535" y="4089400"/>
                </a:lnTo>
                <a:lnTo>
                  <a:pt x="521372" y="4102100"/>
                </a:lnTo>
                <a:lnTo>
                  <a:pt x="525768" y="4114800"/>
                </a:lnTo>
                <a:lnTo>
                  <a:pt x="528316" y="4114800"/>
                </a:lnTo>
                <a:lnTo>
                  <a:pt x="534111" y="4127500"/>
                </a:lnTo>
                <a:lnTo>
                  <a:pt x="537344" y="4140200"/>
                </a:lnTo>
                <a:lnTo>
                  <a:pt x="544483" y="4152900"/>
                </a:lnTo>
                <a:lnTo>
                  <a:pt x="548371" y="4152900"/>
                </a:lnTo>
                <a:lnTo>
                  <a:pt x="556784" y="4165600"/>
                </a:lnTo>
                <a:lnTo>
                  <a:pt x="561288" y="4178300"/>
                </a:lnTo>
                <a:lnTo>
                  <a:pt x="570895" y="4191000"/>
                </a:lnTo>
                <a:lnTo>
                  <a:pt x="575974" y="4191000"/>
                </a:lnTo>
                <a:lnTo>
                  <a:pt x="586682" y="4203700"/>
                </a:lnTo>
                <a:lnTo>
                  <a:pt x="592285" y="4216400"/>
                </a:lnTo>
                <a:lnTo>
                  <a:pt x="603991" y="4216400"/>
                </a:lnTo>
                <a:lnTo>
                  <a:pt x="610065" y="4229100"/>
                </a:lnTo>
                <a:lnTo>
                  <a:pt x="622656" y="4229100"/>
                </a:lnTo>
                <a:lnTo>
                  <a:pt x="629143" y="4241800"/>
                </a:lnTo>
                <a:lnTo>
                  <a:pt x="649334" y="4241800"/>
                </a:lnTo>
                <a:lnTo>
                  <a:pt x="663324" y="4254500"/>
                </a:lnTo>
                <a:lnTo>
                  <a:pt x="684936" y="4254500"/>
                </a:lnTo>
                <a:lnTo>
                  <a:pt x="692272" y="4267200"/>
                </a:lnTo>
                <a:lnTo>
                  <a:pt x="16365274" y="4267200"/>
                </a:lnTo>
                <a:lnTo>
                  <a:pt x="16365274" y="4991100"/>
                </a:lnTo>
                <a:lnTo>
                  <a:pt x="707124" y="4991100"/>
                </a:lnTo>
                <a:lnTo>
                  <a:pt x="692271" y="5003800"/>
                </a:lnTo>
                <a:lnTo>
                  <a:pt x="663324" y="5003800"/>
                </a:lnTo>
                <a:lnTo>
                  <a:pt x="649334" y="5016500"/>
                </a:lnTo>
                <a:lnTo>
                  <a:pt x="642498" y="5016500"/>
                </a:lnTo>
                <a:lnTo>
                  <a:pt x="629143" y="5029200"/>
                </a:lnTo>
                <a:lnTo>
                  <a:pt x="622656" y="5029200"/>
                </a:lnTo>
                <a:lnTo>
                  <a:pt x="610065" y="5041900"/>
                </a:lnTo>
                <a:lnTo>
                  <a:pt x="603991" y="5041900"/>
                </a:lnTo>
                <a:lnTo>
                  <a:pt x="592285" y="5054600"/>
                </a:lnTo>
                <a:lnTo>
                  <a:pt x="586682" y="5054600"/>
                </a:lnTo>
                <a:lnTo>
                  <a:pt x="575974" y="5067300"/>
                </a:lnTo>
                <a:lnTo>
                  <a:pt x="570895" y="5067300"/>
                </a:lnTo>
                <a:lnTo>
                  <a:pt x="561288" y="5080000"/>
                </a:lnTo>
                <a:lnTo>
                  <a:pt x="556784" y="5092700"/>
                </a:lnTo>
                <a:lnTo>
                  <a:pt x="548370" y="5105400"/>
                </a:lnTo>
                <a:lnTo>
                  <a:pt x="544483" y="5105400"/>
                </a:lnTo>
                <a:lnTo>
                  <a:pt x="537344" y="5118100"/>
                </a:lnTo>
                <a:lnTo>
                  <a:pt x="534111" y="5130800"/>
                </a:lnTo>
                <a:lnTo>
                  <a:pt x="528316" y="5143500"/>
                </a:lnTo>
                <a:lnTo>
                  <a:pt x="525768" y="5143500"/>
                </a:lnTo>
                <a:lnTo>
                  <a:pt x="521372" y="5168900"/>
                </a:lnTo>
                <a:lnTo>
                  <a:pt x="519535" y="5168900"/>
                </a:lnTo>
                <a:lnTo>
                  <a:pt x="516581" y="5181600"/>
                </a:lnTo>
                <a:lnTo>
                  <a:pt x="515471" y="5194300"/>
                </a:lnTo>
                <a:lnTo>
                  <a:pt x="513987" y="5207000"/>
                </a:lnTo>
                <a:lnTo>
                  <a:pt x="513616" y="5219700"/>
                </a:lnTo>
                <a:lnTo>
                  <a:pt x="513616" y="5473700"/>
                </a:lnTo>
                <a:lnTo>
                  <a:pt x="513987" y="5473700"/>
                </a:lnTo>
                <a:lnTo>
                  <a:pt x="515471" y="5486400"/>
                </a:lnTo>
                <a:lnTo>
                  <a:pt x="516581" y="5499100"/>
                </a:lnTo>
                <a:lnTo>
                  <a:pt x="519535" y="5511800"/>
                </a:lnTo>
                <a:lnTo>
                  <a:pt x="521372" y="5524500"/>
                </a:lnTo>
                <a:lnTo>
                  <a:pt x="525768" y="5537200"/>
                </a:lnTo>
                <a:lnTo>
                  <a:pt x="528316" y="5537200"/>
                </a:lnTo>
                <a:lnTo>
                  <a:pt x="534111" y="5562600"/>
                </a:lnTo>
                <a:lnTo>
                  <a:pt x="537344" y="5562600"/>
                </a:lnTo>
                <a:lnTo>
                  <a:pt x="544483" y="5575300"/>
                </a:lnTo>
                <a:lnTo>
                  <a:pt x="548371" y="5588000"/>
                </a:lnTo>
                <a:lnTo>
                  <a:pt x="556784" y="5600700"/>
                </a:lnTo>
                <a:lnTo>
                  <a:pt x="561288" y="5600700"/>
                </a:lnTo>
                <a:lnTo>
                  <a:pt x="570895" y="5613400"/>
                </a:lnTo>
                <a:lnTo>
                  <a:pt x="575974" y="5613400"/>
                </a:lnTo>
                <a:lnTo>
                  <a:pt x="586682" y="5626100"/>
                </a:lnTo>
                <a:lnTo>
                  <a:pt x="592285" y="5638800"/>
                </a:lnTo>
                <a:lnTo>
                  <a:pt x="603991" y="5638800"/>
                </a:lnTo>
                <a:lnTo>
                  <a:pt x="610065" y="5651500"/>
                </a:lnTo>
                <a:lnTo>
                  <a:pt x="622656" y="5651500"/>
                </a:lnTo>
                <a:lnTo>
                  <a:pt x="629143" y="5664200"/>
                </a:lnTo>
                <a:lnTo>
                  <a:pt x="642498" y="5664200"/>
                </a:lnTo>
                <a:lnTo>
                  <a:pt x="649334" y="5676900"/>
                </a:lnTo>
                <a:lnTo>
                  <a:pt x="670445" y="5676900"/>
                </a:lnTo>
                <a:lnTo>
                  <a:pt x="684936" y="5689600"/>
                </a:lnTo>
                <a:lnTo>
                  <a:pt x="16365274" y="5689600"/>
                </a:lnTo>
                <a:lnTo>
                  <a:pt x="16365274" y="6413500"/>
                </a:lnTo>
                <a:lnTo>
                  <a:pt x="714604" y="6413500"/>
                </a:lnTo>
                <a:lnTo>
                  <a:pt x="707124" y="6426200"/>
                </a:lnTo>
                <a:lnTo>
                  <a:pt x="663324" y="6426200"/>
                </a:lnTo>
                <a:lnTo>
                  <a:pt x="649334" y="6438900"/>
                </a:lnTo>
                <a:lnTo>
                  <a:pt x="642498" y="6438900"/>
                </a:lnTo>
                <a:lnTo>
                  <a:pt x="629143" y="6451600"/>
                </a:lnTo>
                <a:lnTo>
                  <a:pt x="622656" y="6451600"/>
                </a:lnTo>
                <a:lnTo>
                  <a:pt x="610065" y="6464300"/>
                </a:lnTo>
                <a:lnTo>
                  <a:pt x="603991" y="6464300"/>
                </a:lnTo>
                <a:lnTo>
                  <a:pt x="592285" y="6477000"/>
                </a:lnTo>
                <a:lnTo>
                  <a:pt x="586682" y="6477000"/>
                </a:lnTo>
                <a:lnTo>
                  <a:pt x="575974" y="6489700"/>
                </a:lnTo>
                <a:lnTo>
                  <a:pt x="570895" y="6489700"/>
                </a:lnTo>
                <a:lnTo>
                  <a:pt x="561288" y="6502400"/>
                </a:lnTo>
                <a:lnTo>
                  <a:pt x="556784" y="6515100"/>
                </a:lnTo>
                <a:lnTo>
                  <a:pt x="548370" y="6527800"/>
                </a:lnTo>
                <a:lnTo>
                  <a:pt x="544483" y="6527800"/>
                </a:lnTo>
                <a:lnTo>
                  <a:pt x="537344" y="6540500"/>
                </a:lnTo>
                <a:lnTo>
                  <a:pt x="534111" y="6553200"/>
                </a:lnTo>
                <a:lnTo>
                  <a:pt x="528316" y="6565900"/>
                </a:lnTo>
                <a:lnTo>
                  <a:pt x="525768" y="6578600"/>
                </a:lnTo>
                <a:lnTo>
                  <a:pt x="521372" y="6591300"/>
                </a:lnTo>
                <a:lnTo>
                  <a:pt x="519535" y="6591300"/>
                </a:lnTo>
                <a:lnTo>
                  <a:pt x="516581" y="6616700"/>
                </a:lnTo>
                <a:lnTo>
                  <a:pt x="515471" y="6616700"/>
                </a:lnTo>
                <a:lnTo>
                  <a:pt x="513987" y="6629400"/>
                </a:lnTo>
                <a:lnTo>
                  <a:pt x="513616" y="6642100"/>
                </a:lnTo>
                <a:lnTo>
                  <a:pt x="513616" y="6769100"/>
                </a:lnTo>
                <a:lnTo>
                  <a:pt x="513987" y="6781800"/>
                </a:lnTo>
                <a:lnTo>
                  <a:pt x="515471" y="6794500"/>
                </a:lnTo>
                <a:lnTo>
                  <a:pt x="516581" y="6807200"/>
                </a:lnTo>
                <a:lnTo>
                  <a:pt x="519535" y="6819900"/>
                </a:lnTo>
                <a:lnTo>
                  <a:pt x="521372" y="6819900"/>
                </a:lnTo>
                <a:lnTo>
                  <a:pt x="525768" y="6832600"/>
                </a:lnTo>
                <a:lnTo>
                  <a:pt x="528316" y="6845300"/>
                </a:lnTo>
                <a:lnTo>
                  <a:pt x="534111" y="6858000"/>
                </a:lnTo>
                <a:lnTo>
                  <a:pt x="537344" y="6870700"/>
                </a:lnTo>
                <a:lnTo>
                  <a:pt x="544483" y="6883400"/>
                </a:lnTo>
                <a:lnTo>
                  <a:pt x="548371" y="6883400"/>
                </a:lnTo>
                <a:lnTo>
                  <a:pt x="556784" y="6896100"/>
                </a:lnTo>
                <a:lnTo>
                  <a:pt x="561288" y="6908800"/>
                </a:lnTo>
                <a:lnTo>
                  <a:pt x="570895" y="6921500"/>
                </a:lnTo>
                <a:lnTo>
                  <a:pt x="575974" y="6921500"/>
                </a:lnTo>
                <a:lnTo>
                  <a:pt x="586682" y="6934200"/>
                </a:lnTo>
                <a:lnTo>
                  <a:pt x="592285" y="6934200"/>
                </a:lnTo>
                <a:lnTo>
                  <a:pt x="603991" y="6946900"/>
                </a:lnTo>
                <a:lnTo>
                  <a:pt x="610065" y="6946900"/>
                </a:lnTo>
                <a:lnTo>
                  <a:pt x="622656" y="6959600"/>
                </a:lnTo>
                <a:lnTo>
                  <a:pt x="629143" y="6959600"/>
                </a:lnTo>
                <a:lnTo>
                  <a:pt x="642498" y="6972300"/>
                </a:lnTo>
                <a:lnTo>
                  <a:pt x="649334" y="6972300"/>
                </a:lnTo>
                <a:lnTo>
                  <a:pt x="663324" y="6985000"/>
                </a:lnTo>
                <a:lnTo>
                  <a:pt x="692272" y="6985000"/>
                </a:lnTo>
                <a:lnTo>
                  <a:pt x="707124" y="6997700"/>
                </a:lnTo>
                <a:lnTo>
                  <a:pt x="16365274" y="6997700"/>
                </a:lnTo>
                <a:lnTo>
                  <a:pt x="16365274" y="7683500"/>
                </a:lnTo>
                <a:close/>
              </a:path>
              <a:path w="16365855" h="7683500">
                <a:moveTo>
                  <a:pt x="16365274" y="1422400"/>
                </a:moveTo>
                <a:lnTo>
                  <a:pt x="774994" y="1422400"/>
                </a:lnTo>
                <a:lnTo>
                  <a:pt x="782475" y="1409700"/>
                </a:lnTo>
                <a:lnTo>
                  <a:pt x="826274" y="1409700"/>
                </a:lnTo>
                <a:lnTo>
                  <a:pt x="840265" y="1397000"/>
                </a:lnTo>
                <a:lnTo>
                  <a:pt x="847101" y="1397000"/>
                </a:lnTo>
                <a:lnTo>
                  <a:pt x="860456" y="1384300"/>
                </a:lnTo>
                <a:lnTo>
                  <a:pt x="866943" y="1384300"/>
                </a:lnTo>
                <a:lnTo>
                  <a:pt x="879534" y="1371600"/>
                </a:lnTo>
                <a:lnTo>
                  <a:pt x="885608" y="1371600"/>
                </a:lnTo>
                <a:lnTo>
                  <a:pt x="897314" y="1358900"/>
                </a:lnTo>
                <a:lnTo>
                  <a:pt x="902917" y="1358900"/>
                </a:lnTo>
                <a:lnTo>
                  <a:pt x="913625" y="1346200"/>
                </a:lnTo>
                <a:lnTo>
                  <a:pt x="918703" y="1333500"/>
                </a:lnTo>
                <a:lnTo>
                  <a:pt x="928310" y="1333500"/>
                </a:lnTo>
                <a:lnTo>
                  <a:pt x="932815" y="1320800"/>
                </a:lnTo>
                <a:lnTo>
                  <a:pt x="941228" y="1308100"/>
                </a:lnTo>
                <a:lnTo>
                  <a:pt x="945116" y="1308100"/>
                </a:lnTo>
                <a:lnTo>
                  <a:pt x="952254" y="1295400"/>
                </a:lnTo>
                <a:lnTo>
                  <a:pt x="955488" y="1282700"/>
                </a:lnTo>
                <a:lnTo>
                  <a:pt x="961283" y="1270000"/>
                </a:lnTo>
                <a:lnTo>
                  <a:pt x="963830" y="1257300"/>
                </a:lnTo>
                <a:lnTo>
                  <a:pt x="968226" y="1244600"/>
                </a:lnTo>
                <a:lnTo>
                  <a:pt x="970064" y="1244600"/>
                </a:lnTo>
                <a:lnTo>
                  <a:pt x="973018" y="1219200"/>
                </a:lnTo>
                <a:lnTo>
                  <a:pt x="974128" y="1219200"/>
                </a:lnTo>
                <a:lnTo>
                  <a:pt x="975612" y="1206500"/>
                </a:lnTo>
                <a:lnTo>
                  <a:pt x="975983" y="1193800"/>
                </a:lnTo>
                <a:lnTo>
                  <a:pt x="975983" y="939800"/>
                </a:lnTo>
                <a:lnTo>
                  <a:pt x="975612" y="939800"/>
                </a:lnTo>
                <a:lnTo>
                  <a:pt x="974128" y="914400"/>
                </a:lnTo>
                <a:lnTo>
                  <a:pt x="973018" y="914400"/>
                </a:lnTo>
                <a:lnTo>
                  <a:pt x="970064" y="901700"/>
                </a:lnTo>
                <a:lnTo>
                  <a:pt x="968226" y="889000"/>
                </a:lnTo>
                <a:lnTo>
                  <a:pt x="963830" y="876300"/>
                </a:lnTo>
                <a:lnTo>
                  <a:pt x="961283" y="863600"/>
                </a:lnTo>
                <a:lnTo>
                  <a:pt x="955488" y="850900"/>
                </a:lnTo>
                <a:lnTo>
                  <a:pt x="952254" y="850900"/>
                </a:lnTo>
                <a:lnTo>
                  <a:pt x="945116" y="838200"/>
                </a:lnTo>
                <a:lnTo>
                  <a:pt x="941228" y="825500"/>
                </a:lnTo>
                <a:lnTo>
                  <a:pt x="932815" y="812800"/>
                </a:lnTo>
                <a:lnTo>
                  <a:pt x="928310" y="812800"/>
                </a:lnTo>
                <a:lnTo>
                  <a:pt x="918703" y="800100"/>
                </a:lnTo>
                <a:lnTo>
                  <a:pt x="913625" y="787400"/>
                </a:lnTo>
                <a:lnTo>
                  <a:pt x="902917" y="774700"/>
                </a:lnTo>
                <a:lnTo>
                  <a:pt x="897314" y="774700"/>
                </a:lnTo>
                <a:lnTo>
                  <a:pt x="885608" y="762000"/>
                </a:lnTo>
                <a:lnTo>
                  <a:pt x="879533" y="762000"/>
                </a:lnTo>
                <a:lnTo>
                  <a:pt x="866942" y="749300"/>
                </a:lnTo>
                <a:lnTo>
                  <a:pt x="860456" y="749300"/>
                </a:lnTo>
                <a:lnTo>
                  <a:pt x="847101" y="736600"/>
                </a:lnTo>
                <a:lnTo>
                  <a:pt x="819154" y="736600"/>
                </a:lnTo>
                <a:lnTo>
                  <a:pt x="804663" y="723900"/>
                </a:lnTo>
                <a:lnTo>
                  <a:pt x="16365274" y="723900"/>
                </a:lnTo>
                <a:lnTo>
                  <a:pt x="16365274" y="1422400"/>
                </a:lnTo>
                <a:close/>
              </a:path>
              <a:path w="16365855" h="7683500">
                <a:moveTo>
                  <a:pt x="16365274" y="2844800"/>
                </a:moveTo>
                <a:lnTo>
                  <a:pt x="782475" y="2844800"/>
                </a:lnTo>
                <a:lnTo>
                  <a:pt x="797327" y="2832100"/>
                </a:lnTo>
                <a:lnTo>
                  <a:pt x="826274" y="2832100"/>
                </a:lnTo>
                <a:lnTo>
                  <a:pt x="840265" y="2819400"/>
                </a:lnTo>
                <a:lnTo>
                  <a:pt x="847101" y="2819400"/>
                </a:lnTo>
                <a:lnTo>
                  <a:pt x="860456" y="2806700"/>
                </a:lnTo>
                <a:lnTo>
                  <a:pt x="866943" y="2806700"/>
                </a:lnTo>
                <a:lnTo>
                  <a:pt x="879534" y="2794000"/>
                </a:lnTo>
                <a:lnTo>
                  <a:pt x="885608" y="2794000"/>
                </a:lnTo>
                <a:lnTo>
                  <a:pt x="897314" y="2781300"/>
                </a:lnTo>
                <a:lnTo>
                  <a:pt x="902917" y="2781300"/>
                </a:lnTo>
                <a:lnTo>
                  <a:pt x="913625" y="2768600"/>
                </a:lnTo>
                <a:lnTo>
                  <a:pt x="918703" y="2768600"/>
                </a:lnTo>
                <a:lnTo>
                  <a:pt x="928310" y="2755900"/>
                </a:lnTo>
                <a:lnTo>
                  <a:pt x="932815" y="2743200"/>
                </a:lnTo>
                <a:lnTo>
                  <a:pt x="941228" y="2730500"/>
                </a:lnTo>
                <a:lnTo>
                  <a:pt x="945116" y="2730500"/>
                </a:lnTo>
                <a:lnTo>
                  <a:pt x="952254" y="2717800"/>
                </a:lnTo>
                <a:lnTo>
                  <a:pt x="955488" y="2705100"/>
                </a:lnTo>
                <a:lnTo>
                  <a:pt x="961283" y="2692400"/>
                </a:lnTo>
                <a:lnTo>
                  <a:pt x="963830" y="2692400"/>
                </a:lnTo>
                <a:lnTo>
                  <a:pt x="968226" y="2667000"/>
                </a:lnTo>
                <a:lnTo>
                  <a:pt x="970064" y="2667000"/>
                </a:lnTo>
                <a:lnTo>
                  <a:pt x="973018" y="2654300"/>
                </a:lnTo>
                <a:lnTo>
                  <a:pt x="974128" y="2641600"/>
                </a:lnTo>
                <a:lnTo>
                  <a:pt x="975612" y="2628900"/>
                </a:lnTo>
                <a:lnTo>
                  <a:pt x="975983" y="2616200"/>
                </a:lnTo>
                <a:lnTo>
                  <a:pt x="975983" y="2362200"/>
                </a:lnTo>
                <a:lnTo>
                  <a:pt x="975612" y="2362200"/>
                </a:lnTo>
                <a:lnTo>
                  <a:pt x="974128" y="2349500"/>
                </a:lnTo>
                <a:lnTo>
                  <a:pt x="973018" y="2336800"/>
                </a:lnTo>
                <a:lnTo>
                  <a:pt x="970064" y="2324100"/>
                </a:lnTo>
                <a:lnTo>
                  <a:pt x="968226" y="2311400"/>
                </a:lnTo>
                <a:lnTo>
                  <a:pt x="963830" y="2298700"/>
                </a:lnTo>
                <a:lnTo>
                  <a:pt x="961283" y="2298700"/>
                </a:lnTo>
                <a:lnTo>
                  <a:pt x="955488" y="2273300"/>
                </a:lnTo>
                <a:lnTo>
                  <a:pt x="952254" y="2273300"/>
                </a:lnTo>
                <a:lnTo>
                  <a:pt x="945116" y="2260600"/>
                </a:lnTo>
                <a:lnTo>
                  <a:pt x="941228" y="2247900"/>
                </a:lnTo>
                <a:lnTo>
                  <a:pt x="932815" y="2235200"/>
                </a:lnTo>
                <a:lnTo>
                  <a:pt x="928310" y="2235200"/>
                </a:lnTo>
                <a:lnTo>
                  <a:pt x="918703" y="2222500"/>
                </a:lnTo>
                <a:lnTo>
                  <a:pt x="913625" y="2222500"/>
                </a:lnTo>
                <a:lnTo>
                  <a:pt x="902917" y="2209800"/>
                </a:lnTo>
                <a:lnTo>
                  <a:pt x="897314" y="2197100"/>
                </a:lnTo>
                <a:lnTo>
                  <a:pt x="885608" y="2197100"/>
                </a:lnTo>
                <a:lnTo>
                  <a:pt x="879533" y="2184400"/>
                </a:lnTo>
                <a:lnTo>
                  <a:pt x="866942" y="2171700"/>
                </a:lnTo>
                <a:lnTo>
                  <a:pt x="847101" y="2171700"/>
                </a:lnTo>
                <a:lnTo>
                  <a:pt x="840265" y="2159000"/>
                </a:lnTo>
                <a:lnTo>
                  <a:pt x="819154" y="2159000"/>
                </a:lnTo>
                <a:lnTo>
                  <a:pt x="804663" y="2146300"/>
                </a:lnTo>
                <a:lnTo>
                  <a:pt x="16365274" y="2146300"/>
                </a:lnTo>
                <a:lnTo>
                  <a:pt x="16365274" y="2844800"/>
                </a:lnTo>
                <a:close/>
              </a:path>
              <a:path w="16365855" h="7683500">
                <a:moveTo>
                  <a:pt x="16365274" y="4267200"/>
                </a:moveTo>
                <a:lnTo>
                  <a:pt x="797327" y="4267200"/>
                </a:lnTo>
                <a:lnTo>
                  <a:pt x="804663" y="4254500"/>
                </a:lnTo>
                <a:lnTo>
                  <a:pt x="826274" y="4254500"/>
                </a:lnTo>
                <a:lnTo>
                  <a:pt x="840265" y="4241800"/>
                </a:lnTo>
                <a:lnTo>
                  <a:pt x="860456" y="4241800"/>
                </a:lnTo>
                <a:lnTo>
                  <a:pt x="866943" y="4229100"/>
                </a:lnTo>
                <a:lnTo>
                  <a:pt x="879534" y="4229100"/>
                </a:lnTo>
                <a:lnTo>
                  <a:pt x="885608" y="4216400"/>
                </a:lnTo>
                <a:lnTo>
                  <a:pt x="897314" y="4216400"/>
                </a:lnTo>
                <a:lnTo>
                  <a:pt x="902917" y="4203700"/>
                </a:lnTo>
                <a:lnTo>
                  <a:pt x="913625" y="4191000"/>
                </a:lnTo>
                <a:lnTo>
                  <a:pt x="918703" y="4191000"/>
                </a:lnTo>
                <a:lnTo>
                  <a:pt x="928310" y="4178300"/>
                </a:lnTo>
                <a:lnTo>
                  <a:pt x="932815" y="4165600"/>
                </a:lnTo>
                <a:lnTo>
                  <a:pt x="941228" y="4152900"/>
                </a:lnTo>
                <a:lnTo>
                  <a:pt x="945116" y="4152900"/>
                </a:lnTo>
                <a:lnTo>
                  <a:pt x="952254" y="4140200"/>
                </a:lnTo>
                <a:lnTo>
                  <a:pt x="955488" y="4127500"/>
                </a:lnTo>
                <a:lnTo>
                  <a:pt x="961283" y="4114800"/>
                </a:lnTo>
                <a:lnTo>
                  <a:pt x="963830" y="4114800"/>
                </a:lnTo>
                <a:lnTo>
                  <a:pt x="968226" y="4102100"/>
                </a:lnTo>
                <a:lnTo>
                  <a:pt x="970064" y="4089400"/>
                </a:lnTo>
                <a:lnTo>
                  <a:pt x="973018" y="4076700"/>
                </a:lnTo>
                <a:lnTo>
                  <a:pt x="974128" y="4064000"/>
                </a:lnTo>
                <a:lnTo>
                  <a:pt x="975612" y="4051300"/>
                </a:lnTo>
                <a:lnTo>
                  <a:pt x="975983" y="4038600"/>
                </a:lnTo>
                <a:lnTo>
                  <a:pt x="975983" y="3797300"/>
                </a:lnTo>
                <a:lnTo>
                  <a:pt x="975612" y="3784600"/>
                </a:lnTo>
                <a:lnTo>
                  <a:pt x="974128" y="3771900"/>
                </a:lnTo>
                <a:lnTo>
                  <a:pt x="973018" y="3759200"/>
                </a:lnTo>
                <a:lnTo>
                  <a:pt x="970064" y="3746500"/>
                </a:lnTo>
                <a:lnTo>
                  <a:pt x="968226" y="3733800"/>
                </a:lnTo>
                <a:lnTo>
                  <a:pt x="963830" y="3721100"/>
                </a:lnTo>
                <a:lnTo>
                  <a:pt x="961283" y="3721100"/>
                </a:lnTo>
                <a:lnTo>
                  <a:pt x="955488" y="3708400"/>
                </a:lnTo>
                <a:lnTo>
                  <a:pt x="952254" y="3695700"/>
                </a:lnTo>
                <a:lnTo>
                  <a:pt x="945116" y="3683000"/>
                </a:lnTo>
                <a:lnTo>
                  <a:pt x="941228" y="3683000"/>
                </a:lnTo>
                <a:lnTo>
                  <a:pt x="932815" y="3670300"/>
                </a:lnTo>
                <a:lnTo>
                  <a:pt x="928310" y="3657600"/>
                </a:lnTo>
                <a:lnTo>
                  <a:pt x="918703" y="3644900"/>
                </a:lnTo>
                <a:lnTo>
                  <a:pt x="913625" y="3644900"/>
                </a:lnTo>
                <a:lnTo>
                  <a:pt x="902917" y="3632200"/>
                </a:lnTo>
                <a:lnTo>
                  <a:pt x="897314" y="3619500"/>
                </a:lnTo>
                <a:lnTo>
                  <a:pt x="885608" y="3619500"/>
                </a:lnTo>
                <a:lnTo>
                  <a:pt x="879533" y="3606800"/>
                </a:lnTo>
                <a:lnTo>
                  <a:pt x="866942" y="3606800"/>
                </a:lnTo>
                <a:lnTo>
                  <a:pt x="860456" y="3594100"/>
                </a:lnTo>
                <a:lnTo>
                  <a:pt x="840265" y="3594100"/>
                </a:lnTo>
                <a:lnTo>
                  <a:pt x="826274" y="3581400"/>
                </a:lnTo>
                <a:lnTo>
                  <a:pt x="804663" y="3581400"/>
                </a:lnTo>
                <a:lnTo>
                  <a:pt x="797327" y="3568700"/>
                </a:lnTo>
                <a:lnTo>
                  <a:pt x="16365274" y="3568700"/>
                </a:lnTo>
                <a:lnTo>
                  <a:pt x="16365274" y="4267200"/>
                </a:lnTo>
                <a:close/>
              </a:path>
              <a:path w="16365855" h="7683500">
                <a:moveTo>
                  <a:pt x="16365274" y="5689600"/>
                </a:moveTo>
                <a:lnTo>
                  <a:pt x="804663" y="5689600"/>
                </a:lnTo>
                <a:lnTo>
                  <a:pt x="819154" y="5676900"/>
                </a:lnTo>
                <a:lnTo>
                  <a:pt x="840265" y="5676900"/>
                </a:lnTo>
                <a:lnTo>
                  <a:pt x="847101" y="5664200"/>
                </a:lnTo>
                <a:lnTo>
                  <a:pt x="860456" y="5664200"/>
                </a:lnTo>
                <a:lnTo>
                  <a:pt x="866943" y="5651500"/>
                </a:lnTo>
                <a:lnTo>
                  <a:pt x="879534" y="5651500"/>
                </a:lnTo>
                <a:lnTo>
                  <a:pt x="885608" y="5638800"/>
                </a:lnTo>
                <a:lnTo>
                  <a:pt x="897314" y="5638800"/>
                </a:lnTo>
                <a:lnTo>
                  <a:pt x="902917" y="5626100"/>
                </a:lnTo>
                <a:lnTo>
                  <a:pt x="913625" y="5613400"/>
                </a:lnTo>
                <a:lnTo>
                  <a:pt x="918703" y="5613400"/>
                </a:lnTo>
                <a:lnTo>
                  <a:pt x="928310" y="5600700"/>
                </a:lnTo>
                <a:lnTo>
                  <a:pt x="932815" y="5600700"/>
                </a:lnTo>
                <a:lnTo>
                  <a:pt x="941228" y="5588000"/>
                </a:lnTo>
                <a:lnTo>
                  <a:pt x="945116" y="5575300"/>
                </a:lnTo>
                <a:lnTo>
                  <a:pt x="952254" y="5562600"/>
                </a:lnTo>
                <a:lnTo>
                  <a:pt x="955488" y="5562600"/>
                </a:lnTo>
                <a:lnTo>
                  <a:pt x="961283" y="5537200"/>
                </a:lnTo>
                <a:lnTo>
                  <a:pt x="963830" y="5537200"/>
                </a:lnTo>
                <a:lnTo>
                  <a:pt x="968226" y="5524500"/>
                </a:lnTo>
                <a:lnTo>
                  <a:pt x="970064" y="5511800"/>
                </a:lnTo>
                <a:lnTo>
                  <a:pt x="973018" y="5499100"/>
                </a:lnTo>
                <a:lnTo>
                  <a:pt x="974128" y="5486400"/>
                </a:lnTo>
                <a:lnTo>
                  <a:pt x="975612" y="5473700"/>
                </a:lnTo>
                <a:lnTo>
                  <a:pt x="975983" y="5473700"/>
                </a:lnTo>
                <a:lnTo>
                  <a:pt x="975983" y="5219700"/>
                </a:lnTo>
                <a:lnTo>
                  <a:pt x="975612" y="5207000"/>
                </a:lnTo>
                <a:lnTo>
                  <a:pt x="974128" y="5194300"/>
                </a:lnTo>
                <a:lnTo>
                  <a:pt x="973018" y="5181600"/>
                </a:lnTo>
                <a:lnTo>
                  <a:pt x="970064" y="5168900"/>
                </a:lnTo>
                <a:lnTo>
                  <a:pt x="968226" y="5168900"/>
                </a:lnTo>
                <a:lnTo>
                  <a:pt x="963830" y="5143500"/>
                </a:lnTo>
                <a:lnTo>
                  <a:pt x="961283" y="5143500"/>
                </a:lnTo>
                <a:lnTo>
                  <a:pt x="955488" y="5130800"/>
                </a:lnTo>
                <a:lnTo>
                  <a:pt x="952254" y="5118100"/>
                </a:lnTo>
                <a:lnTo>
                  <a:pt x="945116" y="5105400"/>
                </a:lnTo>
                <a:lnTo>
                  <a:pt x="941228" y="5105400"/>
                </a:lnTo>
                <a:lnTo>
                  <a:pt x="932815" y="5092700"/>
                </a:lnTo>
                <a:lnTo>
                  <a:pt x="928310" y="5080000"/>
                </a:lnTo>
                <a:lnTo>
                  <a:pt x="918703" y="5067300"/>
                </a:lnTo>
                <a:lnTo>
                  <a:pt x="913625" y="5067300"/>
                </a:lnTo>
                <a:lnTo>
                  <a:pt x="902917" y="5054600"/>
                </a:lnTo>
                <a:lnTo>
                  <a:pt x="897314" y="5054600"/>
                </a:lnTo>
                <a:lnTo>
                  <a:pt x="885608" y="5041900"/>
                </a:lnTo>
                <a:lnTo>
                  <a:pt x="879533" y="5041900"/>
                </a:lnTo>
                <a:lnTo>
                  <a:pt x="866942" y="5029200"/>
                </a:lnTo>
                <a:lnTo>
                  <a:pt x="860456" y="5029200"/>
                </a:lnTo>
                <a:lnTo>
                  <a:pt x="847101" y="5016500"/>
                </a:lnTo>
                <a:lnTo>
                  <a:pt x="840265" y="5016500"/>
                </a:lnTo>
                <a:lnTo>
                  <a:pt x="826274" y="5003800"/>
                </a:lnTo>
                <a:lnTo>
                  <a:pt x="797327" y="5003800"/>
                </a:lnTo>
                <a:lnTo>
                  <a:pt x="782475" y="4991100"/>
                </a:lnTo>
                <a:lnTo>
                  <a:pt x="16365274" y="4991100"/>
                </a:lnTo>
                <a:lnTo>
                  <a:pt x="16365274" y="5689600"/>
                </a:lnTo>
                <a:close/>
              </a:path>
              <a:path w="16365855" h="7683500">
                <a:moveTo>
                  <a:pt x="16365274" y="6997700"/>
                </a:moveTo>
                <a:lnTo>
                  <a:pt x="782475" y="6997700"/>
                </a:lnTo>
                <a:lnTo>
                  <a:pt x="797327" y="6985000"/>
                </a:lnTo>
                <a:lnTo>
                  <a:pt x="826274" y="6985000"/>
                </a:lnTo>
                <a:lnTo>
                  <a:pt x="840265" y="6972300"/>
                </a:lnTo>
                <a:lnTo>
                  <a:pt x="847101" y="6972300"/>
                </a:lnTo>
                <a:lnTo>
                  <a:pt x="860456" y="6959600"/>
                </a:lnTo>
                <a:lnTo>
                  <a:pt x="866943" y="6959600"/>
                </a:lnTo>
                <a:lnTo>
                  <a:pt x="879534" y="6946900"/>
                </a:lnTo>
                <a:lnTo>
                  <a:pt x="885608" y="6946900"/>
                </a:lnTo>
                <a:lnTo>
                  <a:pt x="897314" y="6934200"/>
                </a:lnTo>
                <a:lnTo>
                  <a:pt x="902917" y="6934200"/>
                </a:lnTo>
                <a:lnTo>
                  <a:pt x="913625" y="6921500"/>
                </a:lnTo>
                <a:lnTo>
                  <a:pt x="918703" y="6921500"/>
                </a:lnTo>
                <a:lnTo>
                  <a:pt x="928310" y="6908800"/>
                </a:lnTo>
                <a:lnTo>
                  <a:pt x="932815" y="6896100"/>
                </a:lnTo>
                <a:lnTo>
                  <a:pt x="941228" y="6883400"/>
                </a:lnTo>
                <a:lnTo>
                  <a:pt x="945116" y="6883400"/>
                </a:lnTo>
                <a:lnTo>
                  <a:pt x="952254" y="6870700"/>
                </a:lnTo>
                <a:lnTo>
                  <a:pt x="955488" y="6858000"/>
                </a:lnTo>
                <a:lnTo>
                  <a:pt x="961283" y="6845300"/>
                </a:lnTo>
                <a:lnTo>
                  <a:pt x="963830" y="6832600"/>
                </a:lnTo>
                <a:lnTo>
                  <a:pt x="968226" y="6819900"/>
                </a:lnTo>
                <a:lnTo>
                  <a:pt x="970064" y="6819900"/>
                </a:lnTo>
                <a:lnTo>
                  <a:pt x="973018" y="6807200"/>
                </a:lnTo>
                <a:lnTo>
                  <a:pt x="974128" y="6794500"/>
                </a:lnTo>
                <a:lnTo>
                  <a:pt x="975612" y="6781800"/>
                </a:lnTo>
                <a:lnTo>
                  <a:pt x="975983" y="6769100"/>
                </a:lnTo>
                <a:lnTo>
                  <a:pt x="975983" y="6642100"/>
                </a:lnTo>
                <a:lnTo>
                  <a:pt x="975612" y="6629400"/>
                </a:lnTo>
                <a:lnTo>
                  <a:pt x="974128" y="6616700"/>
                </a:lnTo>
                <a:lnTo>
                  <a:pt x="973018" y="6616700"/>
                </a:lnTo>
                <a:lnTo>
                  <a:pt x="970064" y="6591300"/>
                </a:lnTo>
                <a:lnTo>
                  <a:pt x="968226" y="6591300"/>
                </a:lnTo>
                <a:lnTo>
                  <a:pt x="963830" y="6578600"/>
                </a:lnTo>
                <a:lnTo>
                  <a:pt x="961283" y="6565900"/>
                </a:lnTo>
                <a:lnTo>
                  <a:pt x="955488" y="6553200"/>
                </a:lnTo>
                <a:lnTo>
                  <a:pt x="952254" y="6540500"/>
                </a:lnTo>
                <a:lnTo>
                  <a:pt x="945116" y="6527800"/>
                </a:lnTo>
                <a:lnTo>
                  <a:pt x="941228" y="6527800"/>
                </a:lnTo>
                <a:lnTo>
                  <a:pt x="932815" y="6515100"/>
                </a:lnTo>
                <a:lnTo>
                  <a:pt x="928310" y="6502400"/>
                </a:lnTo>
                <a:lnTo>
                  <a:pt x="918703" y="6489700"/>
                </a:lnTo>
                <a:lnTo>
                  <a:pt x="913625" y="6489700"/>
                </a:lnTo>
                <a:lnTo>
                  <a:pt x="902917" y="6477000"/>
                </a:lnTo>
                <a:lnTo>
                  <a:pt x="897314" y="6477000"/>
                </a:lnTo>
                <a:lnTo>
                  <a:pt x="885608" y="6464300"/>
                </a:lnTo>
                <a:lnTo>
                  <a:pt x="879533" y="6464300"/>
                </a:lnTo>
                <a:lnTo>
                  <a:pt x="866942" y="6451600"/>
                </a:lnTo>
                <a:lnTo>
                  <a:pt x="860456" y="6451600"/>
                </a:lnTo>
                <a:lnTo>
                  <a:pt x="847101" y="6438900"/>
                </a:lnTo>
                <a:lnTo>
                  <a:pt x="840265" y="6438900"/>
                </a:lnTo>
                <a:lnTo>
                  <a:pt x="826274" y="6426200"/>
                </a:lnTo>
                <a:lnTo>
                  <a:pt x="782475" y="6426200"/>
                </a:lnTo>
                <a:lnTo>
                  <a:pt x="774994" y="6413500"/>
                </a:lnTo>
                <a:lnTo>
                  <a:pt x="16365274" y="6413500"/>
                </a:lnTo>
                <a:lnTo>
                  <a:pt x="16365274" y="6997700"/>
                </a:lnTo>
                <a:close/>
              </a:path>
            </a:pathLst>
          </a:custGeom>
          <a:solidFill>
            <a:srgbClr val="FFF9E7"/>
          </a:solidFill>
        </p:spPr>
        <p:txBody>
          <a:bodyPr wrap="square" lIns="0" tIns="0" rIns="0" bIns="0" rtlCol="0"/>
          <a:lstStyle/>
          <a:p>
            <a:endParaRPr/>
          </a:p>
        </p:txBody>
      </p:sp>
      <p:grpSp>
        <p:nvGrpSpPr>
          <p:cNvPr id="228" name="Group 227">
            <a:extLst>
              <a:ext uri="{FF2B5EF4-FFF2-40B4-BE49-F238E27FC236}">
                <a16:creationId xmlns:a16="http://schemas.microsoft.com/office/drawing/2014/main" id="{9B6C4990-015D-F8A7-C290-8CEBD22E0B92}"/>
              </a:ext>
              <a:ext uri="{C183D7F6-B498-43B3-948B-1728B52AA6E4}">
                <adec:decorative xmlns:adec="http://schemas.microsoft.com/office/drawing/2017/decorative" val="1"/>
              </a:ext>
            </a:extLst>
          </p:cNvPr>
          <p:cNvGrpSpPr/>
          <p:nvPr/>
        </p:nvGrpSpPr>
        <p:grpSpPr>
          <a:xfrm>
            <a:off x="449623" y="7522251"/>
            <a:ext cx="7071998" cy="2764748"/>
            <a:chOff x="449623" y="7522251"/>
            <a:chExt cx="7071998" cy="2764748"/>
          </a:xfrm>
        </p:grpSpPr>
        <p:sp>
          <p:nvSpPr>
            <p:cNvPr id="189" name="object 189"/>
            <p:cNvSpPr/>
            <p:nvPr/>
          </p:nvSpPr>
          <p:spPr>
            <a:xfrm>
              <a:off x="451855" y="7880636"/>
              <a:ext cx="7069766" cy="2406363"/>
            </a:xfrm>
            <a:prstGeom prst="rect">
              <a:avLst/>
            </a:prstGeom>
            <a:blipFill>
              <a:blip r:embed="rId3" cstate="print"/>
              <a:stretch>
                <a:fillRect/>
              </a:stretch>
            </a:blipFill>
          </p:spPr>
          <p:txBody>
            <a:bodyPr wrap="square" lIns="0" tIns="0" rIns="0" bIns="0" rtlCol="0"/>
            <a:lstStyle/>
            <a:p>
              <a:endParaRPr/>
            </a:p>
          </p:txBody>
        </p:sp>
        <p:sp>
          <p:nvSpPr>
            <p:cNvPr id="195" name="object 195"/>
            <p:cNvSpPr/>
            <p:nvPr/>
          </p:nvSpPr>
          <p:spPr>
            <a:xfrm>
              <a:off x="449623" y="7522251"/>
              <a:ext cx="3124643" cy="1821693"/>
            </a:xfrm>
            <a:prstGeom prst="rect">
              <a:avLst/>
            </a:prstGeom>
            <a:blipFill>
              <a:blip r:embed="rId4" cstate="print"/>
              <a:stretch>
                <a:fillRect/>
              </a:stretch>
            </a:blipFill>
          </p:spPr>
          <p:txBody>
            <a:bodyPr wrap="square" lIns="0" tIns="0" rIns="0" bIns="0" rtlCol="0"/>
            <a:lstStyle/>
            <a:p>
              <a:endParaRPr/>
            </a:p>
          </p:txBody>
        </p:sp>
      </p:grpSp>
      <p:sp>
        <p:nvSpPr>
          <p:cNvPr id="196" name="object 196">
            <a:extLst>
              <a:ext uri="{C183D7F6-B498-43B3-948B-1728B52AA6E4}">
                <adec:decorative xmlns:adec="http://schemas.microsoft.com/office/drawing/2017/decorative" val="1"/>
              </a:ext>
            </a:extLst>
          </p:cNvPr>
          <p:cNvSpPr/>
          <p:nvPr/>
        </p:nvSpPr>
        <p:spPr>
          <a:xfrm>
            <a:off x="17414372" y="1905922"/>
            <a:ext cx="541655" cy="718820"/>
          </a:xfrm>
          <a:custGeom>
            <a:avLst/>
            <a:gdLst/>
            <a:ahLst/>
            <a:cxnLst/>
            <a:rect l="l" t="t" r="r" b="b"/>
            <a:pathLst>
              <a:path w="541655" h="718819">
                <a:moveTo>
                  <a:pt x="3607" y="643855"/>
                </a:moveTo>
                <a:lnTo>
                  <a:pt x="1080" y="642229"/>
                </a:lnTo>
                <a:lnTo>
                  <a:pt x="0" y="637380"/>
                </a:lnTo>
                <a:lnTo>
                  <a:pt x="366" y="629307"/>
                </a:lnTo>
                <a:lnTo>
                  <a:pt x="50178" y="493450"/>
                </a:lnTo>
                <a:lnTo>
                  <a:pt x="59660" y="467512"/>
                </a:lnTo>
                <a:lnTo>
                  <a:pt x="73894" y="427376"/>
                </a:lnTo>
                <a:lnTo>
                  <a:pt x="92880" y="373040"/>
                </a:lnTo>
                <a:lnTo>
                  <a:pt x="116618" y="304507"/>
                </a:lnTo>
                <a:lnTo>
                  <a:pt x="127961" y="275636"/>
                </a:lnTo>
                <a:lnTo>
                  <a:pt x="142788" y="240532"/>
                </a:lnTo>
                <a:lnTo>
                  <a:pt x="166495" y="194951"/>
                </a:lnTo>
                <a:lnTo>
                  <a:pt x="194607" y="157200"/>
                </a:lnTo>
                <a:lnTo>
                  <a:pt x="375036" y="6351"/>
                </a:lnTo>
                <a:lnTo>
                  <a:pt x="414691" y="1172"/>
                </a:lnTo>
                <a:lnTo>
                  <a:pt x="452775" y="0"/>
                </a:lnTo>
                <a:lnTo>
                  <a:pt x="489288" y="2834"/>
                </a:lnTo>
                <a:lnTo>
                  <a:pt x="524230" y="9676"/>
                </a:lnTo>
                <a:lnTo>
                  <a:pt x="541113" y="14599"/>
                </a:lnTo>
                <a:lnTo>
                  <a:pt x="492950" y="51706"/>
                </a:lnTo>
                <a:lnTo>
                  <a:pt x="483549" y="61933"/>
                </a:lnTo>
                <a:lnTo>
                  <a:pt x="450968" y="77312"/>
                </a:lnTo>
                <a:lnTo>
                  <a:pt x="449992" y="80980"/>
                </a:lnTo>
                <a:lnTo>
                  <a:pt x="450446" y="87176"/>
                </a:lnTo>
                <a:lnTo>
                  <a:pt x="452331" y="95902"/>
                </a:lnTo>
                <a:lnTo>
                  <a:pt x="455647" y="107157"/>
                </a:lnTo>
                <a:lnTo>
                  <a:pt x="455572" y="108770"/>
                </a:lnTo>
                <a:lnTo>
                  <a:pt x="451585" y="113567"/>
                </a:lnTo>
                <a:lnTo>
                  <a:pt x="443686" y="121549"/>
                </a:lnTo>
                <a:lnTo>
                  <a:pt x="444099" y="129613"/>
                </a:lnTo>
                <a:lnTo>
                  <a:pt x="442164" y="137219"/>
                </a:lnTo>
                <a:lnTo>
                  <a:pt x="437883" y="144367"/>
                </a:lnTo>
                <a:lnTo>
                  <a:pt x="444653" y="157443"/>
                </a:lnTo>
                <a:lnTo>
                  <a:pt x="421380" y="173156"/>
                </a:lnTo>
                <a:lnTo>
                  <a:pt x="411421" y="175189"/>
                </a:lnTo>
                <a:lnTo>
                  <a:pt x="403930" y="176978"/>
                </a:lnTo>
                <a:lnTo>
                  <a:pt x="398908" y="178522"/>
                </a:lnTo>
                <a:lnTo>
                  <a:pt x="396355" y="179821"/>
                </a:lnTo>
                <a:lnTo>
                  <a:pt x="396248" y="185800"/>
                </a:lnTo>
                <a:lnTo>
                  <a:pt x="394629" y="193993"/>
                </a:lnTo>
                <a:lnTo>
                  <a:pt x="391500" y="204402"/>
                </a:lnTo>
                <a:lnTo>
                  <a:pt x="386860" y="217027"/>
                </a:lnTo>
                <a:lnTo>
                  <a:pt x="387512" y="231133"/>
                </a:lnTo>
                <a:lnTo>
                  <a:pt x="343891" y="281315"/>
                </a:lnTo>
                <a:lnTo>
                  <a:pt x="328084" y="308951"/>
                </a:lnTo>
                <a:lnTo>
                  <a:pt x="313260" y="307196"/>
                </a:lnTo>
                <a:lnTo>
                  <a:pt x="302207" y="306224"/>
                </a:lnTo>
                <a:lnTo>
                  <a:pt x="294925" y="306034"/>
                </a:lnTo>
                <a:lnTo>
                  <a:pt x="291414" y="306626"/>
                </a:lnTo>
                <a:lnTo>
                  <a:pt x="289735" y="307707"/>
                </a:lnTo>
                <a:lnTo>
                  <a:pt x="288669" y="309757"/>
                </a:lnTo>
                <a:lnTo>
                  <a:pt x="288217" y="312777"/>
                </a:lnTo>
                <a:lnTo>
                  <a:pt x="289756" y="324676"/>
                </a:lnTo>
                <a:lnTo>
                  <a:pt x="289979" y="331896"/>
                </a:lnTo>
                <a:lnTo>
                  <a:pt x="288885" y="334438"/>
                </a:lnTo>
                <a:lnTo>
                  <a:pt x="287508" y="337821"/>
                </a:lnTo>
                <a:lnTo>
                  <a:pt x="281854" y="341123"/>
                </a:lnTo>
                <a:lnTo>
                  <a:pt x="271926" y="344345"/>
                </a:lnTo>
                <a:lnTo>
                  <a:pt x="264443" y="346297"/>
                </a:lnTo>
                <a:lnTo>
                  <a:pt x="241487" y="335404"/>
                </a:lnTo>
                <a:lnTo>
                  <a:pt x="238710" y="337194"/>
                </a:lnTo>
                <a:lnTo>
                  <a:pt x="242024" y="348161"/>
                </a:lnTo>
                <a:lnTo>
                  <a:pt x="244554" y="361078"/>
                </a:lnTo>
                <a:lnTo>
                  <a:pt x="246301" y="375946"/>
                </a:lnTo>
                <a:lnTo>
                  <a:pt x="247265" y="392766"/>
                </a:lnTo>
                <a:lnTo>
                  <a:pt x="247177" y="395228"/>
                </a:lnTo>
                <a:lnTo>
                  <a:pt x="246970" y="396561"/>
                </a:lnTo>
                <a:lnTo>
                  <a:pt x="246644" y="396765"/>
                </a:lnTo>
                <a:lnTo>
                  <a:pt x="240421" y="401722"/>
                </a:lnTo>
                <a:lnTo>
                  <a:pt x="237578" y="404715"/>
                </a:lnTo>
                <a:lnTo>
                  <a:pt x="238114" y="405746"/>
                </a:lnTo>
                <a:lnTo>
                  <a:pt x="258955" y="440885"/>
                </a:lnTo>
                <a:lnTo>
                  <a:pt x="251429" y="450831"/>
                </a:lnTo>
                <a:lnTo>
                  <a:pt x="245006" y="460074"/>
                </a:lnTo>
                <a:lnTo>
                  <a:pt x="239688" y="468615"/>
                </a:lnTo>
                <a:lnTo>
                  <a:pt x="235474" y="476453"/>
                </a:lnTo>
                <a:lnTo>
                  <a:pt x="209260" y="492642"/>
                </a:lnTo>
                <a:lnTo>
                  <a:pt x="208645" y="493734"/>
                </a:lnTo>
                <a:lnTo>
                  <a:pt x="209226" y="495607"/>
                </a:lnTo>
                <a:lnTo>
                  <a:pt x="211001" y="498261"/>
                </a:lnTo>
                <a:lnTo>
                  <a:pt x="214930" y="503443"/>
                </a:lnTo>
                <a:lnTo>
                  <a:pt x="219016" y="507981"/>
                </a:lnTo>
                <a:lnTo>
                  <a:pt x="223261" y="511876"/>
                </a:lnTo>
                <a:lnTo>
                  <a:pt x="224662" y="514650"/>
                </a:lnTo>
                <a:lnTo>
                  <a:pt x="204524" y="541634"/>
                </a:lnTo>
                <a:lnTo>
                  <a:pt x="200153" y="571218"/>
                </a:lnTo>
                <a:lnTo>
                  <a:pt x="174386" y="599396"/>
                </a:lnTo>
                <a:lnTo>
                  <a:pt x="171263" y="604817"/>
                </a:lnTo>
                <a:lnTo>
                  <a:pt x="176100" y="625707"/>
                </a:lnTo>
                <a:lnTo>
                  <a:pt x="173973" y="628261"/>
                </a:lnTo>
                <a:lnTo>
                  <a:pt x="169024" y="632841"/>
                </a:lnTo>
                <a:lnTo>
                  <a:pt x="161251" y="639448"/>
                </a:lnTo>
                <a:lnTo>
                  <a:pt x="150657" y="648082"/>
                </a:lnTo>
                <a:lnTo>
                  <a:pt x="164639" y="698856"/>
                </a:lnTo>
                <a:lnTo>
                  <a:pt x="164764" y="700248"/>
                </a:lnTo>
                <a:lnTo>
                  <a:pt x="164595" y="701209"/>
                </a:lnTo>
                <a:lnTo>
                  <a:pt x="164134" y="701739"/>
                </a:lnTo>
                <a:lnTo>
                  <a:pt x="157595" y="710284"/>
                </a:lnTo>
                <a:lnTo>
                  <a:pt x="156453" y="711230"/>
                </a:lnTo>
                <a:lnTo>
                  <a:pt x="43433" y="657599"/>
                </a:lnTo>
                <a:lnTo>
                  <a:pt x="29085" y="651305"/>
                </a:lnTo>
                <a:lnTo>
                  <a:pt x="15810" y="646724"/>
                </a:lnTo>
                <a:lnTo>
                  <a:pt x="3607" y="643855"/>
                </a:lnTo>
                <a:close/>
              </a:path>
              <a:path w="541655" h="718819">
                <a:moveTo>
                  <a:pt x="250449" y="349947"/>
                </a:moveTo>
                <a:lnTo>
                  <a:pt x="245400" y="339655"/>
                </a:lnTo>
                <a:lnTo>
                  <a:pt x="241487" y="335404"/>
                </a:lnTo>
                <a:lnTo>
                  <a:pt x="264443" y="346297"/>
                </a:lnTo>
                <a:lnTo>
                  <a:pt x="250449" y="349947"/>
                </a:lnTo>
                <a:close/>
              </a:path>
              <a:path w="541655" h="718819">
                <a:moveTo>
                  <a:pt x="137364" y="717650"/>
                </a:moveTo>
                <a:lnTo>
                  <a:pt x="122343" y="710461"/>
                </a:lnTo>
                <a:lnTo>
                  <a:pt x="101897" y="694523"/>
                </a:lnTo>
                <a:lnTo>
                  <a:pt x="84500" y="681734"/>
                </a:lnTo>
                <a:lnTo>
                  <a:pt x="70152" y="672095"/>
                </a:lnTo>
                <a:lnTo>
                  <a:pt x="58853" y="665605"/>
                </a:lnTo>
                <a:lnTo>
                  <a:pt x="43433" y="657599"/>
                </a:lnTo>
                <a:lnTo>
                  <a:pt x="156453" y="711230"/>
                </a:lnTo>
                <a:lnTo>
                  <a:pt x="150954" y="715784"/>
                </a:lnTo>
                <a:lnTo>
                  <a:pt x="144210" y="718239"/>
                </a:lnTo>
                <a:lnTo>
                  <a:pt x="137364" y="717650"/>
                </a:lnTo>
                <a:close/>
              </a:path>
            </a:pathLst>
          </a:custGeom>
          <a:solidFill>
            <a:srgbClr val="000000">
              <a:alpha val="23529"/>
            </a:srgbClr>
          </a:solidFill>
        </p:spPr>
        <p:txBody>
          <a:bodyPr wrap="square" lIns="0" tIns="0" rIns="0" bIns="0" rtlCol="0"/>
          <a:lstStyle/>
          <a:p>
            <a:endParaRPr/>
          </a:p>
        </p:txBody>
      </p:sp>
      <p:sp>
        <p:nvSpPr>
          <p:cNvPr id="197" name="object 197">
            <a:extLst>
              <a:ext uri="{C183D7F6-B498-43B3-948B-1728B52AA6E4}">
                <adec:decorative xmlns:adec="http://schemas.microsoft.com/office/drawing/2017/decorative" val="1"/>
              </a:ext>
            </a:extLst>
          </p:cNvPr>
          <p:cNvSpPr/>
          <p:nvPr/>
        </p:nvSpPr>
        <p:spPr>
          <a:xfrm>
            <a:off x="14863319" y="698969"/>
            <a:ext cx="414020" cy="680720"/>
          </a:xfrm>
          <a:custGeom>
            <a:avLst/>
            <a:gdLst/>
            <a:ahLst/>
            <a:cxnLst/>
            <a:rect l="l" t="t" r="r" b="b"/>
            <a:pathLst>
              <a:path w="414019" h="680719">
                <a:moveTo>
                  <a:pt x="399619" y="37017"/>
                </a:moveTo>
                <a:lnTo>
                  <a:pt x="330748" y="4336"/>
                </a:lnTo>
                <a:lnTo>
                  <a:pt x="399939" y="35612"/>
                </a:lnTo>
                <a:lnTo>
                  <a:pt x="399619" y="37017"/>
                </a:lnTo>
                <a:close/>
              </a:path>
              <a:path w="414019" h="680719">
                <a:moveTo>
                  <a:pt x="37185" y="668931"/>
                </a:moveTo>
                <a:lnTo>
                  <a:pt x="3763" y="647187"/>
                </a:lnTo>
                <a:lnTo>
                  <a:pt x="0" y="641659"/>
                </a:lnTo>
                <a:lnTo>
                  <a:pt x="9984" y="632478"/>
                </a:lnTo>
                <a:lnTo>
                  <a:pt x="18324" y="624323"/>
                </a:lnTo>
                <a:lnTo>
                  <a:pt x="25295" y="616925"/>
                </a:lnTo>
                <a:lnTo>
                  <a:pt x="30805" y="610375"/>
                </a:lnTo>
                <a:lnTo>
                  <a:pt x="36828" y="606647"/>
                </a:lnTo>
                <a:lnTo>
                  <a:pt x="45203" y="600634"/>
                </a:lnTo>
                <a:lnTo>
                  <a:pt x="55931" y="592336"/>
                </a:lnTo>
                <a:lnTo>
                  <a:pt x="69013" y="581754"/>
                </a:lnTo>
                <a:lnTo>
                  <a:pt x="63531" y="564959"/>
                </a:lnTo>
                <a:lnTo>
                  <a:pt x="85009" y="542680"/>
                </a:lnTo>
                <a:lnTo>
                  <a:pt x="86285" y="541481"/>
                </a:lnTo>
                <a:lnTo>
                  <a:pt x="87227" y="539591"/>
                </a:lnTo>
                <a:lnTo>
                  <a:pt x="87834" y="537010"/>
                </a:lnTo>
                <a:lnTo>
                  <a:pt x="82527" y="520740"/>
                </a:lnTo>
                <a:lnTo>
                  <a:pt x="76492" y="507193"/>
                </a:lnTo>
                <a:lnTo>
                  <a:pt x="69729" y="496369"/>
                </a:lnTo>
                <a:lnTo>
                  <a:pt x="62237" y="488268"/>
                </a:lnTo>
                <a:lnTo>
                  <a:pt x="60832" y="485967"/>
                </a:lnTo>
                <a:lnTo>
                  <a:pt x="60678" y="483269"/>
                </a:lnTo>
                <a:lnTo>
                  <a:pt x="61776" y="480173"/>
                </a:lnTo>
                <a:lnTo>
                  <a:pt x="99128" y="433131"/>
                </a:lnTo>
                <a:lnTo>
                  <a:pt x="116127" y="426148"/>
                </a:lnTo>
                <a:lnTo>
                  <a:pt x="129546" y="419898"/>
                </a:lnTo>
                <a:lnTo>
                  <a:pt x="139386" y="414379"/>
                </a:lnTo>
                <a:lnTo>
                  <a:pt x="145646" y="409593"/>
                </a:lnTo>
                <a:lnTo>
                  <a:pt x="147741" y="404271"/>
                </a:lnTo>
                <a:lnTo>
                  <a:pt x="147333" y="396355"/>
                </a:lnTo>
                <a:lnTo>
                  <a:pt x="144422" y="385843"/>
                </a:lnTo>
                <a:lnTo>
                  <a:pt x="146517" y="383664"/>
                </a:lnTo>
                <a:lnTo>
                  <a:pt x="152463" y="380969"/>
                </a:lnTo>
                <a:lnTo>
                  <a:pt x="162260" y="377758"/>
                </a:lnTo>
                <a:lnTo>
                  <a:pt x="164346" y="376455"/>
                </a:lnTo>
                <a:lnTo>
                  <a:pt x="165483" y="374792"/>
                </a:lnTo>
                <a:lnTo>
                  <a:pt x="165669" y="372769"/>
                </a:lnTo>
                <a:lnTo>
                  <a:pt x="165745" y="363327"/>
                </a:lnTo>
                <a:lnTo>
                  <a:pt x="165362" y="356956"/>
                </a:lnTo>
                <a:lnTo>
                  <a:pt x="164521" y="353658"/>
                </a:lnTo>
                <a:lnTo>
                  <a:pt x="152894" y="320755"/>
                </a:lnTo>
                <a:lnTo>
                  <a:pt x="169890" y="301755"/>
                </a:lnTo>
                <a:lnTo>
                  <a:pt x="171194" y="299648"/>
                </a:lnTo>
                <a:lnTo>
                  <a:pt x="171561" y="294046"/>
                </a:lnTo>
                <a:lnTo>
                  <a:pt x="170993" y="284949"/>
                </a:lnTo>
                <a:lnTo>
                  <a:pt x="180565" y="278714"/>
                </a:lnTo>
                <a:lnTo>
                  <a:pt x="190869" y="272334"/>
                </a:lnTo>
                <a:lnTo>
                  <a:pt x="201906" y="265810"/>
                </a:lnTo>
                <a:lnTo>
                  <a:pt x="213676" y="259142"/>
                </a:lnTo>
                <a:lnTo>
                  <a:pt x="220843" y="251375"/>
                </a:lnTo>
                <a:lnTo>
                  <a:pt x="233294" y="228250"/>
                </a:lnTo>
                <a:lnTo>
                  <a:pt x="232257" y="225231"/>
                </a:lnTo>
                <a:lnTo>
                  <a:pt x="223769" y="213237"/>
                </a:lnTo>
                <a:lnTo>
                  <a:pt x="219745" y="206008"/>
                </a:lnTo>
                <a:lnTo>
                  <a:pt x="220184" y="203547"/>
                </a:lnTo>
                <a:lnTo>
                  <a:pt x="239901" y="180469"/>
                </a:lnTo>
                <a:lnTo>
                  <a:pt x="241755" y="177862"/>
                </a:lnTo>
                <a:lnTo>
                  <a:pt x="242415" y="175931"/>
                </a:lnTo>
                <a:lnTo>
                  <a:pt x="241882" y="174674"/>
                </a:lnTo>
                <a:lnTo>
                  <a:pt x="234088" y="159724"/>
                </a:lnTo>
                <a:lnTo>
                  <a:pt x="227116" y="148759"/>
                </a:lnTo>
                <a:lnTo>
                  <a:pt x="220967" y="141779"/>
                </a:lnTo>
                <a:lnTo>
                  <a:pt x="215639" y="138783"/>
                </a:lnTo>
                <a:lnTo>
                  <a:pt x="214328" y="136110"/>
                </a:lnTo>
                <a:lnTo>
                  <a:pt x="241696" y="107596"/>
                </a:lnTo>
                <a:lnTo>
                  <a:pt x="257412" y="98220"/>
                </a:lnTo>
                <a:lnTo>
                  <a:pt x="257847" y="94330"/>
                </a:lnTo>
                <a:lnTo>
                  <a:pt x="284232" y="59916"/>
                </a:lnTo>
                <a:lnTo>
                  <a:pt x="314558" y="51678"/>
                </a:lnTo>
                <a:lnTo>
                  <a:pt x="314308" y="43841"/>
                </a:lnTo>
                <a:lnTo>
                  <a:pt x="314611" y="33310"/>
                </a:lnTo>
                <a:lnTo>
                  <a:pt x="315466" y="20086"/>
                </a:lnTo>
                <a:lnTo>
                  <a:pt x="316874" y="4169"/>
                </a:lnTo>
                <a:lnTo>
                  <a:pt x="317538" y="0"/>
                </a:lnTo>
                <a:lnTo>
                  <a:pt x="322163" y="55"/>
                </a:lnTo>
                <a:lnTo>
                  <a:pt x="330748" y="4336"/>
                </a:lnTo>
                <a:lnTo>
                  <a:pt x="399619" y="37017"/>
                </a:lnTo>
                <a:lnTo>
                  <a:pt x="385211" y="100192"/>
                </a:lnTo>
                <a:lnTo>
                  <a:pt x="392580" y="122788"/>
                </a:lnTo>
                <a:lnTo>
                  <a:pt x="398837" y="146448"/>
                </a:lnTo>
                <a:lnTo>
                  <a:pt x="409527" y="206628"/>
                </a:lnTo>
                <a:lnTo>
                  <a:pt x="412240" y="248499"/>
                </a:lnTo>
                <a:lnTo>
                  <a:pt x="413441" y="280700"/>
                </a:lnTo>
                <a:lnTo>
                  <a:pt x="413372" y="295588"/>
                </a:lnTo>
                <a:lnTo>
                  <a:pt x="411482" y="341969"/>
                </a:lnTo>
                <a:lnTo>
                  <a:pt x="402639" y="400223"/>
                </a:lnTo>
                <a:lnTo>
                  <a:pt x="389408" y="452532"/>
                </a:lnTo>
                <a:lnTo>
                  <a:pt x="373630" y="494609"/>
                </a:lnTo>
                <a:lnTo>
                  <a:pt x="361329" y="519698"/>
                </a:lnTo>
                <a:lnTo>
                  <a:pt x="358048" y="526279"/>
                </a:lnTo>
                <a:lnTo>
                  <a:pt x="318741" y="582312"/>
                </a:lnTo>
                <a:lnTo>
                  <a:pt x="293236" y="614897"/>
                </a:lnTo>
                <a:lnTo>
                  <a:pt x="256599" y="653889"/>
                </a:lnTo>
                <a:lnTo>
                  <a:pt x="211823" y="675794"/>
                </a:lnTo>
                <a:lnTo>
                  <a:pt x="150792" y="680236"/>
                </a:lnTo>
                <a:lnTo>
                  <a:pt x="110512" y="680182"/>
                </a:lnTo>
                <a:lnTo>
                  <a:pt x="78899" y="677012"/>
                </a:lnTo>
                <a:lnTo>
                  <a:pt x="54457" y="673261"/>
                </a:lnTo>
                <a:lnTo>
                  <a:pt x="37185" y="668931"/>
                </a:lnTo>
                <a:close/>
              </a:path>
            </a:pathLst>
          </a:custGeom>
          <a:solidFill>
            <a:srgbClr val="000000">
              <a:alpha val="23529"/>
            </a:srgbClr>
          </a:solidFill>
        </p:spPr>
        <p:txBody>
          <a:bodyPr wrap="square" lIns="0" tIns="0" rIns="0" bIns="0" rtlCol="0"/>
          <a:lstStyle/>
          <a:p>
            <a:endParaRPr/>
          </a:p>
        </p:txBody>
      </p:sp>
      <p:sp>
        <p:nvSpPr>
          <p:cNvPr id="168" name="object 168">
            <a:extLst>
              <a:ext uri="{C183D7F6-B498-43B3-948B-1728B52AA6E4}">
                <adec:decorative xmlns:adec="http://schemas.microsoft.com/office/drawing/2017/decorative" val="1"/>
              </a:ext>
            </a:extLst>
          </p:cNvPr>
          <p:cNvSpPr/>
          <p:nvPr/>
        </p:nvSpPr>
        <p:spPr>
          <a:xfrm>
            <a:off x="13689389" y="9271437"/>
            <a:ext cx="0" cy="185420"/>
          </a:xfrm>
          <a:custGeom>
            <a:avLst/>
            <a:gdLst/>
            <a:ahLst/>
            <a:cxnLst/>
            <a:rect l="l" t="t" r="r" b="b"/>
            <a:pathLst>
              <a:path h="185420">
                <a:moveTo>
                  <a:pt x="0" y="0"/>
                </a:moveTo>
                <a:lnTo>
                  <a:pt x="0" y="185416"/>
                </a:lnTo>
              </a:path>
            </a:pathLst>
          </a:custGeom>
          <a:ln w="25889">
            <a:solidFill>
              <a:srgbClr val="FFF9E7"/>
            </a:solidFill>
          </a:ln>
        </p:spPr>
        <p:txBody>
          <a:bodyPr wrap="square" lIns="0" tIns="0" rIns="0" bIns="0" rtlCol="0"/>
          <a:lstStyle/>
          <a:p>
            <a:endParaRPr/>
          </a:p>
        </p:txBody>
      </p:sp>
      <p:sp>
        <p:nvSpPr>
          <p:cNvPr id="198" name="object 198">
            <a:extLst>
              <a:ext uri="{C183D7F6-B498-43B3-948B-1728B52AA6E4}">
                <adec:decorative xmlns:adec="http://schemas.microsoft.com/office/drawing/2017/decorative" val="1"/>
              </a:ext>
            </a:extLst>
          </p:cNvPr>
          <p:cNvSpPr/>
          <p:nvPr/>
        </p:nvSpPr>
        <p:spPr>
          <a:xfrm>
            <a:off x="17398502" y="1902662"/>
            <a:ext cx="541655" cy="718820"/>
          </a:xfrm>
          <a:custGeom>
            <a:avLst/>
            <a:gdLst/>
            <a:ahLst/>
            <a:cxnLst/>
            <a:rect l="l" t="t" r="r" b="b"/>
            <a:pathLst>
              <a:path w="541655" h="718819">
                <a:moveTo>
                  <a:pt x="3607" y="643855"/>
                </a:moveTo>
                <a:lnTo>
                  <a:pt x="1080" y="642229"/>
                </a:lnTo>
                <a:lnTo>
                  <a:pt x="0" y="637380"/>
                </a:lnTo>
                <a:lnTo>
                  <a:pt x="366" y="629307"/>
                </a:lnTo>
                <a:lnTo>
                  <a:pt x="50178" y="493450"/>
                </a:lnTo>
                <a:lnTo>
                  <a:pt x="59660" y="467512"/>
                </a:lnTo>
                <a:lnTo>
                  <a:pt x="73894" y="427376"/>
                </a:lnTo>
                <a:lnTo>
                  <a:pt x="92880" y="373041"/>
                </a:lnTo>
                <a:lnTo>
                  <a:pt x="116619" y="304507"/>
                </a:lnTo>
                <a:lnTo>
                  <a:pt x="127962" y="275636"/>
                </a:lnTo>
                <a:lnTo>
                  <a:pt x="142788" y="240532"/>
                </a:lnTo>
                <a:lnTo>
                  <a:pt x="166496" y="194951"/>
                </a:lnTo>
                <a:lnTo>
                  <a:pt x="194607" y="157200"/>
                </a:lnTo>
                <a:lnTo>
                  <a:pt x="375036" y="6351"/>
                </a:lnTo>
                <a:lnTo>
                  <a:pt x="414691" y="1172"/>
                </a:lnTo>
                <a:lnTo>
                  <a:pt x="452775" y="0"/>
                </a:lnTo>
                <a:lnTo>
                  <a:pt x="489288" y="2834"/>
                </a:lnTo>
                <a:lnTo>
                  <a:pt x="524231" y="9676"/>
                </a:lnTo>
                <a:lnTo>
                  <a:pt x="541113" y="14599"/>
                </a:lnTo>
                <a:lnTo>
                  <a:pt x="492950" y="51706"/>
                </a:lnTo>
                <a:lnTo>
                  <a:pt x="483549" y="61933"/>
                </a:lnTo>
                <a:lnTo>
                  <a:pt x="450968" y="77312"/>
                </a:lnTo>
                <a:lnTo>
                  <a:pt x="449992" y="80980"/>
                </a:lnTo>
                <a:lnTo>
                  <a:pt x="450446" y="87176"/>
                </a:lnTo>
                <a:lnTo>
                  <a:pt x="452331" y="95902"/>
                </a:lnTo>
                <a:lnTo>
                  <a:pt x="455647" y="107157"/>
                </a:lnTo>
                <a:lnTo>
                  <a:pt x="455572" y="108770"/>
                </a:lnTo>
                <a:lnTo>
                  <a:pt x="451585" y="113567"/>
                </a:lnTo>
                <a:lnTo>
                  <a:pt x="443686" y="121549"/>
                </a:lnTo>
                <a:lnTo>
                  <a:pt x="444099" y="129613"/>
                </a:lnTo>
                <a:lnTo>
                  <a:pt x="442164" y="137219"/>
                </a:lnTo>
                <a:lnTo>
                  <a:pt x="437883" y="144367"/>
                </a:lnTo>
                <a:lnTo>
                  <a:pt x="444653" y="157442"/>
                </a:lnTo>
                <a:lnTo>
                  <a:pt x="421380" y="173156"/>
                </a:lnTo>
                <a:lnTo>
                  <a:pt x="411421" y="175189"/>
                </a:lnTo>
                <a:lnTo>
                  <a:pt x="403930" y="176978"/>
                </a:lnTo>
                <a:lnTo>
                  <a:pt x="398909" y="178522"/>
                </a:lnTo>
                <a:lnTo>
                  <a:pt x="396355" y="179821"/>
                </a:lnTo>
                <a:lnTo>
                  <a:pt x="396248" y="185800"/>
                </a:lnTo>
                <a:lnTo>
                  <a:pt x="394629" y="193993"/>
                </a:lnTo>
                <a:lnTo>
                  <a:pt x="391500" y="204402"/>
                </a:lnTo>
                <a:lnTo>
                  <a:pt x="386860" y="217027"/>
                </a:lnTo>
                <a:lnTo>
                  <a:pt x="387512" y="231132"/>
                </a:lnTo>
                <a:lnTo>
                  <a:pt x="343891" y="281315"/>
                </a:lnTo>
                <a:lnTo>
                  <a:pt x="328084" y="308951"/>
                </a:lnTo>
                <a:lnTo>
                  <a:pt x="313260" y="307196"/>
                </a:lnTo>
                <a:lnTo>
                  <a:pt x="302208" y="306224"/>
                </a:lnTo>
                <a:lnTo>
                  <a:pt x="294926" y="306034"/>
                </a:lnTo>
                <a:lnTo>
                  <a:pt x="291415" y="306626"/>
                </a:lnTo>
                <a:lnTo>
                  <a:pt x="289735" y="307707"/>
                </a:lnTo>
                <a:lnTo>
                  <a:pt x="288669" y="309757"/>
                </a:lnTo>
                <a:lnTo>
                  <a:pt x="288217" y="312777"/>
                </a:lnTo>
                <a:lnTo>
                  <a:pt x="289756" y="324676"/>
                </a:lnTo>
                <a:lnTo>
                  <a:pt x="289979" y="331896"/>
                </a:lnTo>
                <a:lnTo>
                  <a:pt x="288885" y="334438"/>
                </a:lnTo>
                <a:lnTo>
                  <a:pt x="287508" y="337821"/>
                </a:lnTo>
                <a:lnTo>
                  <a:pt x="281854" y="341123"/>
                </a:lnTo>
                <a:lnTo>
                  <a:pt x="271926" y="344346"/>
                </a:lnTo>
                <a:lnTo>
                  <a:pt x="264443" y="346297"/>
                </a:lnTo>
                <a:lnTo>
                  <a:pt x="241487" y="335404"/>
                </a:lnTo>
                <a:lnTo>
                  <a:pt x="238710" y="337194"/>
                </a:lnTo>
                <a:lnTo>
                  <a:pt x="242024" y="348161"/>
                </a:lnTo>
                <a:lnTo>
                  <a:pt x="244554" y="361078"/>
                </a:lnTo>
                <a:lnTo>
                  <a:pt x="246301" y="375946"/>
                </a:lnTo>
                <a:lnTo>
                  <a:pt x="247265" y="392766"/>
                </a:lnTo>
                <a:lnTo>
                  <a:pt x="247177" y="395228"/>
                </a:lnTo>
                <a:lnTo>
                  <a:pt x="246970" y="396561"/>
                </a:lnTo>
                <a:lnTo>
                  <a:pt x="246644" y="396765"/>
                </a:lnTo>
                <a:lnTo>
                  <a:pt x="240421" y="401722"/>
                </a:lnTo>
                <a:lnTo>
                  <a:pt x="237578" y="404715"/>
                </a:lnTo>
                <a:lnTo>
                  <a:pt x="238114" y="405746"/>
                </a:lnTo>
                <a:lnTo>
                  <a:pt x="258955" y="440885"/>
                </a:lnTo>
                <a:lnTo>
                  <a:pt x="251429" y="450831"/>
                </a:lnTo>
                <a:lnTo>
                  <a:pt x="245006" y="460074"/>
                </a:lnTo>
                <a:lnTo>
                  <a:pt x="239688" y="468615"/>
                </a:lnTo>
                <a:lnTo>
                  <a:pt x="235474" y="476453"/>
                </a:lnTo>
                <a:lnTo>
                  <a:pt x="209260" y="492642"/>
                </a:lnTo>
                <a:lnTo>
                  <a:pt x="208645" y="493734"/>
                </a:lnTo>
                <a:lnTo>
                  <a:pt x="209226" y="495607"/>
                </a:lnTo>
                <a:lnTo>
                  <a:pt x="211001" y="498261"/>
                </a:lnTo>
                <a:lnTo>
                  <a:pt x="214930" y="503443"/>
                </a:lnTo>
                <a:lnTo>
                  <a:pt x="219016" y="507981"/>
                </a:lnTo>
                <a:lnTo>
                  <a:pt x="223261" y="511876"/>
                </a:lnTo>
                <a:lnTo>
                  <a:pt x="224662" y="514650"/>
                </a:lnTo>
                <a:lnTo>
                  <a:pt x="204524" y="541635"/>
                </a:lnTo>
                <a:lnTo>
                  <a:pt x="200153" y="571218"/>
                </a:lnTo>
                <a:lnTo>
                  <a:pt x="174386" y="599396"/>
                </a:lnTo>
                <a:lnTo>
                  <a:pt x="171263" y="604817"/>
                </a:lnTo>
                <a:lnTo>
                  <a:pt x="176100" y="625708"/>
                </a:lnTo>
                <a:lnTo>
                  <a:pt x="173973" y="628261"/>
                </a:lnTo>
                <a:lnTo>
                  <a:pt x="169024" y="632842"/>
                </a:lnTo>
                <a:lnTo>
                  <a:pt x="161251" y="639449"/>
                </a:lnTo>
                <a:lnTo>
                  <a:pt x="150657" y="648082"/>
                </a:lnTo>
                <a:lnTo>
                  <a:pt x="164639" y="698856"/>
                </a:lnTo>
                <a:lnTo>
                  <a:pt x="164764" y="700248"/>
                </a:lnTo>
                <a:lnTo>
                  <a:pt x="164596" y="701209"/>
                </a:lnTo>
                <a:lnTo>
                  <a:pt x="164134" y="701739"/>
                </a:lnTo>
                <a:lnTo>
                  <a:pt x="157595" y="710284"/>
                </a:lnTo>
                <a:lnTo>
                  <a:pt x="156453" y="711230"/>
                </a:lnTo>
                <a:lnTo>
                  <a:pt x="43433" y="657599"/>
                </a:lnTo>
                <a:lnTo>
                  <a:pt x="29085" y="651306"/>
                </a:lnTo>
                <a:lnTo>
                  <a:pt x="15810" y="646724"/>
                </a:lnTo>
                <a:lnTo>
                  <a:pt x="3607" y="643855"/>
                </a:lnTo>
                <a:close/>
              </a:path>
              <a:path w="541655" h="718819">
                <a:moveTo>
                  <a:pt x="250449" y="349947"/>
                </a:moveTo>
                <a:lnTo>
                  <a:pt x="245400" y="339655"/>
                </a:lnTo>
                <a:lnTo>
                  <a:pt x="241487" y="335404"/>
                </a:lnTo>
                <a:lnTo>
                  <a:pt x="264443" y="346297"/>
                </a:lnTo>
                <a:lnTo>
                  <a:pt x="250449" y="349947"/>
                </a:lnTo>
                <a:close/>
              </a:path>
              <a:path w="541655" h="718819">
                <a:moveTo>
                  <a:pt x="137364" y="717650"/>
                </a:moveTo>
                <a:lnTo>
                  <a:pt x="122343" y="710461"/>
                </a:lnTo>
                <a:lnTo>
                  <a:pt x="101897" y="694523"/>
                </a:lnTo>
                <a:lnTo>
                  <a:pt x="84500" y="681734"/>
                </a:lnTo>
                <a:lnTo>
                  <a:pt x="70152" y="672095"/>
                </a:lnTo>
                <a:lnTo>
                  <a:pt x="58853" y="665605"/>
                </a:lnTo>
                <a:lnTo>
                  <a:pt x="43433" y="657599"/>
                </a:lnTo>
                <a:lnTo>
                  <a:pt x="156453" y="711230"/>
                </a:lnTo>
                <a:lnTo>
                  <a:pt x="150954" y="715784"/>
                </a:lnTo>
                <a:lnTo>
                  <a:pt x="144210" y="718240"/>
                </a:lnTo>
                <a:lnTo>
                  <a:pt x="137364" y="717650"/>
                </a:lnTo>
                <a:close/>
              </a:path>
            </a:pathLst>
          </a:custGeom>
          <a:solidFill>
            <a:srgbClr val="FFF9E7"/>
          </a:solidFill>
        </p:spPr>
        <p:txBody>
          <a:bodyPr wrap="square" lIns="0" tIns="0" rIns="0" bIns="0" rtlCol="0"/>
          <a:lstStyle/>
          <a:p>
            <a:endParaRPr/>
          </a:p>
        </p:txBody>
      </p:sp>
      <p:sp>
        <p:nvSpPr>
          <p:cNvPr id="199" name="object 199">
            <a:extLst>
              <a:ext uri="{C183D7F6-B498-43B3-948B-1728B52AA6E4}">
                <adec:decorative xmlns:adec="http://schemas.microsoft.com/office/drawing/2017/decorative" val="1"/>
              </a:ext>
            </a:extLst>
          </p:cNvPr>
          <p:cNvSpPr/>
          <p:nvPr/>
        </p:nvSpPr>
        <p:spPr>
          <a:xfrm>
            <a:off x="14876194" y="709104"/>
            <a:ext cx="414020" cy="680720"/>
          </a:xfrm>
          <a:custGeom>
            <a:avLst/>
            <a:gdLst/>
            <a:ahLst/>
            <a:cxnLst/>
            <a:rect l="l" t="t" r="r" b="b"/>
            <a:pathLst>
              <a:path w="414019" h="680719">
                <a:moveTo>
                  <a:pt x="399619" y="37017"/>
                </a:moveTo>
                <a:lnTo>
                  <a:pt x="330748" y="4336"/>
                </a:lnTo>
                <a:lnTo>
                  <a:pt x="399939" y="35612"/>
                </a:lnTo>
                <a:lnTo>
                  <a:pt x="399619" y="37017"/>
                </a:lnTo>
                <a:close/>
              </a:path>
              <a:path w="414019" h="680719">
                <a:moveTo>
                  <a:pt x="37185" y="668931"/>
                </a:moveTo>
                <a:lnTo>
                  <a:pt x="3763" y="647187"/>
                </a:lnTo>
                <a:lnTo>
                  <a:pt x="0" y="641659"/>
                </a:lnTo>
                <a:lnTo>
                  <a:pt x="9984" y="632478"/>
                </a:lnTo>
                <a:lnTo>
                  <a:pt x="18324" y="624323"/>
                </a:lnTo>
                <a:lnTo>
                  <a:pt x="25295" y="616925"/>
                </a:lnTo>
                <a:lnTo>
                  <a:pt x="30805" y="610375"/>
                </a:lnTo>
                <a:lnTo>
                  <a:pt x="36828" y="606647"/>
                </a:lnTo>
                <a:lnTo>
                  <a:pt x="45203" y="600634"/>
                </a:lnTo>
                <a:lnTo>
                  <a:pt x="55931" y="592336"/>
                </a:lnTo>
                <a:lnTo>
                  <a:pt x="69013" y="581754"/>
                </a:lnTo>
                <a:lnTo>
                  <a:pt x="63531" y="564959"/>
                </a:lnTo>
                <a:lnTo>
                  <a:pt x="85009" y="542680"/>
                </a:lnTo>
                <a:lnTo>
                  <a:pt x="86285" y="541481"/>
                </a:lnTo>
                <a:lnTo>
                  <a:pt x="87227" y="539591"/>
                </a:lnTo>
                <a:lnTo>
                  <a:pt x="87834" y="537010"/>
                </a:lnTo>
                <a:lnTo>
                  <a:pt x="82527" y="520740"/>
                </a:lnTo>
                <a:lnTo>
                  <a:pt x="76492" y="507193"/>
                </a:lnTo>
                <a:lnTo>
                  <a:pt x="69729" y="496369"/>
                </a:lnTo>
                <a:lnTo>
                  <a:pt x="62237" y="488268"/>
                </a:lnTo>
                <a:lnTo>
                  <a:pt x="60832" y="485967"/>
                </a:lnTo>
                <a:lnTo>
                  <a:pt x="60678" y="483269"/>
                </a:lnTo>
                <a:lnTo>
                  <a:pt x="61776" y="480173"/>
                </a:lnTo>
                <a:lnTo>
                  <a:pt x="99128" y="433131"/>
                </a:lnTo>
                <a:lnTo>
                  <a:pt x="116127" y="426148"/>
                </a:lnTo>
                <a:lnTo>
                  <a:pt x="129546" y="419898"/>
                </a:lnTo>
                <a:lnTo>
                  <a:pt x="139386" y="414379"/>
                </a:lnTo>
                <a:lnTo>
                  <a:pt x="145646" y="409593"/>
                </a:lnTo>
                <a:lnTo>
                  <a:pt x="147741" y="404271"/>
                </a:lnTo>
                <a:lnTo>
                  <a:pt x="147333" y="396355"/>
                </a:lnTo>
                <a:lnTo>
                  <a:pt x="144422" y="385843"/>
                </a:lnTo>
                <a:lnTo>
                  <a:pt x="146517" y="383664"/>
                </a:lnTo>
                <a:lnTo>
                  <a:pt x="152463" y="380969"/>
                </a:lnTo>
                <a:lnTo>
                  <a:pt x="162260" y="377758"/>
                </a:lnTo>
                <a:lnTo>
                  <a:pt x="164346" y="376455"/>
                </a:lnTo>
                <a:lnTo>
                  <a:pt x="165483" y="374792"/>
                </a:lnTo>
                <a:lnTo>
                  <a:pt x="165669" y="372769"/>
                </a:lnTo>
                <a:lnTo>
                  <a:pt x="165745" y="363327"/>
                </a:lnTo>
                <a:lnTo>
                  <a:pt x="165362" y="356956"/>
                </a:lnTo>
                <a:lnTo>
                  <a:pt x="164521" y="353658"/>
                </a:lnTo>
                <a:lnTo>
                  <a:pt x="152894" y="320755"/>
                </a:lnTo>
                <a:lnTo>
                  <a:pt x="169890" y="301755"/>
                </a:lnTo>
                <a:lnTo>
                  <a:pt x="171194" y="299648"/>
                </a:lnTo>
                <a:lnTo>
                  <a:pt x="171561" y="294046"/>
                </a:lnTo>
                <a:lnTo>
                  <a:pt x="170993" y="284949"/>
                </a:lnTo>
                <a:lnTo>
                  <a:pt x="180565" y="278714"/>
                </a:lnTo>
                <a:lnTo>
                  <a:pt x="190869" y="272334"/>
                </a:lnTo>
                <a:lnTo>
                  <a:pt x="201906" y="265810"/>
                </a:lnTo>
                <a:lnTo>
                  <a:pt x="213676" y="259142"/>
                </a:lnTo>
                <a:lnTo>
                  <a:pt x="220843" y="251375"/>
                </a:lnTo>
                <a:lnTo>
                  <a:pt x="233294" y="228250"/>
                </a:lnTo>
                <a:lnTo>
                  <a:pt x="232257" y="225231"/>
                </a:lnTo>
                <a:lnTo>
                  <a:pt x="223769" y="213237"/>
                </a:lnTo>
                <a:lnTo>
                  <a:pt x="219745" y="206008"/>
                </a:lnTo>
                <a:lnTo>
                  <a:pt x="220184" y="203547"/>
                </a:lnTo>
                <a:lnTo>
                  <a:pt x="239901" y="180469"/>
                </a:lnTo>
                <a:lnTo>
                  <a:pt x="241755" y="177862"/>
                </a:lnTo>
                <a:lnTo>
                  <a:pt x="242415" y="175931"/>
                </a:lnTo>
                <a:lnTo>
                  <a:pt x="241882" y="174674"/>
                </a:lnTo>
                <a:lnTo>
                  <a:pt x="234088" y="159724"/>
                </a:lnTo>
                <a:lnTo>
                  <a:pt x="227116" y="148759"/>
                </a:lnTo>
                <a:lnTo>
                  <a:pt x="220967" y="141779"/>
                </a:lnTo>
                <a:lnTo>
                  <a:pt x="215639" y="138783"/>
                </a:lnTo>
                <a:lnTo>
                  <a:pt x="214328" y="136110"/>
                </a:lnTo>
                <a:lnTo>
                  <a:pt x="241696" y="107596"/>
                </a:lnTo>
                <a:lnTo>
                  <a:pt x="257412" y="98220"/>
                </a:lnTo>
                <a:lnTo>
                  <a:pt x="257847" y="94330"/>
                </a:lnTo>
                <a:lnTo>
                  <a:pt x="284232" y="59916"/>
                </a:lnTo>
                <a:lnTo>
                  <a:pt x="314558" y="51678"/>
                </a:lnTo>
                <a:lnTo>
                  <a:pt x="314308" y="43841"/>
                </a:lnTo>
                <a:lnTo>
                  <a:pt x="314611" y="33310"/>
                </a:lnTo>
                <a:lnTo>
                  <a:pt x="315466" y="20086"/>
                </a:lnTo>
                <a:lnTo>
                  <a:pt x="316874" y="4169"/>
                </a:lnTo>
                <a:lnTo>
                  <a:pt x="317538" y="0"/>
                </a:lnTo>
                <a:lnTo>
                  <a:pt x="322163" y="55"/>
                </a:lnTo>
                <a:lnTo>
                  <a:pt x="330748" y="4336"/>
                </a:lnTo>
                <a:lnTo>
                  <a:pt x="399619" y="37017"/>
                </a:lnTo>
                <a:lnTo>
                  <a:pt x="385211" y="100192"/>
                </a:lnTo>
                <a:lnTo>
                  <a:pt x="392580" y="122788"/>
                </a:lnTo>
                <a:lnTo>
                  <a:pt x="398837" y="146448"/>
                </a:lnTo>
                <a:lnTo>
                  <a:pt x="409527" y="206628"/>
                </a:lnTo>
                <a:lnTo>
                  <a:pt x="412240" y="248499"/>
                </a:lnTo>
                <a:lnTo>
                  <a:pt x="413441" y="280700"/>
                </a:lnTo>
                <a:lnTo>
                  <a:pt x="413372" y="295588"/>
                </a:lnTo>
                <a:lnTo>
                  <a:pt x="411482" y="341969"/>
                </a:lnTo>
                <a:lnTo>
                  <a:pt x="402639" y="400223"/>
                </a:lnTo>
                <a:lnTo>
                  <a:pt x="389408" y="452532"/>
                </a:lnTo>
                <a:lnTo>
                  <a:pt x="373630" y="494609"/>
                </a:lnTo>
                <a:lnTo>
                  <a:pt x="361329" y="519698"/>
                </a:lnTo>
                <a:lnTo>
                  <a:pt x="358048" y="526279"/>
                </a:lnTo>
                <a:lnTo>
                  <a:pt x="318741" y="582312"/>
                </a:lnTo>
                <a:lnTo>
                  <a:pt x="293236" y="614897"/>
                </a:lnTo>
                <a:lnTo>
                  <a:pt x="256599" y="653889"/>
                </a:lnTo>
                <a:lnTo>
                  <a:pt x="211823" y="675794"/>
                </a:lnTo>
                <a:lnTo>
                  <a:pt x="150792" y="680236"/>
                </a:lnTo>
                <a:lnTo>
                  <a:pt x="110512" y="680182"/>
                </a:lnTo>
                <a:lnTo>
                  <a:pt x="78899" y="677012"/>
                </a:lnTo>
                <a:lnTo>
                  <a:pt x="54457" y="673261"/>
                </a:lnTo>
                <a:lnTo>
                  <a:pt x="37185" y="668931"/>
                </a:lnTo>
                <a:close/>
              </a:path>
            </a:pathLst>
          </a:custGeom>
          <a:solidFill>
            <a:srgbClr val="FFF9E7"/>
          </a:solidFill>
        </p:spPr>
        <p:txBody>
          <a:bodyPr wrap="square" lIns="0" tIns="0" rIns="0" bIns="0" rtlCol="0"/>
          <a:lstStyle/>
          <a:p>
            <a:endParaRPr/>
          </a:p>
        </p:txBody>
      </p:sp>
      <p:sp>
        <p:nvSpPr>
          <p:cNvPr id="200" name="object 200">
            <a:extLst>
              <a:ext uri="{C183D7F6-B498-43B3-948B-1728B52AA6E4}">
                <adec:decorative xmlns:adec="http://schemas.microsoft.com/office/drawing/2017/decorative" val="1"/>
              </a:ext>
            </a:extLst>
          </p:cNvPr>
          <p:cNvSpPr/>
          <p:nvPr/>
        </p:nvSpPr>
        <p:spPr>
          <a:xfrm>
            <a:off x="15086417" y="504691"/>
            <a:ext cx="3018155" cy="1910714"/>
          </a:xfrm>
          <a:custGeom>
            <a:avLst/>
            <a:gdLst/>
            <a:ahLst/>
            <a:cxnLst/>
            <a:rect l="l" t="t" r="r" b="b"/>
            <a:pathLst>
              <a:path w="3018155" h="1910714">
                <a:moveTo>
                  <a:pt x="2919541" y="1279574"/>
                </a:moveTo>
                <a:lnTo>
                  <a:pt x="1311895" y="516700"/>
                </a:lnTo>
                <a:lnTo>
                  <a:pt x="1351901" y="535578"/>
                </a:lnTo>
                <a:lnTo>
                  <a:pt x="1388355" y="552314"/>
                </a:lnTo>
                <a:lnTo>
                  <a:pt x="1978576" y="808849"/>
                </a:lnTo>
                <a:lnTo>
                  <a:pt x="2403405" y="1003006"/>
                </a:lnTo>
                <a:lnTo>
                  <a:pt x="2507331" y="1040884"/>
                </a:lnTo>
                <a:lnTo>
                  <a:pt x="2608181" y="1075809"/>
                </a:lnTo>
                <a:lnTo>
                  <a:pt x="2705953" y="1107783"/>
                </a:lnTo>
                <a:lnTo>
                  <a:pt x="2800648" y="1136806"/>
                </a:lnTo>
                <a:lnTo>
                  <a:pt x="2846842" y="1150210"/>
                </a:lnTo>
                <a:lnTo>
                  <a:pt x="3017629" y="1196725"/>
                </a:lnTo>
                <a:lnTo>
                  <a:pt x="3011849" y="1204744"/>
                </a:lnTo>
                <a:lnTo>
                  <a:pt x="2927702" y="1222006"/>
                </a:lnTo>
                <a:lnTo>
                  <a:pt x="2919541" y="1279574"/>
                </a:lnTo>
                <a:close/>
              </a:path>
              <a:path w="3018155" h="1910714">
                <a:moveTo>
                  <a:pt x="2669025" y="1729815"/>
                </a:moveTo>
                <a:lnTo>
                  <a:pt x="129276" y="524632"/>
                </a:lnTo>
                <a:lnTo>
                  <a:pt x="129070" y="524231"/>
                </a:lnTo>
                <a:lnTo>
                  <a:pt x="115148" y="494740"/>
                </a:lnTo>
                <a:lnTo>
                  <a:pt x="106093" y="472631"/>
                </a:lnTo>
                <a:lnTo>
                  <a:pt x="101903" y="457904"/>
                </a:lnTo>
                <a:lnTo>
                  <a:pt x="102580" y="450560"/>
                </a:lnTo>
                <a:lnTo>
                  <a:pt x="117894" y="448102"/>
                </a:lnTo>
                <a:lnTo>
                  <a:pt x="130529" y="444338"/>
                </a:lnTo>
                <a:lnTo>
                  <a:pt x="156729" y="406660"/>
                </a:lnTo>
                <a:lnTo>
                  <a:pt x="169137" y="349278"/>
                </a:lnTo>
                <a:lnTo>
                  <a:pt x="172572" y="318127"/>
                </a:lnTo>
                <a:lnTo>
                  <a:pt x="192289" y="314291"/>
                </a:lnTo>
                <a:lnTo>
                  <a:pt x="206137" y="310737"/>
                </a:lnTo>
                <a:lnTo>
                  <a:pt x="214115" y="307466"/>
                </a:lnTo>
                <a:lnTo>
                  <a:pt x="216223" y="304477"/>
                </a:lnTo>
                <a:lnTo>
                  <a:pt x="231027" y="202353"/>
                </a:lnTo>
                <a:lnTo>
                  <a:pt x="257678" y="198400"/>
                </a:lnTo>
                <a:lnTo>
                  <a:pt x="274930" y="194860"/>
                </a:lnTo>
                <a:lnTo>
                  <a:pt x="282783" y="191733"/>
                </a:lnTo>
                <a:lnTo>
                  <a:pt x="281237" y="189018"/>
                </a:lnTo>
                <a:lnTo>
                  <a:pt x="282716" y="182598"/>
                </a:lnTo>
                <a:lnTo>
                  <a:pt x="278745" y="163837"/>
                </a:lnTo>
                <a:lnTo>
                  <a:pt x="269321" y="132736"/>
                </a:lnTo>
                <a:lnTo>
                  <a:pt x="254447" y="89294"/>
                </a:lnTo>
                <a:lnTo>
                  <a:pt x="258743" y="85164"/>
                </a:lnTo>
                <a:lnTo>
                  <a:pt x="275306" y="80689"/>
                </a:lnTo>
                <a:lnTo>
                  <a:pt x="304135" y="75871"/>
                </a:lnTo>
                <a:lnTo>
                  <a:pt x="345232" y="70709"/>
                </a:lnTo>
                <a:lnTo>
                  <a:pt x="338026" y="0"/>
                </a:lnTo>
                <a:lnTo>
                  <a:pt x="562645" y="118746"/>
                </a:lnTo>
                <a:lnTo>
                  <a:pt x="1033270" y="376654"/>
                </a:lnTo>
                <a:lnTo>
                  <a:pt x="1058597" y="390183"/>
                </a:lnTo>
                <a:lnTo>
                  <a:pt x="1221230" y="472519"/>
                </a:lnTo>
                <a:lnTo>
                  <a:pt x="1311895" y="516700"/>
                </a:lnTo>
                <a:lnTo>
                  <a:pt x="2919541" y="1279574"/>
                </a:lnTo>
                <a:lnTo>
                  <a:pt x="2918422" y="1287467"/>
                </a:lnTo>
                <a:lnTo>
                  <a:pt x="2894712" y="1285713"/>
                </a:lnTo>
                <a:lnTo>
                  <a:pt x="2875134" y="1286159"/>
                </a:lnTo>
                <a:lnTo>
                  <a:pt x="2859690" y="1288804"/>
                </a:lnTo>
                <a:lnTo>
                  <a:pt x="2848378" y="1293650"/>
                </a:lnTo>
                <a:lnTo>
                  <a:pt x="2869519" y="1395439"/>
                </a:lnTo>
                <a:lnTo>
                  <a:pt x="2815355" y="1382764"/>
                </a:lnTo>
                <a:lnTo>
                  <a:pt x="2806709" y="1397335"/>
                </a:lnTo>
                <a:lnTo>
                  <a:pt x="2800273" y="1417100"/>
                </a:lnTo>
                <a:lnTo>
                  <a:pt x="2796045" y="1442057"/>
                </a:lnTo>
                <a:lnTo>
                  <a:pt x="2794027" y="1472207"/>
                </a:lnTo>
                <a:lnTo>
                  <a:pt x="2774390" y="1472527"/>
                </a:lnTo>
                <a:lnTo>
                  <a:pt x="2758310" y="1473496"/>
                </a:lnTo>
                <a:lnTo>
                  <a:pt x="2745787" y="1475114"/>
                </a:lnTo>
                <a:lnTo>
                  <a:pt x="2736822" y="1477380"/>
                </a:lnTo>
                <a:lnTo>
                  <a:pt x="2747252" y="1558234"/>
                </a:lnTo>
                <a:lnTo>
                  <a:pt x="2734129" y="1561109"/>
                </a:lnTo>
                <a:lnTo>
                  <a:pt x="2723635" y="1564418"/>
                </a:lnTo>
                <a:lnTo>
                  <a:pt x="2715768" y="1568161"/>
                </a:lnTo>
                <a:lnTo>
                  <a:pt x="2710530" y="1572339"/>
                </a:lnTo>
                <a:lnTo>
                  <a:pt x="2732915" y="1633559"/>
                </a:lnTo>
                <a:lnTo>
                  <a:pt x="2719411" y="1650649"/>
                </a:lnTo>
                <a:lnTo>
                  <a:pt x="2693409" y="1686852"/>
                </a:lnTo>
                <a:lnTo>
                  <a:pt x="2671439" y="1726251"/>
                </a:lnTo>
                <a:lnTo>
                  <a:pt x="2674530" y="1728538"/>
                </a:lnTo>
                <a:lnTo>
                  <a:pt x="2669025" y="1729815"/>
                </a:lnTo>
                <a:close/>
              </a:path>
              <a:path w="3018155" h="1910714">
                <a:moveTo>
                  <a:pt x="0" y="650987"/>
                </a:moveTo>
                <a:lnTo>
                  <a:pt x="45502" y="614477"/>
                </a:lnTo>
                <a:lnTo>
                  <a:pt x="66330" y="562619"/>
                </a:lnTo>
                <a:lnTo>
                  <a:pt x="129067" y="524233"/>
                </a:lnTo>
                <a:lnTo>
                  <a:pt x="129276" y="524632"/>
                </a:lnTo>
                <a:lnTo>
                  <a:pt x="2669025" y="1729815"/>
                </a:lnTo>
                <a:lnTo>
                  <a:pt x="2624454" y="1740159"/>
                </a:lnTo>
                <a:lnTo>
                  <a:pt x="2665382" y="1813199"/>
                </a:lnTo>
                <a:lnTo>
                  <a:pt x="2665889" y="1816830"/>
                </a:lnTo>
                <a:lnTo>
                  <a:pt x="2664181" y="1819843"/>
                </a:lnTo>
                <a:lnTo>
                  <a:pt x="2660258" y="1822240"/>
                </a:lnTo>
                <a:lnTo>
                  <a:pt x="2609611" y="1836125"/>
                </a:lnTo>
                <a:lnTo>
                  <a:pt x="2616844" y="1858597"/>
                </a:lnTo>
                <a:lnTo>
                  <a:pt x="665322" y="932545"/>
                </a:lnTo>
                <a:lnTo>
                  <a:pt x="597025" y="901446"/>
                </a:lnTo>
                <a:lnTo>
                  <a:pt x="351750" y="796001"/>
                </a:lnTo>
                <a:lnTo>
                  <a:pt x="0" y="650987"/>
                </a:lnTo>
                <a:close/>
              </a:path>
              <a:path w="3018155" h="1910714">
                <a:moveTo>
                  <a:pt x="1682151" y="1551696"/>
                </a:moveTo>
                <a:lnTo>
                  <a:pt x="1641039" y="1531487"/>
                </a:lnTo>
                <a:lnTo>
                  <a:pt x="1599387" y="1510091"/>
                </a:lnTo>
                <a:lnTo>
                  <a:pt x="1557197" y="1487508"/>
                </a:lnTo>
                <a:lnTo>
                  <a:pt x="1514468" y="1463739"/>
                </a:lnTo>
                <a:lnTo>
                  <a:pt x="1471200" y="1438783"/>
                </a:lnTo>
                <a:lnTo>
                  <a:pt x="1427393" y="1412640"/>
                </a:lnTo>
                <a:lnTo>
                  <a:pt x="1365399" y="1374374"/>
                </a:lnTo>
                <a:lnTo>
                  <a:pt x="1287173" y="1323954"/>
                </a:lnTo>
                <a:lnTo>
                  <a:pt x="893165" y="1060343"/>
                </a:lnTo>
                <a:lnTo>
                  <a:pt x="802834" y="1005361"/>
                </a:lnTo>
                <a:lnTo>
                  <a:pt x="772033" y="987384"/>
                </a:lnTo>
                <a:lnTo>
                  <a:pt x="750809" y="975750"/>
                </a:lnTo>
                <a:lnTo>
                  <a:pt x="735826" y="967323"/>
                </a:lnTo>
                <a:lnTo>
                  <a:pt x="716584" y="957313"/>
                </a:lnTo>
                <a:lnTo>
                  <a:pt x="693083" y="945720"/>
                </a:lnTo>
                <a:lnTo>
                  <a:pt x="665322" y="932545"/>
                </a:lnTo>
                <a:lnTo>
                  <a:pt x="2616845" y="1858600"/>
                </a:lnTo>
                <a:lnTo>
                  <a:pt x="2618319" y="1863177"/>
                </a:lnTo>
                <a:lnTo>
                  <a:pt x="2623925" y="1884622"/>
                </a:lnTo>
                <a:lnTo>
                  <a:pt x="2626431" y="1900458"/>
                </a:lnTo>
                <a:lnTo>
                  <a:pt x="2625835" y="1910687"/>
                </a:lnTo>
                <a:lnTo>
                  <a:pt x="2377039" y="1824900"/>
                </a:lnTo>
                <a:lnTo>
                  <a:pt x="2024400" y="1696393"/>
                </a:lnTo>
                <a:lnTo>
                  <a:pt x="1908752" y="1651241"/>
                </a:lnTo>
                <a:lnTo>
                  <a:pt x="1856586" y="1629888"/>
                </a:lnTo>
                <a:lnTo>
                  <a:pt x="1808193" y="1609350"/>
                </a:lnTo>
                <a:lnTo>
                  <a:pt x="1763573" y="1589627"/>
                </a:lnTo>
                <a:lnTo>
                  <a:pt x="1682151" y="1551696"/>
                </a:lnTo>
                <a:close/>
              </a:path>
            </a:pathLst>
          </a:custGeom>
          <a:solidFill>
            <a:srgbClr val="FF9AD6"/>
          </a:solidFill>
        </p:spPr>
        <p:txBody>
          <a:bodyPr wrap="square" lIns="0" tIns="0" rIns="0" bIns="0" rtlCol="0"/>
          <a:lstStyle/>
          <a:p>
            <a:endParaRPr/>
          </a:p>
        </p:txBody>
      </p:sp>
      <p:sp>
        <p:nvSpPr>
          <p:cNvPr id="202" name="object 202">
            <a:extLst>
              <a:ext uri="{C183D7F6-B498-43B3-948B-1728B52AA6E4}">
                <adec:decorative xmlns:adec="http://schemas.microsoft.com/office/drawing/2017/decorative" val="1"/>
              </a:ext>
            </a:extLst>
          </p:cNvPr>
          <p:cNvSpPr/>
          <p:nvPr/>
        </p:nvSpPr>
        <p:spPr>
          <a:xfrm>
            <a:off x="4807082" y="0"/>
            <a:ext cx="582930" cy="713105"/>
          </a:xfrm>
          <a:custGeom>
            <a:avLst/>
            <a:gdLst/>
            <a:ahLst/>
            <a:cxnLst/>
            <a:rect l="l" t="t" r="r" b="b"/>
            <a:pathLst>
              <a:path w="582929" h="713105">
                <a:moveTo>
                  <a:pt x="23614" y="565165"/>
                </a:moveTo>
                <a:lnTo>
                  <a:pt x="4024" y="545121"/>
                </a:lnTo>
                <a:lnTo>
                  <a:pt x="6522" y="537688"/>
                </a:lnTo>
                <a:lnTo>
                  <a:pt x="67155" y="454982"/>
                </a:lnTo>
                <a:lnTo>
                  <a:pt x="112494" y="399288"/>
                </a:lnTo>
                <a:lnTo>
                  <a:pt x="213616" y="279800"/>
                </a:lnTo>
                <a:lnTo>
                  <a:pt x="260308" y="225131"/>
                </a:lnTo>
                <a:lnTo>
                  <a:pt x="262964" y="222837"/>
                </a:lnTo>
                <a:lnTo>
                  <a:pt x="265138" y="219578"/>
                </a:lnTo>
                <a:lnTo>
                  <a:pt x="268062" y="215719"/>
                </a:lnTo>
                <a:lnTo>
                  <a:pt x="221930" y="198808"/>
                </a:lnTo>
                <a:lnTo>
                  <a:pt x="178749" y="176789"/>
                </a:lnTo>
                <a:lnTo>
                  <a:pt x="136962" y="152468"/>
                </a:lnTo>
                <a:lnTo>
                  <a:pt x="95014" y="128648"/>
                </a:lnTo>
                <a:lnTo>
                  <a:pt x="31280" y="96894"/>
                </a:lnTo>
                <a:lnTo>
                  <a:pt x="15246" y="89543"/>
                </a:lnTo>
                <a:lnTo>
                  <a:pt x="6991" y="84888"/>
                </a:lnTo>
                <a:lnTo>
                  <a:pt x="1887" y="80193"/>
                </a:lnTo>
                <a:lnTo>
                  <a:pt x="0" y="75388"/>
                </a:lnTo>
                <a:lnTo>
                  <a:pt x="1393" y="70398"/>
                </a:lnTo>
                <a:lnTo>
                  <a:pt x="6354" y="65237"/>
                </a:lnTo>
                <a:lnTo>
                  <a:pt x="12068" y="63689"/>
                </a:lnTo>
                <a:lnTo>
                  <a:pt x="18189" y="64625"/>
                </a:lnTo>
                <a:lnTo>
                  <a:pt x="73356" y="87727"/>
                </a:lnTo>
                <a:lnTo>
                  <a:pt x="121803" y="109536"/>
                </a:lnTo>
                <a:lnTo>
                  <a:pt x="194639" y="147521"/>
                </a:lnTo>
                <a:lnTo>
                  <a:pt x="219017" y="160013"/>
                </a:lnTo>
                <a:lnTo>
                  <a:pt x="231899" y="165821"/>
                </a:lnTo>
                <a:lnTo>
                  <a:pt x="245326" y="171186"/>
                </a:lnTo>
                <a:lnTo>
                  <a:pt x="274220" y="182127"/>
                </a:lnTo>
                <a:lnTo>
                  <a:pt x="367870" y="153570"/>
                </a:lnTo>
                <a:lnTo>
                  <a:pt x="337543" y="191750"/>
                </a:lnTo>
                <a:lnTo>
                  <a:pt x="335673" y="194175"/>
                </a:lnTo>
                <a:lnTo>
                  <a:pt x="334025" y="196717"/>
                </a:lnTo>
                <a:lnTo>
                  <a:pt x="331391" y="200302"/>
                </a:lnTo>
                <a:lnTo>
                  <a:pt x="374613" y="221480"/>
                </a:lnTo>
                <a:lnTo>
                  <a:pt x="377639" y="222922"/>
                </a:lnTo>
                <a:lnTo>
                  <a:pt x="326459" y="238528"/>
                </a:lnTo>
                <a:lnTo>
                  <a:pt x="326794" y="240466"/>
                </a:lnTo>
                <a:lnTo>
                  <a:pt x="291559" y="251211"/>
                </a:lnTo>
                <a:lnTo>
                  <a:pt x="289601" y="252735"/>
                </a:lnTo>
                <a:lnTo>
                  <a:pt x="287746" y="254599"/>
                </a:lnTo>
                <a:lnTo>
                  <a:pt x="286010" y="256241"/>
                </a:lnTo>
                <a:lnTo>
                  <a:pt x="157664" y="405298"/>
                </a:lnTo>
                <a:lnTo>
                  <a:pt x="125792" y="442898"/>
                </a:lnTo>
                <a:lnTo>
                  <a:pt x="89928" y="487565"/>
                </a:lnTo>
                <a:lnTo>
                  <a:pt x="54847" y="532967"/>
                </a:lnTo>
                <a:lnTo>
                  <a:pt x="45604" y="545291"/>
                </a:lnTo>
                <a:lnTo>
                  <a:pt x="40930" y="551451"/>
                </a:lnTo>
                <a:lnTo>
                  <a:pt x="36029" y="557438"/>
                </a:lnTo>
                <a:lnTo>
                  <a:pt x="30056" y="562586"/>
                </a:lnTo>
                <a:lnTo>
                  <a:pt x="23614" y="565165"/>
                </a:lnTo>
                <a:close/>
              </a:path>
              <a:path w="582929" h="713105">
                <a:moveTo>
                  <a:pt x="367870" y="153570"/>
                </a:moveTo>
                <a:lnTo>
                  <a:pt x="274220" y="182127"/>
                </a:lnTo>
                <a:lnTo>
                  <a:pt x="272790" y="175631"/>
                </a:lnTo>
                <a:lnTo>
                  <a:pt x="272072" y="172025"/>
                </a:lnTo>
                <a:lnTo>
                  <a:pt x="257223" y="113686"/>
                </a:lnTo>
                <a:lnTo>
                  <a:pt x="228192" y="0"/>
                </a:lnTo>
                <a:lnTo>
                  <a:pt x="264476" y="0"/>
                </a:lnTo>
                <a:lnTo>
                  <a:pt x="279854" y="61341"/>
                </a:lnTo>
                <a:lnTo>
                  <a:pt x="284806" y="80788"/>
                </a:lnTo>
                <a:lnTo>
                  <a:pt x="291194" y="105437"/>
                </a:lnTo>
                <a:lnTo>
                  <a:pt x="304418" y="155856"/>
                </a:lnTo>
                <a:lnTo>
                  <a:pt x="305779" y="159706"/>
                </a:lnTo>
                <a:lnTo>
                  <a:pt x="307279" y="164627"/>
                </a:lnTo>
                <a:lnTo>
                  <a:pt x="375648" y="143779"/>
                </a:lnTo>
                <a:lnTo>
                  <a:pt x="367870" y="153570"/>
                </a:lnTo>
                <a:close/>
              </a:path>
              <a:path w="582929" h="713105">
                <a:moveTo>
                  <a:pt x="375648" y="143779"/>
                </a:moveTo>
                <a:lnTo>
                  <a:pt x="307279" y="164627"/>
                </a:lnTo>
                <a:lnTo>
                  <a:pt x="308948" y="163377"/>
                </a:lnTo>
                <a:lnTo>
                  <a:pt x="310736" y="161904"/>
                </a:lnTo>
                <a:lnTo>
                  <a:pt x="312182" y="160536"/>
                </a:lnTo>
                <a:lnTo>
                  <a:pt x="441506" y="0"/>
                </a:lnTo>
                <a:lnTo>
                  <a:pt x="491816" y="0"/>
                </a:lnTo>
                <a:lnTo>
                  <a:pt x="393984" y="120786"/>
                </a:lnTo>
                <a:lnTo>
                  <a:pt x="375648" y="143779"/>
                </a:lnTo>
                <a:close/>
              </a:path>
              <a:path w="582929" h="713105">
                <a:moveTo>
                  <a:pt x="572010" y="339656"/>
                </a:moveTo>
                <a:lnTo>
                  <a:pt x="555659" y="339820"/>
                </a:lnTo>
                <a:lnTo>
                  <a:pt x="548144" y="338403"/>
                </a:lnTo>
                <a:lnTo>
                  <a:pt x="541119" y="335537"/>
                </a:lnTo>
                <a:lnTo>
                  <a:pt x="489527" y="314979"/>
                </a:lnTo>
                <a:lnTo>
                  <a:pt x="438318" y="293557"/>
                </a:lnTo>
                <a:lnTo>
                  <a:pt x="387875" y="270406"/>
                </a:lnTo>
                <a:lnTo>
                  <a:pt x="338581" y="244662"/>
                </a:lnTo>
                <a:lnTo>
                  <a:pt x="335195" y="242727"/>
                </a:lnTo>
                <a:lnTo>
                  <a:pt x="331520" y="241065"/>
                </a:lnTo>
                <a:lnTo>
                  <a:pt x="326459" y="238528"/>
                </a:lnTo>
                <a:lnTo>
                  <a:pt x="377639" y="222922"/>
                </a:lnTo>
                <a:lnTo>
                  <a:pt x="396059" y="231701"/>
                </a:lnTo>
                <a:lnTo>
                  <a:pt x="417832" y="241360"/>
                </a:lnTo>
                <a:lnTo>
                  <a:pt x="452788" y="255819"/>
                </a:lnTo>
                <a:lnTo>
                  <a:pt x="558718" y="297900"/>
                </a:lnTo>
                <a:lnTo>
                  <a:pt x="563572" y="299758"/>
                </a:lnTo>
                <a:lnTo>
                  <a:pt x="568188" y="302060"/>
                </a:lnTo>
                <a:lnTo>
                  <a:pt x="572566" y="304805"/>
                </a:lnTo>
                <a:lnTo>
                  <a:pt x="577499" y="308891"/>
                </a:lnTo>
                <a:lnTo>
                  <a:pt x="580884" y="313744"/>
                </a:lnTo>
                <a:lnTo>
                  <a:pt x="582418" y="319406"/>
                </a:lnTo>
                <a:lnTo>
                  <a:pt x="581799" y="325915"/>
                </a:lnTo>
                <a:lnTo>
                  <a:pt x="579404" y="335176"/>
                </a:lnTo>
                <a:lnTo>
                  <a:pt x="572010" y="339656"/>
                </a:lnTo>
                <a:close/>
              </a:path>
              <a:path w="582929" h="713105">
                <a:moveTo>
                  <a:pt x="420822" y="709950"/>
                </a:moveTo>
                <a:lnTo>
                  <a:pt x="387058" y="670933"/>
                </a:lnTo>
                <a:lnTo>
                  <a:pt x="373432" y="616276"/>
                </a:lnTo>
                <a:lnTo>
                  <a:pt x="324814" y="397712"/>
                </a:lnTo>
                <a:lnTo>
                  <a:pt x="306004" y="312657"/>
                </a:lnTo>
                <a:lnTo>
                  <a:pt x="294870" y="262071"/>
                </a:lnTo>
                <a:lnTo>
                  <a:pt x="293633" y="257626"/>
                </a:lnTo>
                <a:lnTo>
                  <a:pt x="291559" y="251211"/>
                </a:lnTo>
                <a:lnTo>
                  <a:pt x="326794" y="240466"/>
                </a:lnTo>
                <a:lnTo>
                  <a:pt x="327189" y="242757"/>
                </a:lnTo>
                <a:lnTo>
                  <a:pt x="327521" y="245067"/>
                </a:lnTo>
                <a:lnTo>
                  <a:pt x="328248" y="248369"/>
                </a:lnTo>
                <a:lnTo>
                  <a:pt x="382162" y="484611"/>
                </a:lnTo>
                <a:lnTo>
                  <a:pt x="403783" y="579611"/>
                </a:lnTo>
                <a:lnTo>
                  <a:pt x="414568" y="627100"/>
                </a:lnTo>
                <a:lnTo>
                  <a:pt x="423929" y="669314"/>
                </a:lnTo>
                <a:lnTo>
                  <a:pt x="427095" y="684298"/>
                </a:lnTo>
                <a:lnTo>
                  <a:pt x="427955" y="688116"/>
                </a:lnTo>
                <a:lnTo>
                  <a:pt x="429270" y="693650"/>
                </a:lnTo>
                <a:lnTo>
                  <a:pt x="427473" y="697537"/>
                </a:lnTo>
                <a:lnTo>
                  <a:pt x="425186" y="702871"/>
                </a:lnTo>
                <a:lnTo>
                  <a:pt x="420822" y="709950"/>
                </a:lnTo>
                <a:close/>
              </a:path>
            </a:pathLst>
          </a:custGeom>
          <a:solidFill>
            <a:srgbClr val="000000"/>
          </a:solidFill>
        </p:spPr>
        <p:txBody>
          <a:bodyPr wrap="square" lIns="0" tIns="0" rIns="0" bIns="0" rtlCol="0"/>
          <a:lstStyle/>
          <a:p>
            <a:endParaRPr/>
          </a:p>
        </p:txBody>
      </p:sp>
      <p:grpSp>
        <p:nvGrpSpPr>
          <p:cNvPr id="227" name="Group 226">
            <a:extLst>
              <a:ext uri="{FF2B5EF4-FFF2-40B4-BE49-F238E27FC236}">
                <a16:creationId xmlns:a16="http://schemas.microsoft.com/office/drawing/2014/main" id="{9B53E112-D995-386C-6F70-F650D4231062}"/>
              </a:ext>
              <a:ext uri="{C183D7F6-B498-43B3-948B-1728B52AA6E4}">
                <adec:decorative xmlns:adec="http://schemas.microsoft.com/office/drawing/2017/decorative" val="1"/>
              </a:ext>
            </a:extLst>
          </p:cNvPr>
          <p:cNvGrpSpPr/>
          <p:nvPr/>
        </p:nvGrpSpPr>
        <p:grpSpPr>
          <a:xfrm>
            <a:off x="336954" y="137782"/>
            <a:ext cx="3249142" cy="3903296"/>
            <a:chOff x="336954" y="137782"/>
            <a:chExt cx="3249142" cy="3903296"/>
          </a:xfrm>
        </p:grpSpPr>
        <p:sp>
          <p:nvSpPr>
            <p:cNvPr id="177" name="object 177"/>
            <p:cNvSpPr/>
            <p:nvPr/>
          </p:nvSpPr>
          <p:spPr>
            <a:xfrm>
              <a:off x="2595293" y="3818244"/>
              <a:ext cx="198012" cy="146957"/>
            </a:xfrm>
            <a:prstGeom prst="rect">
              <a:avLst/>
            </a:prstGeom>
            <a:blipFill>
              <a:blip r:embed="rId5" cstate="print"/>
              <a:stretch>
                <a:fillRect/>
              </a:stretch>
            </a:blipFill>
          </p:spPr>
          <p:txBody>
            <a:bodyPr wrap="square" lIns="0" tIns="0" rIns="0" bIns="0" rtlCol="0"/>
            <a:lstStyle/>
            <a:p>
              <a:endParaRPr/>
            </a:p>
          </p:txBody>
        </p:sp>
        <p:sp>
          <p:nvSpPr>
            <p:cNvPr id="178" name="object 178"/>
            <p:cNvSpPr/>
            <p:nvPr/>
          </p:nvSpPr>
          <p:spPr>
            <a:xfrm>
              <a:off x="2595118" y="1978040"/>
              <a:ext cx="215198" cy="222777"/>
            </a:xfrm>
            <a:prstGeom prst="rect">
              <a:avLst/>
            </a:prstGeom>
            <a:blipFill>
              <a:blip r:embed="rId6" cstate="print"/>
              <a:stretch>
                <a:fillRect/>
              </a:stretch>
            </a:blipFill>
          </p:spPr>
          <p:txBody>
            <a:bodyPr wrap="square" lIns="0" tIns="0" rIns="0" bIns="0" rtlCol="0"/>
            <a:lstStyle/>
            <a:p>
              <a:endParaRPr/>
            </a:p>
          </p:txBody>
        </p:sp>
        <p:sp>
          <p:nvSpPr>
            <p:cNvPr id="179" name="object 179"/>
            <p:cNvSpPr/>
            <p:nvPr/>
          </p:nvSpPr>
          <p:spPr>
            <a:xfrm>
              <a:off x="1853928" y="2811646"/>
              <a:ext cx="215194" cy="222781"/>
            </a:xfrm>
            <a:prstGeom prst="rect">
              <a:avLst/>
            </a:prstGeom>
            <a:blipFill>
              <a:blip r:embed="rId7" cstate="print"/>
              <a:stretch>
                <a:fillRect/>
              </a:stretch>
            </a:blipFill>
          </p:spPr>
          <p:txBody>
            <a:bodyPr wrap="square" lIns="0" tIns="0" rIns="0" bIns="0" rtlCol="0"/>
            <a:lstStyle/>
            <a:p>
              <a:endParaRPr/>
            </a:p>
          </p:txBody>
        </p:sp>
        <p:sp>
          <p:nvSpPr>
            <p:cNvPr id="180" name="object 180"/>
            <p:cNvSpPr/>
            <p:nvPr/>
          </p:nvSpPr>
          <p:spPr>
            <a:xfrm>
              <a:off x="2595118" y="137782"/>
              <a:ext cx="215198" cy="222781"/>
            </a:xfrm>
            <a:prstGeom prst="rect">
              <a:avLst/>
            </a:prstGeom>
            <a:blipFill>
              <a:blip r:embed="rId6" cstate="print"/>
              <a:stretch>
                <a:fillRect/>
              </a:stretch>
            </a:blipFill>
          </p:spPr>
          <p:txBody>
            <a:bodyPr wrap="square" lIns="0" tIns="0" rIns="0" bIns="0" rtlCol="0"/>
            <a:lstStyle/>
            <a:p>
              <a:endParaRPr/>
            </a:p>
          </p:txBody>
        </p:sp>
        <p:sp>
          <p:nvSpPr>
            <p:cNvPr id="181" name="object 181"/>
            <p:cNvSpPr/>
            <p:nvPr/>
          </p:nvSpPr>
          <p:spPr>
            <a:xfrm>
              <a:off x="3370897" y="2811646"/>
              <a:ext cx="215199" cy="222781"/>
            </a:xfrm>
            <a:prstGeom prst="rect">
              <a:avLst/>
            </a:prstGeom>
            <a:blipFill>
              <a:blip r:embed="rId6" cstate="print"/>
              <a:stretch>
                <a:fillRect/>
              </a:stretch>
            </a:blipFill>
          </p:spPr>
          <p:txBody>
            <a:bodyPr wrap="square" lIns="0" tIns="0" rIns="0" bIns="0" rtlCol="0"/>
            <a:lstStyle/>
            <a:p>
              <a:endParaRPr/>
            </a:p>
          </p:txBody>
        </p:sp>
        <p:sp>
          <p:nvSpPr>
            <p:cNvPr id="182" name="object 182"/>
            <p:cNvSpPr/>
            <p:nvPr/>
          </p:nvSpPr>
          <p:spPr>
            <a:xfrm>
              <a:off x="3370897" y="971388"/>
              <a:ext cx="215199" cy="222777"/>
            </a:xfrm>
            <a:prstGeom prst="rect">
              <a:avLst/>
            </a:prstGeom>
            <a:blipFill>
              <a:blip r:embed="rId6" cstate="print"/>
              <a:stretch>
                <a:fillRect/>
              </a:stretch>
            </a:blipFill>
          </p:spPr>
          <p:txBody>
            <a:bodyPr wrap="square" lIns="0" tIns="0" rIns="0" bIns="0" rtlCol="0"/>
            <a:lstStyle/>
            <a:p>
              <a:endParaRPr/>
            </a:p>
          </p:txBody>
        </p:sp>
        <p:sp>
          <p:nvSpPr>
            <p:cNvPr id="183" name="object 183"/>
            <p:cNvSpPr/>
            <p:nvPr/>
          </p:nvSpPr>
          <p:spPr>
            <a:xfrm>
              <a:off x="1853928" y="971388"/>
              <a:ext cx="215194" cy="222777"/>
            </a:xfrm>
            <a:prstGeom prst="rect">
              <a:avLst/>
            </a:prstGeom>
            <a:blipFill>
              <a:blip r:embed="rId7" cstate="print"/>
              <a:stretch>
                <a:fillRect/>
              </a:stretch>
            </a:blipFill>
          </p:spPr>
          <p:txBody>
            <a:bodyPr wrap="square" lIns="0" tIns="0" rIns="0" bIns="0" rtlCol="0"/>
            <a:lstStyle/>
            <a:p>
              <a:endParaRPr/>
            </a:p>
          </p:txBody>
        </p:sp>
        <p:sp>
          <p:nvSpPr>
            <p:cNvPr id="184" name="object 184"/>
            <p:cNvSpPr/>
            <p:nvPr/>
          </p:nvSpPr>
          <p:spPr>
            <a:xfrm>
              <a:off x="336954" y="971388"/>
              <a:ext cx="215202" cy="222777"/>
            </a:xfrm>
            <a:prstGeom prst="rect">
              <a:avLst/>
            </a:prstGeom>
            <a:blipFill>
              <a:blip r:embed="rId8" cstate="print"/>
              <a:stretch>
                <a:fillRect/>
              </a:stretch>
            </a:blipFill>
          </p:spPr>
          <p:txBody>
            <a:bodyPr wrap="square" lIns="0" tIns="0" rIns="0" bIns="0" rtlCol="0"/>
            <a:lstStyle/>
            <a:p>
              <a:endParaRPr/>
            </a:p>
          </p:txBody>
        </p:sp>
        <p:sp>
          <p:nvSpPr>
            <p:cNvPr id="185" name="object 185"/>
            <p:cNvSpPr/>
            <p:nvPr/>
          </p:nvSpPr>
          <p:spPr>
            <a:xfrm>
              <a:off x="336954" y="2811646"/>
              <a:ext cx="215203" cy="222781"/>
            </a:xfrm>
            <a:prstGeom prst="rect">
              <a:avLst/>
            </a:prstGeom>
            <a:blipFill>
              <a:blip r:embed="rId8" cstate="print"/>
              <a:stretch>
                <a:fillRect/>
              </a:stretch>
            </a:blipFill>
          </p:spPr>
          <p:txBody>
            <a:bodyPr wrap="square" lIns="0" tIns="0" rIns="0" bIns="0" rtlCol="0"/>
            <a:lstStyle/>
            <a:p>
              <a:endParaRPr/>
            </a:p>
          </p:txBody>
        </p:sp>
        <p:sp>
          <p:nvSpPr>
            <p:cNvPr id="186" name="object 186"/>
            <p:cNvSpPr/>
            <p:nvPr/>
          </p:nvSpPr>
          <p:spPr>
            <a:xfrm>
              <a:off x="1078149" y="137782"/>
              <a:ext cx="215194" cy="222781"/>
            </a:xfrm>
            <a:prstGeom prst="rect">
              <a:avLst/>
            </a:prstGeom>
            <a:blipFill>
              <a:blip r:embed="rId9" cstate="print"/>
              <a:stretch>
                <a:fillRect/>
              </a:stretch>
            </a:blipFill>
          </p:spPr>
          <p:txBody>
            <a:bodyPr wrap="square" lIns="0" tIns="0" rIns="0" bIns="0" rtlCol="0"/>
            <a:lstStyle/>
            <a:p>
              <a:endParaRPr/>
            </a:p>
          </p:txBody>
        </p:sp>
        <p:sp>
          <p:nvSpPr>
            <p:cNvPr id="187" name="object 187"/>
            <p:cNvSpPr/>
            <p:nvPr/>
          </p:nvSpPr>
          <p:spPr>
            <a:xfrm>
              <a:off x="1078149" y="3818297"/>
              <a:ext cx="215194" cy="222781"/>
            </a:xfrm>
            <a:prstGeom prst="rect">
              <a:avLst/>
            </a:prstGeom>
            <a:blipFill>
              <a:blip r:embed="rId10" cstate="print"/>
              <a:stretch>
                <a:fillRect/>
              </a:stretch>
            </a:blipFill>
          </p:spPr>
          <p:txBody>
            <a:bodyPr wrap="square" lIns="0" tIns="0" rIns="0" bIns="0" rtlCol="0"/>
            <a:lstStyle/>
            <a:p>
              <a:endParaRPr/>
            </a:p>
          </p:txBody>
        </p:sp>
        <p:sp>
          <p:nvSpPr>
            <p:cNvPr id="188" name="object 188"/>
            <p:cNvSpPr/>
            <p:nvPr/>
          </p:nvSpPr>
          <p:spPr>
            <a:xfrm>
              <a:off x="1078149" y="1978040"/>
              <a:ext cx="215194" cy="222777"/>
            </a:xfrm>
            <a:prstGeom prst="rect">
              <a:avLst/>
            </a:prstGeom>
            <a:blipFill>
              <a:blip r:embed="rId9" cstate="print"/>
              <a:stretch>
                <a:fillRect/>
              </a:stretch>
            </a:blipFill>
          </p:spPr>
          <p:txBody>
            <a:bodyPr wrap="square" lIns="0" tIns="0" rIns="0" bIns="0" rtlCol="0"/>
            <a:lstStyle/>
            <a:p>
              <a:endParaRPr/>
            </a:p>
          </p:txBody>
        </p:sp>
        <p:sp>
          <p:nvSpPr>
            <p:cNvPr id="222" name="object 222"/>
            <p:cNvSpPr/>
            <p:nvPr/>
          </p:nvSpPr>
          <p:spPr>
            <a:xfrm>
              <a:off x="2347026" y="950282"/>
              <a:ext cx="833119" cy="638175"/>
            </a:xfrm>
            <a:custGeom>
              <a:avLst/>
              <a:gdLst/>
              <a:ahLst/>
              <a:cxnLst/>
              <a:rect l="l" t="t" r="r" b="b"/>
              <a:pathLst>
                <a:path w="833119" h="638175">
                  <a:moveTo>
                    <a:pt x="432240" y="259191"/>
                  </a:moveTo>
                  <a:lnTo>
                    <a:pt x="421919" y="332487"/>
                  </a:lnTo>
                  <a:lnTo>
                    <a:pt x="416634" y="331307"/>
                  </a:lnTo>
                  <a:lnTo>
                    <a:pt x="414789" y="330857"/>
                  </a:lnTo>
                  <a:lnTo>
                    <a:pt x="412802" y="330453"/>
                  </a:lnTo>
                  <a:lnTo>
                    <a:pt x="265703" y="302793"/>
                  </a:lnTo>
                  <a:lnTo>
                    <a:pt x="219547" y="294038"/>
                  </a:lnTo>
                  <a:lnTo>
                    <a:pt x="171559" y="284798"/>
                  </a:lnTo>
                  <a:lnTo>
                    <a:pt x="123612" y="275372"/>
                  </a:lnTo>
                  <a:lnTo>
                    <a:pt x="67959" y="262193"/>
                  </a:lnTo>
                  <a:lnTo>
                    <a:pt x="39289" y="254577"/>
                  </a:lnTo>
                  <a:lnTo>
                    <a:pt x="12504" y="247612"/>
                  </a:lnTo>
                  <a:lnTo>
                    <a:pt x="10003" y="246988"/>
                  </a:lnTo>
                  <a:lnTo>
                    <a:pt x="6814" y="246403"/>
                  </a:lnTo>
                  <a:lnTo>
                    <a:pt x="5436" y="244575"/>
                  </a:lnTo>
                  <a:lnTo>
                    <a:pt x="3044" y="241244"/>
                  </a:lnTo>
                  <a:lnTo>
                    <a:pt x="0" y="236732"/>
                  </a:lnTo>
                  <a:lnTo>
                    <a:pt x="1474" y="230134"/>
                  </a:lnTo>
                  <a:lnTo>
                    <a:pt x="6065" y="226561"/>
                  </a:lnTo>
                  <a:lnTo>
                    <a:pt x="13866" y="224393"/>
                  </a:lnTo>
                  <a:lnTo>
                    <a:pt x="19058" y="225260"/>
                  </a:lnTo>
                  <a:lnTo>
                    <a:pt x="23545" y="226300"/>
                  </a:lnTo>
                  <a:lnTo>
                    <a:pt x="43652" y="230791"/>
                  </a:lnTo>
                  <a:lnTo>
                    <a:pt x="80893" y="239295"/>
                  </a:lnTo>
                  <a:lnTo>
                    <a:pt x="147456" y="252659"/>
                  </a:lnTo>
                  <a:lnTo>
                    <a:pt x="194853" y="261904"/>
                  </a:lnTo>
                  <a:lnTo>
                    <a:pt x="340412" y="289998"/>
                  </a:lnTo>
                  <a:lnTo>
                    <a:pt x="413478" y="303395"/>
                  </a:lnTo>
                  <a:lnTo>
                    <a:pt x="416570" y="303695"/>
                  </a:lnTo>
                  <a:lnTo>
                    <a:pt x="420445" y="304240"/>
                  </a:lnTo>
                  <a:lnTo>
                    <a:pt x="427980" y="250731"/>
                  </a:lnTo>
                  <a:lnTo>
                    <a:pt x="432240" y="259191"/>
                  </a:lnTo>
                  <a:close/>
                </a:path>
                <a:path w="833119" h="638175">
                  <a:moveTo>
                    <a:pt x="427980" y="250731"/>
                  </a:moveTo>
                  <a:lnTo>
                    <a:pt x="420445" y="304240"/>
                  </a:lnTo>
                  <a:lnTo>
                    <a:pt x="420118" y="302697"/>
                  </a:lnTo>
                  <a:lnTo>
                    <a:pt x="419675" y="301001"/>
                  </a:lnTo>
                  <a:lnTo>
                    <a:pt x="419195" y="299573"/>
                  </a:lnTo>
                  <a:lnTo>
                    <a:pt x="300067" y="58759"/>
                  </a:lnTo>
                  <a:lnTo>
                    <a:pt x="291614" y="41967"/>
                  </a:lnTo>
                  <a:lnTo>
                    <a:pt x="287624" y="33483"/>
                  </a:lnTo>
                  <a:lnTo>
                    <a:pt x="284135" y="24802"/>
                  </a:lnTo>
                  <a:lnTo>
                    <a:pt x="282195" y="19220"/>
                  </a:lnTo>
                  <a:lnTo>
                    <a:pt x="283076" y="11995"/>
                  </a:lnTo>
                  <a:lnTo>
                    <a:pt x="284323" y="6045"/>
                  </a:lnTo>
                  <a:lnTo>
                    <a:pt x="284966" y="3413"/>
                  </a:lnTo>
                  <a:lnTo>
                    <a:pt x="290073" y="49"/>
                  </a:lnTo>
                  <a:lnTo>
                    <a:pt x="293069" y="63"/>
                  </a:lnTo>
                  <a:lnTo>
                    <a:pt x="296485" y="0"/>
                  </a:lnTo>
                  <a:lnTo>
                    <a:pt x="320498" y="35605"/>
                  </a:lnTo>
                  <a:lnTo>
                    <a:pt x="336896" y="66259"/>
                  </a:lnTo>
                  <a:lnTo>
                    <a:pt x="427980" y="250731"/>
                  </a:lnTo>
                  <a:close/>
                </a:path>
                <a:path w="833119" h="638175">
                  <a:moveTo>
                    <a:pt x="607968" y="623557"/>
                  </a:moveTo>
                  <a:lnTo>
                    <a:pt x="605980" y="630899"/>
                  </a:lnTo>
                  <a:lnTo>
                    <a:pt x="594087" y="637936"/>
                  </a:lnTo>
                  <a:lnTo>
                    <a:pt x="586679" y="636348"/>
                  </a:lnTo>
                  <a:lnTo>
                    <a:pt x="581359" y="629610"/>
                  </a:lnTo>
                  <a:lnTo>
                    <a:pt x="576346" y="623596"/>
                  </a:lnTo>
                  <a:lnTo>
                    <a:pt x="543748" y="561618"/>
                  </a:lnTo>
                  <a:lnTo>
                    <a:pt x="519866" y="512743"/>
                  </a:lnTo>
                  <a:lnTo>
                    <a:pt x="483220" y="434266"/>
                  </a:lnTo>
                  <a:lnTo>
                    <a:pt x="447122" y="355772"/>
                  </a:lnTo>
                  <a:lnTo>
                    <a:pt x="446391" y="353219"/>
                  </a:lnTo>
                  <a:lnTo>
                    <a:pt x="444840" y="350686"/>
                  </a:lnTo>
                  <a:lnTo>
                    <a:pt x="443115" y="347449"/>
                  </a:lnTo>
                  <a:lnTo>
                    <a:pt x="416664" y="373647"/>
                  </a:lnTo>
                  <a:lnTo>
                    <a:pt x="387635" y="396191"/>
                  </a:lnTo>
                  <a:lnTo>
                    <a:pt x="327589" y="438164"/>
                  </a:lnTo>
                  <a:lnTo>
                    <a:pt x="285257" y="471675"/>
                  </a:lnTo>
                  <a:lnTo>
                    <a:pt x="275047" y="480310"/>
                  </a:lnTo>
                  <a:lnTo>
                    <a:pt x="266570" y="487283"/>
                  </a:lnTo>
                  <a:lnTo>
                    <a:pt x="260791" y="488647"/>
                  </a:lnTo>
                  <a:lnTo>
                    <a:pt x="257402" y="483678"/>
                  </a:lnTo>
                  <a:lnTo>
                    <a:pt x="252558" y="476462"/>
                  </a:lnTo>
                  <a:lnTo>
                    <a:pt x="257375" y="471288"/>
                  </a:lnTo>
                  <a:lnTo>
                    <a:pt x="292421" y="439915"/>
                  </a:lnTo>
                  <a:lnTo>
                    <a:pt x="322994" y="413698"/>
                  </a:lnTo>
                  <a:lnTo>
                    <a:pt x="372540" y="375943"/>
                  </a:lnTo>
                  <a:lnTo>
                    <a:pt x="388971" y="363236"/>
                  </a:lnTo>
                  <a:lnTo>
                    <a:pt x="397106" y="356268"/>
                  </a:lnTo>
                  <a:lnTo>
                    <a:pt x="405110" y="348784"/>
                  </a:lnTo>
                  <a:lnTo>
                    <a:pt x="421919" y="332487"/>
                  </a:lnTo>
                  <a:lnTo>
                    <a:pt x="432240" y="259191"/>
                  </a:lnTo>
                  <a:lnTo>
                    <a:pt x="448854" y="292180"/>
                  </a:lnTo>
                  <a:lnTo>
                    <a:pt x="449927" y="294236"/>
                  </a:lnTo>
                  <a:lnTo>
                    <a:pt x="451153" y="296178"/>
                  </a:lnTo>
                  <a:lnTo>
                    <a:pt x="452781" y="299130"/>
                  </a:lnTo>
                  <a:lnTo>
                    <a:pt x="481243" y="276290"/>
                  </a:lnTo>
                  <a:lnTo>
                    <a:pt x="483207" y="274678"/>
                  </a:lnTo>
                  <a:lnTo>
                    <a:pt x="477567" y="314734"/>
                  </a:lnTo>
                  <a:lnTo>
                    <a:pt x="479011" y="315125"/>
                  </a:lnTo>
                  <a:lnTo>
                    <a:pt x="475127" y="342702"/>
                  </a:lnTo>
                  <a:lnTo>
                    <a:pt x="475551" y="344531"/>
                  </a:lnTo>
                  <a:lnTo>
                    <a:pt x="476242" y="346397"/>
                  </a:lnTo>
                  <a:lnTo>
                    <a:pt x="476819" y="348112"/>
                  </a:lnTo>
                  <a:lnTo>
                    <a:pt x="491016" y="379388"/>
                  </a:lnTo>
                  <a:lnTo>
                    <a:pt x="534594" y="475245"/>
                  </a:lnTo>
                  <a:lnTo>
                    <a:pt x="554208" y="517579"/>
                  </a:lnTo>
                  <a:lnTo>
                    <a:pt x="573522" y="556436"/>
                  </a:lnTo>
                  <a:lnTo>
                    <a:pt x="593593" y="594991"/>
                  </a:lnTo>
                  <a:lnTo>
                    <a:pt x="597120" y="601885"/>
                  </a:lnTo>
                  <a:lnTo>
                    <a:pt x="601218" y="608587"/>
                  </a:lnTo>
                  <a:lnTo>
                    <a:pt x="607968" y="623557"/>
                  </a:lnTo>
                  <a:close/>
                </a:path>
                <a:path w="833119" h="638175">
                  <a:moveTo>
                    <a:pt x="626029" y="178840"/>
                  </a:moveTo>
                  <a:lnTo>
                    <a:pt x="620901" y="190096"/>
                  </a:lnTo>
                  <a:lnTo>
                    <a:pt x="617514" y="194791"/>
                  </a:lnTo>
                  <a:lnTo>
                    <a:pt x="613286" y="198688"/>
                  </a:lnTo>
                  <a:lnTo>
                    <a:pt x="582569" y="227460"/>
                  </a:lnTo>
                  <a:lnTo>
                    <a:pt x="551378" y="255694"/>
                  </a:lnTo>
                  <a:lnTo>
                    <a:pt x="519241" y="282851"/>
                  </a:lnTo>
                  <a:lnTo>
                    <a:pt x="485682" y="308391"/>
                  </a:lnTo>
                  <a:lnTo>
                    <a:pt x="483262" y="310092"/>
                  </a:lnTo>
                  <a:lnTo>
                    <a:pt x="480939" y="312078"/>
                  </a:lnTo>
                  <a:lnTo>
                    <a:pt x="477567" y="314734"/>
                  </a:lnTo>
                  <a:lnTo>
                    <a:pt x="483207" y="274678"/>
                  </a:lnTo>
                  <a:lnTo>
                    <a:pt x="495167" y="264865"/>
                  </a:lnTo>
                  <a:lnTo>
                    <a:pt x="508808" y="253037"/>
                  </a:lnTo>
                  <a:lnTo>
                    <a:pt x="529986" y="233712"/>
                  </a:lnTo>
                  <a:lnTo>
                    <a:pt x="592967" y="174593"/>
                  </a:lnTo>
                  <a:lnTo>
                    <a:pt x="595804" y="171862"/>
                  </a:lnTo>
                  <a:lnTo>
                    <a:pt x="598984" y="169363"/>
                  </a:lnTo>
                  <a:lnTo>
                    <a:pt x="602168" y="167314"/>
                  </a:lnTo>
                  <a:lnTo>
                    <a:pt x="607981" y="163777"/>
                  </a:lnTo>
                  <a:lnTo>
                    <a:pt x="614067" y="163137"/>
                  </a:lnTo>
                  <a:lnTo>
                    <a:pt x="625309" y="172342"/>
                  </a:lnTo>
                  <a:lnTo>
                    <a:pt x="626029" y="178840"/>
                  </a:lnTo>
                  <a:close/>
                </a:path>
                <a:path w="833119" h="638175">
                  <a:moveTo>
                    <a:pt x="832976" y="400858"/>
                  </a:moveTo>
                  <a:lnTo>
                    <a:pt x="831658" y="408287"/>
                  </a:lnTo>
                  <a:lnTo>
                    <a:pt x="826494" y="412052"/>
                  </a:lnTo>
                  <a:lnTo>
                    <a:pt x="822433" y="413794"/>
                  </a:lnTo>
                  <a:lnTo>
                    <a:pt x="818677" y="415307"/>
                  </a:lnTo>
                  <a:lnTo>
                    <a:pt x="812915" y="414608"/>
                  </a:lnTo>
                  <a:lnTo>
                    <a:pt x="767117" y="406285"/>
                  </a:lnTo>
                  <a:lnTo>
                    <a:pt x="571559" y="363393"/>
                  </a:lnTo>
                  <a:lnTo>
                    <a:pt x="483680" y="343906"/>
                  </a:lnTo>
                  <a:lnTo>
                    <a:pt x="480755" y="343379"/>
                  </a:lnTo>
                  <a:lnTo>
                    <a:pt x="475127" y="342702"/>
                  </a:lnTo>
                  <a:lnTo>
                    <a:pt x="479011" y="315125"/>
                  </a:lnTo>
                  <a:lnTo>
                    <a:pt x="480586" y="315551"/>
                  </a:lnTo>
                  <a:lnTo>
                    <a:pt x="482417" y="316098"/>
                  </a:lnTo>
                  <a:lnTo>
                    <a:pt x="487788" y="317268"/>
                  </a:lnTo>
                  <a:lnTo>
                    <a:pt x="677235" y="357863"/>
                  </a:lnTo>
                  <a:lnTo>
                    <a:pt x="773827" y="378638"/>
                  </a:lnTo>
                  <a:lnTo>
                    <a:pt x="817295" y="388349"/>
                  </a:lnTo>
                  <a:lnTo>
                    <a:pt x="820204" y="388980"/>
                  </a:lnTo>
                  <a:lnTo>
                    <a:pt x="824442" y="389849"/>
                  </a:lnTo>
                  <a:lnTo>
                    <a:pt x="826547" y="392323"/>
                  </a:lnTo>
                  <a:lnTo>
                    <a:pt x="829493" y="395596"/>
                  </a:lnTo>
                  <a:lnTo>
                    <a:pt x="832976" y="400858"/>
                  </a:lnTo>
                  <a:close/>
                </a:path>
              </a:pathLst>
            </a:custGeom>
            <a:solidFill>
              <a:srgbClr val="000000"/>
            </a:solidFill>
          </p:spPr>
          <p:txBody>
            <a:bodyPr wrap="square" lIns="0" tIns="0" rIns="0" bIns="0" rtlCol="0"/>
            <a:lstStyle/>
            <a:p>
              <a:endParaRPr/>
            </a:p>
          </p:txBody>
        </p:sp>
      </p:grpSp>
      <p:sp>
        <p:nvSpPr>
          <p:cNvPr id="224" name="Text Placeholder 223">
            <a:extLst>
              <a:ext uri="{FF2B5EF4-FFF2-40B4-BE49-F238E27FC236}">
                <a16:creationId xmlns:a16="http://schemas.microsoft.com/office/drawing/2014/main" id="{240B4019-1A3C-E4D9-92B8-2B5550685E1B}"/>
              </a:ext>
            </a:extLst>
          </p:cNvPr>
          <p:cNvSpPr>
            <a:spLocks noGrp="1"/>
          </p:cNvSpPr>
          <p:nvPr>
            <p:ph type="title" idx="4294967295"/>
          </p:nvPr>
        </p:nvSpPr>
        <p:spPr>
          <a:xfrm>
            <a:off x="3179763" y="1028700"/>
            <a:ext cx="12207875" cy="123031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chemeClr val="tx1"/>
                </a:solidFill>
                <a:effectLst/>
                <a:uLnTx/>
                <a:uFillTx/>
                <a:latin typeface="Arial"/>
                <a:ea typeface="+mn-ea"/>
                <a:cs typeface="Arial"/>
              </a:rPr>
              <a:t>Breakfast</a:t>
            </a:r>
          </a:p>
        </p:txBody>
      </p:sp>
      <p:grpSp>
        <p:nvGrpSpPr>
          <p:cNvPr id="229" name="Group 228">
            <a:extLst>
              <a:ext uri="{FF2B5EF4-FFF2-40B4-BE49-F238E27FC236}">
                <a16:creationId xmlns:a16="http://schemas.microsoft.com/office/drawing/2014/main" id="{77ED2603-A498-98E8-EF8B-FD083F66D850}"/>
              </a:ext>
              <a:ext uri="{C183D7F6-B498-43B3-948B-1728B52AA6E4}">
                <adec:decorative xmlns:adec="http://schemas.microsoft.com/office/drawing/2017/decorative" val="1"/>
              </a:ext>
            </a:extLst>
          </p:cNvPr>
          <p:cNvGrpSpPr/>
          <p:nvPr/>
        </p:nvGrpSpPr>
        <p:grpSpPr>
          <a:xfrm>
            <a:off x="2761935" y="2326488"/>
            <a:ext cx="13869035" cy="5558906"/>
            <a:chOff x="2761935" y="2326488"/>
            <a:chExt cx="13869035" cy="5558906"/>
          </a:xfrm>
        </p:grpSpPr>
        <p:sp>
          <p:nvSpPr>
            <p:cNvPr id="193" name="object 193"/>
            <p:cNvSpPr/>
            <p:nvPr/>
          </p:nvSpPr>
          <p:spPr>
            <a:xfrm>
              <a:off x="2761935" y="2326488"/>
              <a:ext cx="13869035" cy="0"/>
            </a:xfrm>
            <a:custGeom>
              <a:avLst/>
              <a:gdLst/>
              <a:ahLst/>
              <a:cxnLst/>
              <a:rect l="l" t="t" r="r" b="b"/>
              <a:pathLst>
                <a:path w="13869035">
                  <a:moveTo>
                    <a:pt x="0" y="0"/>
                  </a:moveTo>
                  <a:lnTo>
                    <a:pt x="13868457" y="0"/>
                  </a:lnTo>
                </a:path>
              </a:pathLst>
            </a:custGeom>
            <a:ln w="9524">
              <a:solidFill>
                <a:srgbClr val="000000"/>
              </a:solidFill>
            </a:ln>
          </p:spPr>
          <p:txBody>
            <a:bodyPr wrap="square" lIns="0" tIns="0" rIns="0" bIns="0" rtlCol="0"/>
            <a:lstStyle/>
            <a:p>
              <a:endParaRPr/>
            </a:p>
          </p:txBody>
        </p:sp>
        <p:sp>
          <p:nvSpPr>
            <p:cNvPr id="194" name="object 194"/>
            <p:cNvSpPr/>
            <p:nvPr/>
          </p:nvSpPr>
          <p:spPr>
            <a:xfrm>
              <a:off x="2761935" y="7885394"/>
              <a:ext cx="13869035" cy="0"/>
            </a:xfrm>
            <a:custGeom>
              <a:avLst/>
              <a:gdLst/>
              <a:ahLst/>
              <a:cxnLst/>
              <a:rect l="l" t="t" r="r" b="b"/>
              <a:pathLst>
                <a:path w="13869035">
                  <a:moveTo>
                    <a:pt x="0" y="0"/>
                  </a:moveTo>
                  <a:lnTo>
                    <a:pt x="13868457" y="0"/>
                  </a:lnTo>
                </a:path>
              </a:pathLst>
            </a:custGeom>
            <a:ln w="9524">
              <a:solidFill>
                <a:srgbClr val="000000"/>
              </a:solidFill>
            </a:ln>
          </p:spPr>
          <p:txBody>
            <a:bodyPr wrap="square" lIns="0" tIns="0" rIns="0" bIns="0" rtlCol="0"/>
            <a:lstStyle/>
            <a:p>
              <a:endParaRPr/>
            </a:p>
          </p:txBody>
        </p:sp>
        <p:pic>
          <p:nvPicPr>
            <p:cNvPr id="5122" name="Picture 2" descr="Healthy School Meals That Are Also Tasty? Springfield, Mass., Gives It A Try">
              <a:extLst>
                <a:ext uri="{FF2B5EF4-FFF2-40B4-BE49-F238E27FC236}">
                  <a16:creationId xmlns:a16="http://schemas.microsoft.com/office/drawing/2014/main" id="{7E970735-12A4-2A27-CC7E-B0F378C06D3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65587" y="2617226"/>
              <a:ext cx="9623900" cy="50525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33760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0" y="3"/>
            <a:ext cx="18288000" cy="10287000"/>
          </a:xfrm>
          <a:custGeom>
            <a:avLst/>
            <a:gdLst/>
            <a:ahLst/>
            <a:cxnLst/>
            <a:rect l="l" t="t" r="r" b="b"/>
            <a:pathLst>
              <a:path w="18288000" h="10287000">
                <a:moveTo>
                  <a:pt x="0" y="0"/>
                </a:moveTo>
                <a:lnTo>
                  <a:pt x="18287999" y="0"/>
                </a:lnTo>
                <a:lnTo>
                  <a:pt x="18287999" y="10286999"/>
                </a:lnTo>
                <a:lnTo>
                  <a:pt x="0" y="10286999"/>
                </a:lnTo>
                <a:lnTo>
                  <a:pt x="0" y="0"/>
                </a:lnTo>
                <a:close/>
              </a:path>
            </a:pathLst>
          </a:custGeom>
          <a:solidFill>
            <a:srgbClr val="AFCC53"/>
          </a:solidFill>
        </p:spPr>
        <p:txBody>
          <a:bodyPr wrap="square" lIns="0" tIns="0" rIns="0" bIns="0" rtlCol="0"/>
          <a:lstStyle/>
          <a:p>
            <a:endParaRPr dirty="0"/>
          </a:p>
        </p:txBody>
      </p:sp>
      <p:sp>
        <p:nvSpPr>
          <p:cNvPr id="3" name="object 3">
            <a:extLst>
              <a:ext uri="{C183D7F6-B498-43B3-948B-1728B52AA6E4}">
                <adec:decorative xmlns:adec="http://schemas.microsoft.com/office/drawing/2017/decorative" val="1"/>
              </a:ext>
            </a:extLst>
          </p:cNvPr>
          <p:cNvSpPr/>
          <p:nvPr/>
        </p:nvSpPr>
        <p:spPr>
          <a:xfrm>
            <a:off x="0" y="3"/>
            <a:ext cx="11610975" cy="10274300"/>
          </a:xfrm>
          <a:prstGeom prst="rect">
            <a:avLst/>
          </a:prstGeom>
          <a:blipFill>
            <a:blip r:embed="rId2" cstate="print"/>
            <a:stretch>
              <a:fillRect/>
            </a:stretch>
          </a:blipFill>
        </p:spPr>
        <p:txBody>
          <a:bodyPr wrap="square" lIns="0" tIns="0" rIns="0" bIns="0" rtlCol="0"/>
          <a:lstStyle/>
          <a:p>
            <a:endParaRPr/>
          </a:p>
        </p:txBody>
      </p:sp>
      <p:grpSp>
        <p:nvGrpSpPr>
          <p:cNvPr id="108" name="Group 107">
            <a:extLst>
              <a:ext uri="{FF2B5EF4-FFF2-40B4-BE49-F238E27FC236}">
                <a16:creationId xmlns:a16="http://schemas.microsoft.com/office/drawing/2014/main" id="{80703662-A805-E079-FF4E-08E3CA3E0F30}"/>
              </a:ext>
              <a:ext uri="{C183D7F6-B498-43B3-948B-1728B52AA6E4}">
                <adec:decorative xmlns:adec="http://schemas.microsoft.com/office/drawing/2017/decorative" val="1"/>
              </a:ext>
            </a:extLst>
          </p:cNvPr>
          <p:cNvGrpSpPr/>
          <p:nvPr/>
        </p:nvGrpSpPr>
        <p:grpSpPr>
          <a:xfrm>
            <a:off x="2185107" y="8598395"/>
            <a:ext cx="4695320" cy="982980"/>
            <a:chOff x="2185107" y="8598395"/>
            <a:chExt cx="4695320" cy="982980"/>
          </a:xfrm>
        </p:grpSpPr>
        <p:sp>
          <p:nvSpPr>
            <p:cNvPr id="114" name="object 114"/>
            <p:cNvSpPr/>
            <p:nvPr/>
          </p:nvSpPr>
          <p:spPr>
            <a:xfrm>
              <a:off x="3922929" y="8739865"/>
              <a:ext cx="34925" cy="53340"/>
            </a:xfrm>
            <a:custGeom>
              <a:avLst/>
              <a:gdLst/>
              <a:ahLst/>
              <a:cxnLst/>
              <a:rect l="l" t="t" r="r" b="b"/>
              <a:pathLst>
                <a:path w="34925" h="53340">
                  <a:moveTo>
                    <a:pt x="34620" y="52736"/>
                  </a:moveTo>
                  <a:lnTo>
                    <a:pt x="19602" y="40777"/>
                  </a:lnTo>
                  <a:lnTo>
                    <a:pt x="9465" y="26852"/>
                  </a:lnTo>
                  <a:lnTo>
                    <a:pt x="3250" y="12686"/>
                  </a:lnTo>
                  <a:lnTo>
                    <a:pt x="0" y="0"/>
                  </a:lnTo>
                  <a:lnTo>
                    <a:pt x="15592" y="0"/>
                  </a:lnTo>
                  <a:lnTo>
                    <a:pt x="15592" y="480"/>
                  </a:lnTo>
                  <a:lnTo>
                    <a:pt x="16018" y="7334"/>
                  </a:lnTo>
                  <a:lnTo>
                    <a:pt x="18312" y="20168"/>
                  </a:lnTo>
                  <a:lnTo>
                    <a:pt x="24004" y="36222"/>
                  </a:lnTo>
                  <a:lnTo>
                    <a:pt x="34620" y="52736"/>
                  </a:lnTo>
                  <a:close/>
                </a:path>
              </a:pathLst>
            </a:custGeom>
            <a:solidFill>
              <a:srgbClr val="FF9AD6"/>
            </a:solidFill>
          </p:spPr>
          <p:txBody>
            <a:bodyPr wrap="square" lIns="0" tIns="0" rIns="0" bIns="0" rtlCol="0"/>
            <a:lstStyle/>
            <a:p>
              <a:endParaRPr/>
            </a:p>
          </p:txBody>
        </p:sp>
        <p:sp>
          <p:nvSpPr>
            <p:cNvPr id="122" name="object 122"/>
            <p:cNvSpPr/>
            <p:nvPr/>
          </p:nvSpPr>
          <p:spPr>
            <a:xfrm>
              <a:off x="2185107" y="8772083"/>
              <a:ext cx="248285" cy="248285"/>
            </a:xfrm>
            <a:custGeom>
              <a:avLst/>
              <a:gdLst/>
              <a:ahLst/>
              <a:cxnLst/>
              <a:rect l="l" t="t" r="r" b="b"/>
              <a:pathLst>
                <a:path w="248285" h="248284">
                  <a:moveTo>
                    <a:pt x="65298" y="0"/>
                  </a:moveTo>
                  <a:lnTo>
                    <a:pt x="182500" y="0"/>
                  </a:lnTo>
                  <a:lnTo>
                    <a:pt x="186788" y="0"/>
                  </a:lnTo>
                  <a:lnTo>
                    <a:pt x="191034" y="418"/>
                  </a:lnTo>
                  <a:lnTo>
                    <a:pt x="195239" y="1254"/>
                  </a:lnTo>
                  <a:lnTo>
                    <a:pt x="199444" y="2091"/>
                  </a:lnTo>
                  <a:lnTo>
                    <a:pt x="203527" y="3329"/>
                  </a:lnTo>
                  <a:lnTo>
                    <a:pt x="207489" y="4970"/>
                  </a:lnTo>
                  <a:lnTo>
                    <a:pt x="211450" y="6611"/>
                  </a:lnTo>
                  <a:lnTo>
                    <a:pt x="228673" y="19125"/>
                  </a:lnTo>
                  <a:lnTo>
                    <a:pt x="231705" y="22157"/>
                  </a:lnTo>
                  <a:lnTo>
                    <a:pt x="234411" y="25455"/>
                  </a:lnTo>
                  <a:lnTo>
                    <a:pt x="236794" y="29020"/>
                  </a:lnTo>
                  <a:lnTo>
                    <a:pt x="239176" y="32585"/>
                  </a:lnTo>
                  <a:lnTo>
                    <a:pt x="246544" y="52559"/>
                  </a:lnTo>
                  <a:lnTo>
                    <a:pt x="247380" y="56764"/>
                  </a:lnTo>
                  <a:lnTo>
                    <a:pt x="247798" y="61010"/>
                  </a:lnTo>
                  <a:lnTo>
                    <a:pt x="247798" y="65298"/>
                  </a:lnTo>
                  <a:lnTo>
                    <a:pt x="247798" y="182500"/>
                  </a:lnTo>
                  <a:lnTo>
                    <a:pt x="247798" y="186788"/>
                  </a:lnTo>
                  <a:lnTo>
                    <a:pt x="247380" y="191034"/>
                  </a:lnTo>
                  <a:lnTo>
                    <a:pt x="246544" y="195239"/>
                  </a:lnTo>
                  <a:lnTo>
                    <a:pt x="245707" y="199444"/>
                  </a:lnTo>
                  <a:lnTo>
                    <a:pt x="244469" y="203527"/>
                  </a:lnTo>
                  <a:lnTo>
                    <a:pt x="242828" y="207489"/>
                  </a:lnTo>
                  <a:lnTo>
                    <a:pt x="241187" y="211450"/>
                  </a:lnTo>
                  <a:lnTo>
                    <a:pt x="239176" y="215213"/>
                  </a:lnTo>
                  <a:lnTo>
                    <a:pt x="236794" y="218778"/>
                  </a:lnTo>
                  <a:lnTo>
                    <a:pt x="234411" y="222343"/>
                  </a:lnTo>
                  <a:lnTo>
                    <a:pt x="231705" y="225641"/>
                  </a:lnTo>
                  <a:lnTo>
                    <a:pt x="228673" y="228673"/>
                  </a:lnTo>
                  <a:lnTo>
                    <a:pt x="225641" y="231705"/>
                  </a:lnTo>
                  <a:lnTo>
                    <a:pt x="222343" y="234411"/>
                  </a:lnTo>
                  <a:lnTo>
                    <a:pt x="218778" y="236794"/>
                  </a:lnTo>
                  <a:lnTo>
                    <a:pt x="215213" y="239176"/>
                  </a:lnTo>
                  <a:lnTo>
                    <a:pt x="211450" y="241187"/>
                  </a:lnTo>
                  <a:lnTo>
                    <a:pt x="207489" y="242828"/>
                  </a:lnTo>
                  <a:lnTo>
                    <a:pt x="203527" y="244469"/>
                  </a:lnTo>
                  <a:lnTo>
                    <a:pt x="199444" y="245707"/>
                  </a:lnTo>
                  <a:lnTo>
                    <a:pt x="195239" y="246544"/>
                  </a:lnTo>
                  <a:lnTo>
                    <a:pt x="191034" y="247380"/>
                  </a:lnTo>
                  <a:lnTo>
                    <a:pt x="186788" y="247798"/>
                  </a:lnTo>
                  <a:lnTo>
                    <a:pt x="182500" y="247798"/>
                  </a:lnTo>
                  <a:lnTo>
                    <a:pt x="65298" y="247798"/>
                  </a:lnTo>
                  <a:lnTo>
                    <a:pt x="61010" y="247798"/>
                  </a:lnTo>
                  <a:lnTo>
                    <a:pt x="56764" y="247380"/>
                  </a:lnTo>
                  <a:lnTo>
                    <a:pt x="52559" y="246544"/>
                  </a:lnTo>
                  <a:lnTo>
                    <a:pt x="48354" y="245707"/>
                  </a:lnTo>
                  <a:lnTo>
                    <a:pt x="29020" y="236794"/>
                  </a:lnTo>
                  <a:lnTo>
                    <a:pt x="25455" y="234411"/>
                  </a:lnTo>
                  <a:lnTo>
                    <a:pt x="22157" y="231705"/>
                  </a:lnTo>
                  <a:lnTo>
                    <a:pt x="19125" y="228673"/>
                  </a:lnTo>
                  <a:lnTo>
                    <a:pt x="16093" y="225641"/>
                  </a:lnTo>
                  <a:lnTo>
                    <a:pt x="13386" y="222343"/>
                  </a:lnTo>
                  <a:lnTo>
                    <a:pt x="11004" y="218778"/>
                  </a:lnTo>
                  <a:lnTo>
                    <a:pt x="8622" y="215213"/>
                  </a:lnTo>
                  <a:lnTo>
                    <a:pt x="6611" y="211450"/>
                  </a:lnTo>
                  <a:lnTo>
                    <a:pt x="4970" y="207489"/>
                  </a:lnTo>
                  <a:lnTo>
                    <a:pt x="3329" y="203527"/>
                  </a:lnTo>
                  <a:lnTo>
                    <a:pt x="2091" y="199444"/>
                  </a:lnTo>
                  <a:lnTo>
                    <a:pt x="1254" y="195239"/>
                  </a:lnTo>
                  <a:lnTo>
                    <a:pt x="418" y="191034"/>
                  </a:lnTo>
                  <a:lnTo>
                    <a:pt x="0" y="186788"/>
                  </a:lnTo>
                  <a:lnTo>
                    <a:pt x="0" y="182500"/>
                  </a:lnTo>
                  <a:lnTo>
                    <a:pt x="0" y="65298"/>
                  </a:lnTo>
                  <a:lnTo>
                    <a:pt x="13386" y="25455"/>
                  </a:lnTo>
                  <a:lnTo>
                    <a:pt x="19125" y="19125"/>
                  </a:lnTo>
                  <a:lnTo>
                    <a:pt x="22157" y="16093"/>
                  </a:lnTo>
                  <a:lnTo>
                    <a:pt x="61010" y="0"/>
                  </a:lnTo>
                  <a:lnTo>
                    <a:pt x="65298" y="0"/>
                  </a:lnTo>
                  <a:close/>
                </a:path>
              </a:pathLst>
            </a:custGeom>
            <a:ln w="24277">
              <a:solidFill>
                <a:srgbClr val="FFFFFF"/>
              </a:solidFill>
            </a:ln>
          </p:spPr>
          <p:txBody>
            <a:bodyPr wrap="square" lIns="0" tIns="0" rIns="0" bIns="0" rtlCol="0"/>
            <a:lstStyle/>
            <a:p>
              <a:endParaRPr/>
            </a:p>
          </p:txBody>
        </p:sp>
        <p:sp>
          <p:nvSpPr>
            <p:cNvPr id="129" name="object 129"/>
            <p:cNvSpPr/>
            <p:nvPr/>
          </p:nvSpPr>
          <p:spPr>
            <a:xfrm>
              <a:off x="6052387" y="8619985"/>
              <a:ext cx="828040" cy="961390"/>
            </a:xfrm>
            <a:custGeom>
              <a:avLst/>
              <a:gdLst/>
              <a:ahLst/>
              <a:cxnLst/>
              <a:rect l="l" t="t" r="r" b="b"/>
              <a:pathLst>
                <a:path w="828040" h="961389">
                  <a:moveTo>
                    <a:pt x="302194" y="295896"/>
                  </a:moveTo>
                  <a:lnTo>
                    <a:pt x="228749" y="357181"/>
                  </a:lnTo>
                  <a:lnTo>
                    <a:pt x="213738" y="334518"/>
                  </a:lnTo>
                  <a:lnTo>
                    <a:pt x="199150" y="312808"/>
                  </a:lnTo>
                  <a:lnTo>
                    <a:pt x="170408" y="264966"/>
                  </a:lnTo>
                  <a:lnTo>
                    <a:pt x="152516" y="225028"/>
                  </a:lnTo>
                  <a:lnTo>
                    <a:pt x="140873" y="183837"/>
                  </a:lnTo>
                  <a:lnTo>
                    <a:pt x="137444" y="141251"/>
                  </a:lnTo>
                  <a:lnTo>
                    <a:pt x="144190" y="97127"/>
                  </a:lnTo>
                  <a:lnTo>
                    <a:pt x="162982" y="51986"/>
                  </a:lnTo>
                  <a:lnTo>
                    <a:pt x="189689" y="20404"/>
                  </a:lnTo>
                  <a:lnTo>
                    <a:pt x="222945" y="2902"/>
                  </a:lnTo>
                  <a:lnTo>
                    <a:pt x="261386" y="0"/>
                  </a:lnTo>
                  <a:lnTo>
                    <a:pt x="303645" y="12215"/>
                  </a:lnTo>
                  <a:lnTo>
                    <a:pt x="337626" y="33383"/>
                  </a:lnTo>
                  <a:lnTo>
                    <a:pt x="249286" y="107097"/>
                  </a:lnTo>
                  <a:lnTo>
                    <a:pt x="239059" y="144385"/>
                  </a:lnTo>
                  <a:lnTo>
                    <a:pt x="243409" y="189237"/>
                  </a:lnTo>
                  <a:lnTo>
                    <a:pt x="260583" y="236801"/>
                  </a:lnTo>
                  <a:lnTo>
                    <a:pt x="288831" y="282225"/>
                  </a:lnTo>
                  <a:lnTo>
                    <a:pt x="302194" y="295896"/>
                  </a:lnTo>
                  <a:close/>
                </a:path>
                <a:path w="828040" h="961389">
                  <a:moveTo>
                    <a:pt x="625023" y="71477"/>
                  </a:moveTo>
                  <a:lnTo>
                    <a:pt x="326400" y="320659"/>
                  </a:lnTo>
                  <a:lnTo>
                    <a:pt x="332181" y="266123"/>
                  </a:lnTo>
                  <a:lnTo>
                    <a:pt x="325684" y="212857"/>
                  </a:lnTo>
                  <a:lnTo>
                    <a:pt x="308586" y="165504"/>
                  </a:lnTo>
                  <a:lnTo>
                    <a:pt x="282561" y="128703"/>
                  </a:lnTo>
                  <a:lnTo>
                    <a:pt x="249286" y="107097"/>
                  </a:lnTo>
                  <a:lnTo>
                    <a:pt x="337626" y="33383"/>
                  </a:lnTo>
                  <a:lnTo>
                    <a:pt x="382188" y="73606"/>
                  </a:lnTo>
                  <a:lnTo>
                    <a:pt x="407705" y="112611"/>
                  </a:lnTo>
                  <a:lnTo>
                    <a:pt x="427266" y="156343"/>
                  </a:lnTo>
                  <a:lnTo>
                    <a:pt x="443231" y="204062"/>
                  </a:lnTo>
                  <a:lnTo>
                    <a:pt x="575715" y="93512"/>
                  </a:lnTo>
                  <a:lnTo>
                    <a:pt x="594182" y="82906"/>
                  </a:lnTo>
                  <a:lnTo>
                    <a:pt x="625023" y="71477"/>
                  </a:lnTo>
                  <a:close/>
                </a:path>
                <a:path w="828040" h="961389">
                  <a:moveTo>
                    <a:pt x="512916" y="943044"/>
                  </a:moveTo>
                  <a:lnTo>
                    <a:pt x="474218" y="960234"/>
                  </a:lnTo>
                  <a:lnTo>
                    <a:pt x="433163" y="961265"/>
                  </a:lnTo>
                  <a:lnTo>
                    <a:pt x="393050" y="947409"/>
                  </a:lnTo>
                  <a:lnTo>
                    <a:pt x="357182" y="919939"/>
                  </a:lnTo>
                  <a:lnTo>
                    <a:pt x="328860" y="880128"/>
                  </a:lnTo>
                  <a:lnTo>
                    <a:pt x="308802" y="830553"/>
                  </a:lnTo>
                  <a:lnTo>
                    <a:pt x="297621" y="779590"/>
                  </a:lnTo>
                  <a:lnTo>
                    <a:pt x="293469" y="727493"/>
                  </a:lnTo>
                  <a:lnTo>
                    <a:pt x="294498" y="674678"/>
                  </a:lnTo>
                  <a:lnTo>
                    <a:pt x="295905" y="663332"/>
                  </a:lnTo>
                  <a:lnTo>
                    <a:pt x="298413" y="652054"/>
                  </a:lnTo>
                  <a:lnTo>
                    <a:pt x="301391" y="640804"/>
                  </a:lnTo>
                  <a:lnTo>
                    <a:pt x="304202" y="629544"/>
                  </a:lnTo>
                  <a:lnTo>
                    <a:pt x="292289" y="625853"/>
                  </a:lnTo>
                  <a:lnTo>
                    <a:pt x="265210" y="640874"/>
                  </a:lnTo>
                  <a:lnTo>
                    <a:pt x="251605" y="648250"/>
                  </a:lnTo>
                  <a:lnTo>
                    <a:pt x="237814" y="655242"/>
                  </a:lnTo>
                  <a:lnTo>
                    <a:pt x="193369" y="670598"/>
                  </a:lnTo>
                  <a:lnTo>
                    <a:pt x="148646" y="675018"/>
                  </a:lnTo>
                  <a:lnTo>
                    <a:pt x="105973" y="669147"/>
                  </a:lnTo>
                  <a:lnTo>
                    <a:pt x="67676" y="653630"/>
                  </a:lnTo>
                  <a:lnTo>
                    <a:pt x="36083" y="629112"/>
                  </a:lnTo>
                  <a:lnTo>
                    <a:pt x="7337" y="584758"/>
                  </a:lnTo>
                  <a:lnTo>
                    <a:pt x="0" y="539087"/>
                  </a:lnTo>
                  <a:lnTo>
                    <a:pt x="10758" y="495594"/>
                  </a:lnTo>
                  <a:lnTo>
                    <a:pt x="36300" y="457776"/>
                  </a:lnTo>
                  <a:lnTo>
                    <a:pt x="73313" y="429127"/>
                  </a:lnTo>
                  <a:lnTo>
                    <a:pt x="110797" y="409931"/>
                  </a:lnTo>
                  <a:lnTo>
                    <a:pt x="149375" y="392204"/>
                  </a:lnTo>
                  <a:lnTo>
                    <a:pt x="228749" y="357181"/>
                  </a:lnTo>
                  <a:lnTo>
                    <a:pt x="302194" y="295896"/>
                  </a:lnTo>
                  <a:lnTo>
                    <a:pt x="326400" y="320659"/>
                  </a:lnTo>
                  <a:lnTo>
                    <a:pt x="625023" y="71477"/>
                  </a:lnTo>
                  <a:lnTo>
                    <a:pt x="643320" y="64698"/>
                  </a:lnTo>
                  <a:lnTo>
                    <a:pt x="690575" y="58590"/>
                  </a:lnTo>
                  <a:lnTo>
                    <a:pt x="124890" y="530616"/>
                  </a:lnTo>
                  <a:lnTo>
                    <a:pt x="118372" y="540730"/>
                  </a:lnTo>
                  <a:lnTo>
                    <a:pt x="157629" y="559975"/>
                  </a:lnTo>
                  <a:lnTo>
                    <a:pt x="168307" y="558683"/>
                  </a:lnTo>
                  <a:lnTo>
                    <a:pt x="205536" y="539726"/>
                  </a:lnTo>
                  <a:lnTo>
                    <a:pt x="286981" y="489808"/>
                  </a:lnTo>
                  <a:lnTo>
                    <a:pt x="515795" y="298878"/>
                  </a:lnTo>
                  <a:lnTo>
                    <a:pt x="501048" y="320620"/>
                  </a:lnTo>
                  <a:lnTo>
                    <a:pt x="473528" y="367585"/>
                  </a:lnTo>
                  <a:lnTo>
                    <a:pt x="522557" y="369484"/>
                  </a:lnTo>
                  <a:lnTo>
                    <a:pt x="571595" y="355896"/>
                  </a:lnTo>
                  <a:lnTo>
                    <a:pt x="617484" y="330789"/>
                  </a:lnTo>
                  <a:lnTo>
                    <a:pt x="815294" y="166101"/>
                  </a:lnTo>
                  <a:lnTo>
                    <a:pt x="819970" y="197062"/>
                  </a:lnTo>
                  <a:lnTo>
                    <a:pt x="815402" y="242397"/>
                  </a:lnTo>
                  <a:lnTo>
                    <a:pt x="813243" y="249702"/>
                  </a:lnTo>
                  <a:lnTo>
                    <a:pt x="428903" y="570408"/>
                  </a:lnTo>
                  <a:lnTo>
                    <a:pt x="417261" y="624238"/>
                  </a:lnTo>
                  <a:lnTo>
                    <a:pt x="409474" y="678035"/>
                  </a:lnTo>
                  <a:lnTo>
                    <a:pt x="408662" y="732048"/>
                  </a:lnTo>
                  <a:lnTo>
                    <a:pt x="417968" y="786342"/>
                  </a:lnTo>
                  <a:lnTo>
                    <a:pt x="423716" y="800641"/>
                  </a:lnTo>
                  <a:lnTo>
                    <a:pt x="431745" y="814302"/>
                  </a:lnTo>
                  <a:lnTo>
                    <a:pt x="440746" y="827691"/>
                  </a:lnTo>
                  <a:lnTo>
                    <a:pt x="449408" y="841175"/>
                  </a:lnTo>
                  <a:lnTo>
                    <a:pt x="596050" y="718812"/>
                  </a:lnTo>
                  <a:lnTo>
                    <a:pt x="597502" y="726750"/>
                  </a:lnTo>
                  <a:lnTo>
                    <a:pt x="601117" y="753098"/>
                  </a:lnTo>
                  <a:lnTo>
                    <a:pt x="601480" y="799309"/>
                  </a:lnTo>
                  <a:lnTo>
                    <a:pt x="592546" y="841433"/>
                  </a:lnTo>
                  <a:lnTo>
                    <a:pt x="574610" y="879448"/>
                  </a:lnTo>
                  <a:lnTo>
                    <a:pt x="547969" y="913326"/>
                  </a:lnTo>
                  <a:lnTo>
                    <a:pt x="512916" y="943044"/>
                  </a:lnTo>
                  <a:close/>
                </a:path>
                <a:path w="828040" h="961389">
                  <a:moveTo>
                    <a:pt x="575715" y="93512"/>
                  </a:moveTo>
                  <a:lnTo>
                    <a:pt x="443231" y="204062"/>
                  </a:lnTo>
                  <a:lnTo>
                    <a:pt x="465654" y="182422"/>
                  </a:lnTo>
                  <a:lnTo>
                    <a:pt x="472161" y="175798"/>
                  </a:lnTo>
                  <a:lnTo>
                    <a:pt x="509526" y="139735"/>
                  </a:lnTo>
                  <a:lnTo>
                    <a:pt x="549892" y="108344"/>
                  </a:lnTo>
                  <a:lnTo>
                    <a:pt x="575715" y="93512"/>
                  </a:lnTo>
                  <a:close/>
                </a:path>
                <a:path w="828040" h="961389">
                  <a:moveTo>
                    <a:pt x="515795" y="298878"/>
                  </a:moveTo>
                  <a:lnTo>
                    <a:pt x="286981" y="489808"/>
                  </a:lnTo>
                  <a:lnTo>
                    <a:pt x="277601" y="471214"/>
                  </a:lnTo>
                  <a:lnTo>
                    <a:pt x="167078" y="513758"/>
                  </a:lnTo>
                  <a:lnTo>
                    <a:pt x="124890" y="530616"/>
                  </a:lnTo>
                  <a:lnTo>
                    <a:pt x="690575" y="58590"/>
                  </a:lnTo>
                  <a:lnTo>
                    <a:pt x="693176" y="58254"/>
                  </a:lnTo>
                  <a:lnTo>
                    <a:pt x="735901" y="66380"/>
                  </a:lnTo>
                  <a:lnTo>
                    <a:pt x="755585" y="77867"/>
                  </a:lnTo>
                  <a:lnTo>
                    <a:pt x="565338" y="236616"/>
                  </a:lnTo>
                  <a:lnTo>
                    <a:pt x="531036" y="276408"/>
                  </a:lnTo>
                  <a:lnTo>
                    <a:pt x="515795" y="298878"/>
                  </a:lnTo>
                  <a:close/>
                </a:path>
                <a:path w="828040" h="961389">
                  <a:moveTo>
                    <a:pt x="815294" y="166101"/>
                  </a:moveTo>
                  <a:lnTo>
                    <a:pt x="657069" y="298128"/>
                  </a:lnTo>
                  <a:lnTo>
                    <a:pt x="687194" y="261881"/>
                  </a:lnTo>
                  <a:lnTo>
                    <a:pt x="704703" y="226014"/>
                  </a:lnTo>
                  <a:lnTo>
                    <a:pt x="706642" y="213826"/>
                  </a:lnTo>
                  <a:lnTo>
                    <a:pt x="706375" y="200978"/>
                  </a:lnTo>
                  <a:lnTo>
                    <a:pt x="705171" y="187849"/>
                  </a:lnTo>
                  <a:lnTo>
                    <a:pt x="704297" y="174820"/>
                  </a:lnTo>
                  <a:lnTo>
                    <a:pt x="691451" y="174518"/>
                  </a:lnTo>
                  <a:lnTo>
                    <a:pt x="678456" y="173851"/>
                  </a:lnTo>
                  <a:lnTo>
                    <a:pt x="665845" y="174210"/>
                  </a:lnTo>
                  <a:lnTo>
                    <a:pt x="654279" y="176962"/>
                  </a:lnTo>
                  <a:lnTo>
                    <a:pt x="605803" y="202911"/>
                  </a:lnTo>
                  <a:lnTo>
                    <a:pt x="565338" y="236616"/>
                  </a:lnTo>
                  <a:lnTo>
                    <a:pt x="755585" y="77867"/>
                  </a:lnTo>
                  <a:lnTo>
                    <a:pt x="770728" y="86711"/>
                  </a:lnTo>
                  <a:lnTo>
                    <a:pt x="796853" y="116837"/>
                  </a:lnTo>
                  <a:lnTo>
                    <a:pt x="813529" y="154416"/>
                  </a:lnTo>
                  <a:lnTo>
                    <a:pt x="815294" y="166101"/>
                  </a:lnTo>
                  <a:close/>
                </a:path>
                <a:path w="828040" h="961389">
                  <a:moveTo>
                    <a:pt x="596050" y="718812"/>
                  </a:moveTo>
                  <a:lnTo>
                    <a:pt x="449408" y="841175"/>
                  </a:lnTo>
                  <a:lnTo>
                    <a:pt x="460724" y="825931"/>
                  </a:lnTo>
                  <a:lnTo>
                    <a:pt x="472874" y="810703"/>
                  </a:lnTo>
                  <a:lnTo>
                    <a:pt x="482627" y="795428"/>
                  </a:lnTo>
                  <a:lnTo>
                    <a:pt x="486754" y="780046"/>
                  </a:lnTo>
                  <a:lnTo>
                    <a:pt x="482908" y="725406"/>
                  </a:lnTo>
                  <a:lnTo>
                    <a:pt x="470823" y="672422"/>
                  </a:lnTo>
                  <a:lnTo>
                    <a:pt x="452241" y="620840"/>
                  </a:lnTo>
                  <a:lnTo>
                    <a:pt x="428903" y="570408"/>
                  </a:lnTo>
                  <a:lnTo>
                    <a:pt x="813243" y="249702"/>
                  </a:lnTo>
                  <a:lnTo>
                    <a:pt x="805037" y="277458"/>
                  </a:lnTo>
                  <a:lnTo>
                    <a:pt x="552478" y="488201"/>
                  </a:lnTo>
                  <a:lnTo>
                    <a:pt x="591035" y="512744"/>
                  </a:lnTo>
                  <a:lnTo>
                    <a:pt x="628403" y="535463"/>
                  </a:lnTo>
                  <a:lnTo>
                    <a:pt x="668040" y="550237"/>
                  </a:lnTo>
                  <a:lnTo>
                    <a:pt x="700767" y="550747"/>
                  </a:lnTo>
                  <a:lnTo>
                    <a:pt x="582495" y="649437"/>
                  </a:lnTo>
                  <a:lnTo>
                    <a:pt x="587491" y="674860"/>
                  </a:lnTo>
                  <a:lnTo>
                    <a:pt x="592762" y="700844"/>
                  </a:lnTo>
                  <a:lnTo>
                    <a:pt x="596050" y="718812"/>
                  </a:lnTo>
                  <a:close/>
                </a:path>
                <a:path w="828040" h="961389">
                  <a:moveTo>
                    <a:pt x="800418" y="478334"/>
                  </a:moveTo>
                  <a:lnTo>
                    <a:pt x="713401" y="550943"/>
                  </a:lnTo>
                  <a:lnTo>
                    <a:pt x="686221" y="518324"/>
                  </a:lnTo>
                  <a:lnTo>
                    <a:pt x="644244" y="494261"/>
                  </a:lnTo>
                  <a:lnTo>
                    <a:pt x="596615" y="482854"/>
                  </a:lnTo>
                  <a:lnTo>
                    <a:pt x="552478" y="488201"/>
                  </a:lnTo>
                  <a:lnTo>
                    <a:pt x="805037" y="277458"/>
                  </a:lnTo>
                  <a:lnTo>
                    <a:pt x="769017" y="340547"/>
                  </a:lnTo>
                  <a:lnTo>
                    <a:pt x="734916" y="374414"/>
                  </a:lnTo>
                  <a:lnTo>
                    <a:pt x="728400" y="382378"/>
                  </a:lnTo>
                  <a:lnTo>
                    <a:pt x="722670" y="390181"/>
                  </a:lnTo>
                  <a:lnTo>
                    <a:pt x="717510" y="397005"/>
                  </a:lnTo>
                  <a:lnTo>
                    <a:pt x="737313" y="415323"/>
                  </a:lnTo>
                  <a:lnTo>
                    <a:pt x="757144" y="433506"/>
                  </a:lnTo>
                  <a:lnTo>
                    <a:pt x="775628" y="450937"/>
                  </a:lnTo>
                  <a:lnTo>
                    <a:pt x="793716" y="469195"/>
                  </a:lnTo>
                  <a:lnTo>
                    <a:pt x="800418" y="478334"/>
                  </a:lnTo>
                  <a:close/>
                </a:path>
                <a:path w="828040" h="961389">
                  <a:moveTo>
                    <a:pt x="792965" y="632736"/>
                  </a:moveTo>
                  <a:lnTo>
                    <a:pt x="764681" y="654254"/>
                  </a:lnTo>
                  <a:lnTo>
                    <a:pt x="731095" y="666238"/>
                  </a:lnTo>
                  <a:lnTo>
                    <a:pt x="693101" y="668484"/>
                  </a:lnTo>
                  <a:lnTo>
                    <a:pt x="665267" y="665374"/>
                  </a:lnTo>
                  <a:lnTo>
                    <a:pt x="637577" y="660485"/>
                  </a:lnTo>
                  <a:lnTo>
                    <a:pt x="609997" y="654834"/>
                  </a:lnTo>
                  <a:lnTo>
                    <a:pt x="582495" y="649437"/>
                  </a:lnTo>
                  <a:lnTo>
                    <a:pt x="700767" y="550747"/>
                  </a:lnTo>
                  <a:lnTo>
                    <a:pt x="713401" y="550943"/>
                  </a:lnTo>
                  <a:lnTo>
                    <a:pt x="800418" y="478334"/>
                  </a:lnTo>
                  <a:lnTo>
                    <a:pt x="816079" y="499689"/>
                  </a:lnTo>
                  <a:lnTo>
                    <a:pt x="827543" y="532384"/>
                  </a:lnTo>
                  <a:lnTo>
                    <a:pt x="827428" y="566659"/>
                  </a:lnTo>
                  <a:lnTo>
                    <a:pt x="815056" y="601890"/>
                  </a:lnTo>
                  <a:lnTo>
                    <a:pt x="792965" y="632736"/>
                  </a:lnTo>
                  <a:close/>
                </a:path>
              </a:pathLst>
            </a:custGeom>
            <a:solidFill>
              <a:srgbClr val="B5DAEC"/>
            </a:solidFill>
          </p:spPr>
          <p:txBody>
            <a:bodyPr wrap="square" lIns="0" tIns="0" rIns="0" bIns="0" rtlCol="0"/>
            <a:lstStyle/>
            <a:p>
              <a:endParaRPr/>
            </a:p>
          </p:txBody>
        </p:sp>
        <p:sp>
          <p:nvSpPr>
            <p:cNvPr id="130" name="object 130"/>
            <p:cNvSpPr/>
            <p:nvPr/>
          </p:nvSpPr>
          <p:spPr>
            <a:xfrm>
              <a:off x="3146933" y="8672055"/>
              <a:ext cx="791210" cy="857250"/>
            </a:xfrm>
            <a:custGeom>
              <a:avLst/>
              <a:gdLst/>
              <a:ahLst/>
              <a:cxnLst/>
              <a:rect l="l" t="t" r="r" b="b"/>
              <a:pathLst>
                <a:path w="791209" h="857250">
                  <a:moveTo>
                    <a:pt x="249255" y="358672"/>
                  </a:moveTo>
                  <a:lnTo>
                    <a:pt x="178327" y="417857"/>
                  </a:lnTo>
                  <a:lnTo>
                    <a:pt x="161445" y="400960"/>
                  </a:lnTo>
                  <a:lnTo>
                    <a:pt x="144988" y="384381"/>
                  </a:lnTo>
                  <a:lnTo>
                    <a:pt x="128638" y="368206"/>
                  </a:lnTo>
                  <a:lnTo>
                    <a:pt x="77290" y="315793"/>
                  </a:lnTo>
                  <a:lnTo>
                    <a:pt x="49854" y="276299"/>
                  </a:lnTo>
                  <a:lnTo>
                    <a:pt x="29706" y="234072"/>
                  </a:lnTo>
                  <a:lnTo>
                    <a:pt x="16784" y="189139"/>
                  </a:lnTo>
                  <a:lnTo>
                    <a:pt x="11028" y="141530"/>
                  </a:lnTo>
                  <a:lnTo>
                    <a:pt x="12375" y="91274"/>
                  </a:lnTo>
                  <a:lnTo>
                    <a:pt x="26744" y="45105"/>
                  </a:lnTo>
                  <a:lnTo>
                    <a:pt x="56958" y="13880"/>
                  </a:lnTo>
                  <a:lnTo>
                    <a:pt x="98674" y="0"/>
                  </a:lnTo>
                  <a:lnTo>
                    <a:pt x="147548" y="5866"/>
                  </a:lnTo>
                  <a:lnTo>
                    <a:pt x="190593" y="25209"/>
                  </a:lnTo>
                  <a:lnTo>
                    <a:pt x="194294" y="27938"/>
                  </a:lnTo>
                  <a:lnTo>
                    <a:pt x="105817" y="101766"/>
                  </a:lnTo>
                  <a:lnTo>
                    <a:pt x="103377" y="149873"/>
                  </a:lnTo>
                  <a:lnTo>
                    <a:pt x="114216" y="197780"/>
                  </a:lnTo>
                  <a:lnTo>
                    <a:pt x="135635" y="243698"/>
                  </a:lnTo>
                  <a:lnTo>
                    <a:pt x="164934" y="285838"/>
                  </a:lnTo>
                  <a:lnTo>
                    <a:pt x="199414" y="322413"/>
                  </a:lnTo>
                  <a:lnTo>
                    <a:pt x="236376" y="351634"/>
                  </a:lnTo>
                  <a:lnTo>
                    <a:pt x="249255" y="358672"/>
                  </a:lnTo>
                  <a:close/>
                </a:path>
                <a:path w="791209" h="857250">
                  <a:moveTo>
                    <a:pt x="516520" y="168612"/>
                  </a:moveTo>
                  <a:lnTo>
                    <a:pt x="273119" y="371714"/>
                  </a:lnTo>
                  <a:lnTo>
                    <a:pt x="269037" y="332114"/>
                  </a:lnTo>
                  <a:lnTo>
                    <a:pt x="253666" y="285126"/>
                  </a:lnTo>
                  <a:lnTo>
                    <a:pt x="229817" y="235390"/>
                  </a:lnTo>
                  <a:lnTo>
                    <a:pt x="200297" y="187546"/>
                  </a:lnTo>
                  <a:lnTo>
                    <a:pt x="167918" y="146234"/>
                  </a:lnTo>
                  <a:lnTo>
                    <a:pt x="135488" y="116094"/>
                  </a:lnTo>
                  <a:lnTo>
                    <a:pt x="105817" y="101766"/>
                  </a:lnTo>
                  <a:lnTo>
                    <a:pt x="194294" y="27938"/>
                  </a:lnTo>
                  <a:lnTo>
                    <a:pt x="227032" y="52076"/>
                  </a:lnTo>
                  <a:lnTo>
                    <a:pt x="257972" y="85167"/>
                  </a:lnTo>
                  <a:lnTo>
                    <a:pt x="284516" y="123179"/>
                  </a:lnTo>
                  <a:lnTo>
                    <a:pt x="316730" y="179223"/>
                  </a:lnTo>
                  <a:lnTo>
                    <a:pt x="332374" y="208037"/>
                  </a:lnTo>
                  <a:lnTo>
                    <a:pt x="348366" y="237245"/>
                  </a:lnTo>
                  <a:lnTo>
                    <a:pt x="583224" y="41272"/>
                  </a:lnTo>
                  <a:lnTo>
                    <a:pt x="609790" y="53365"/>
                  </a:lnTo>
                  <a:lnTo>
                    <a:pt x="628663" y="73551"/>
                  </a:lnTo>
                  <a:lnTo>
                    <a:pt x="546770" y="141886"/>
                  </a:lnTo>
                  <a:lnTo>
                    <a:pt x="517835" y="166730"/>
                  </a:lnTo>
                  <a:lnTo>
                    <a:pt x="516520" y="168612"/>
                  </a:lnTo>
                  <a:close/>
                </a:path>
                <a:path w="791209" h="857250">
                  <a:moveTo>
                    <a:pt x="583224" y="41272"/>
                  </a:moveTo>
                  <a:lnTo>
                    <a:pt x="348366" y="237245"/>
                  </a:lnTo>
                  <a:lnTo>
                    <a:pt x="377733" y="175958"/>
                  </a:lnTo>
                  <a:lnTo>
                    <a:pt x="392605" y="146910"/>
                  </a:lnTo>
                  <a:lnTo>
                    <a:pt x="423891" y="99813"/>
                  </a:lnTo>
                  <a:lnTo>
                    <a:pt x="459388" y="64967"/>
                  </a:lnTo>
                  <a:lnTo>
                    <a:pt x="526789" y="34694"/>
                  </a:lnTo>
                  <a:lnTo>
                    <a:pt x="571046" y="35728"/>
                  </a:lnTo>
                  <a:lnTo>
                    <a:pt x="583224" y="41272"/>
                  </a:lnTo>
                  <a:close/>
                </a:path>
                <a:path w="791209" h="857250">
                  <a:moveTo>
                    <a:pt x="555908" y="840046"/>
                  </a:moveTo>
                  <a:lnTo>
                    <a:pt x="529318" y="852958"/>
                  </a:lnTo>
                  <a:lnTo>
                    <a:pt x="499875" y="857208"/>
                  </a:lnTo>
                  <a:lnTo>
                    <a:pt x="472350" y="852237"/>
                  </a:lnTo>
                  <a:lnTo>
                    <a:pt x="423580" y="818997"/>
                  </a:lnTo>
                  <a:lnTo>
                    <a:pt x="391154" y="780072"/>
                  </a:lnTo>
                  <a:lnTo>
                    <a:pt x="364204" y="738068"/>
                  </a:lnTo>
                  <a:lnTo>
                    <a:pt x="341913" y="693401"/>
                  </a:lnTo>
                  <a:lnTo>
                    <a:pt x="323464" y="646485"/>
                  </a:lnTo>
                  <a:lnTo>
                    <a:pt x="321003" y="639470"/>
                  </a:lnTo>
                  <a:lnTo>
                    <a:pt x="317405" y="632850"/>
                  </a:lnTo>
                  <a:lnTo>
                    <a:pt x="313709" y="624662"/>
                  </a:lnTo>
                  <a:lnTo>
                    <a:pt x="267466" y="657170"/>
                  </a:lnTo>
                  <a:lnTo>
                    <a:pt x="244717" y="672491"/>
                  </a:lnTo>
                  <a:lnTo>
                    <a:pt x="221416" y="686332"/>
                  </a:lnTo>
                  <a:lnTo>
                    <a:pt x="187623" y="701342"/>
                  </a:lnTo>
                  <a:lnTo>
                    <a:pt x="152636" y="709830"/>
                  </a:lnTo>
                  <a:lnTo>
                    <a:pt x="116488" y="710938"/>
                  </a:lnTo>
                  <a:lnTo>
                    <a:pt x="79215" y="703809"/>
                  </a:lnTo>
                  <a:lnTo>
                    <a:pt x="40237" y="685258"/>
                  </a:lnTo>
                  <a:lnTo>
                    <a:pt x="13360" y="658300"/>
                  </a:lnTo>
                  <a:lnTo>
                    <a:pt x="0" y="625229"/>
                  </a:lnTo>
                  <a:lnTo>
                    <a:pt x="1571" y="588334"/>
                  </a:lnTo>
                  <a:lnTo>
                    <a:pt x="19489" y="549909"/>
                  </a:lnTo>
                  <a:lnTo>
                    <a:pt x="66889" y="497840"/>
                  </a:lnTo>
                  <a:lnTo>
                    <a:pt x="121248" y="451095"/>
                  </a:lnTo>
                  <a:lnTo>
                    <a:pt x="162708" y="426199"/>
                  </a:lnTo>
                  <a:lnTo>
                    <a:pt x="178327" y="417857"/>
                  </a:lnTo>
                  <a:lnTo>
                    <a:pt x="249255" y="358672"/>
                  </a:lnTo>
                  <a:lnTo>
                    <a:pt x="273119" y="371714"/>
                  </a:lnTo>
                  <a:lnTo>
                    <a:pt x="516520" y="168612"/>
                  </a:lnTo>
                  <a:lnTo>
                    <a:pt x="490866" y="205315"/>
                  </a:lnTo>
                  <a:lnTo>
                    <a:pt x="469289" y="250250"/>
                  </a:lnTo>
                  <a:lnTo>
                    <a:pt x="456530" y="294145"/>
                  </a:lnTo>
                  <a:lnTo>
                    <a:pt x="456286" y="310924"/>
                  </a:lnTo>
                  <a:lnTo>
                    <a:pt x="147575" y="568523"/>
                  </a:lnTo>
                  <a:lnTo>
                    <a:pt x="122759" y="597700"/>
                  </a:lnTo>
                  <a:lnTo>
                    <a:pt x="163840" y="593064"/>
                  </a:lnTo>
                  <a:lnTo>
                    <a:pt x="196850" y="576249"/>
                  </a:lnTo>
                  <a:lnTo>
                    <a:pt x="669264" y="182051"/>
                  </a:lnTo>
                  <a:lnTo>
                    <a:pt x="669400" y="227758"/>
                  </a:lnTo>
                  <a:lnTo>
                    <a:pt x="661219" y="271789"/>
                  </a:lnTo>
                  <a:lnTo>
                    <a:pt x="648601" y="303093"/>
                  </a:lnTo>
                  <a:lnTo>
                    <a:pt x="401308" y="509443"/>
                  </a:lnTo>
                  <a:lnTo>
                    <a:pt x="409164" y="561471"/>
                  </a:lnTo>
                  <a:lnTo>
                    <a:pt x="422613" y="609528"/>
                  </a:lnTo>
                  <a:lnTo>
                    <a:pt x="441055" y="654305"/>
                  </a:lnTo>
                  <a:lnTo>
                    <a:pt x="463889" y="696492"/>
                  </a:lnTo>
                  <a:lnTo>
                    <a:pt x="490512" y="736780"/>
                  </a:lnTo>
                  <a:lnTo>
                    <a:pt x="584225" y="658583"/>
                  </a:lnTo>
                  <a:lnTo>
                    <a:pt x="586588" y="684360"/>
                  </a:lnTo>
                  <a:lnTo>
                    <a:pt x="589626" y="725237"/>
                  </a:lnTo>
                  <a:lnTo>
                    <a:pt x="591091" y="766289"/>
                  </a:lnTo>
                  <a:lnTo>
                    <a:pt x="587227" y="795401"/>
                  </a:lnTo>
                  <a:lnTo>
                    <a:pt x="575355" y="820424"/>
                  </a:lnTo>
                  <a:lnTo>
                    <a:pt x="555908" y="840046"/>
                  </a:lnTo>
                  <a:close/>
                </a:path>
                <a:path w="791209" h="857250">
                  <a:moveTo>
                    <a:pt x="667047" y="168743"/>
                  </a:moveTo>
                  <a:lnTo>
                    <a:pt x="520721" y="290842"/>
                  </a:lnTo>
                  <a:lnTo>
                    <a:pt x="547070" y="261336"/>
                  </a:lnTo>
                  <a:lnTo>
                    <a:pt x="561123" y="232070"/>
                  </a:lnTo>
                  <a:lnTo>
                    <a:pt x="565036" y="208642"/>
                  </a:lnTo>
                  <a:lnTo>
                    <a:pt x="565389" y="185444"/>
                  </a:lnTo>
                  <a:lnTo>
                    <a:pt x="560021" y="163012"/>
                  </a:lnTo>
                  <a:lnTo>
                    <a:pt x="546770" y="141886"/>
                  </a:lnTo>
                  <a:lnTo>
                    <a:pt x="628663" y="73551"/>
                  </a:lnTo>
                  <a:lnTo>
                    <a:pt x="640499" y="86211"/>
                  </a:lnTo>
                  <a:lnTo>
                    <a:pt x="660650" y="132873"/>
                  </a:lnTo>
                  <a:lnTo>
                    <a:pt x="667047" y="168743"/>
                  </a:lnTo>
                  <a:close/>
                </a:path>
                <a:path w="791209" h="857250">
                  <a:moveTo>
                    <a:pt x="669264" y="182051"/>
                  </a:moveTo>
                  <a:lnTo>
                    <a:pt x="196850" y="576249"/>
                  </a:lnTo>
                  <a:lnTo>
                    <a:pt x="223731" y="550189"/>
                  </a:lnTo>
                  <a:lnTo>
                    <a:pt x="246429" y="517817"/>
                  </a:lnTo>
                  <a:lnTo>
                    <a:pt x="211600" y="531886"/>
                  </a:lnTo>
                  <a:lnTo>
                    <a:pt x="177918" y="547686"/>
                  </a:lnTo>
                  <a:lnTo>
                    <a:pt x="147575" y="568523"/>
                  </a:lnTo>
                  <a:lnTo>
                    <a:pt x="456286" y="310924"/>
                  </a:lnTo>
                  <a:lnTo>
                    <a:pt x="456015" y="329613"/>
                  </a:lnTo>
                  <a:lnTo>
                    <a:pt x="488295" y="315349"/>
                  </a:lnTo>
                  <a:lnTo>
                    <a:pt x="520721" y="290842"/>
                  </a:lnTo>
                  <a:lnTo>
                    <a:pt x="667047" y="168743"/>
                  </a:lnTo>
                  <a:lnTo>
                    <a:pt x="669261" y="181154"/>
                  </a:lnTo>
                  <a:lnTo>
                    <a:pt x="669264" y="182051"/>
                  </a:lnTo>
                  <a:close/>
                </a:path>
                <a:path w="791209" h="857250">
                  <a:moveTo>
                    <a:pt x="584225" y="658583"/>
                  </a:moveTo>
                  <a:lnTo>
                    <a:pt x="490512" y="736780"/>
                  </a:lnTo>
                  <a:lnTo>
                    <a:pt x="489976" y="686614"/>
                  </a:lnTo>
                  <a:lnTo>
                    <a:pt x="479760" y="639649"/>
                  </a:lnTo>
                  <a:lnTo>
                    <a:pt x="460891" y="595035"/>
                  </a:lnTo>
                  <a:lnTo>
                    <a:pt x="434397" y="551917"/>
                  </a:lnTo>
                  <a:lnTo>
                    <a:pt x="401308" y="509443"/>
                  </a:lnTo>
                  <a:lnTo>
                    <a:pt x="648601" y="303093"/>
                  </a:lnTo>
                  <a:lnTo>
                    <a:pt x="644870" y="312351"/>
                  </a:lnTo>
                  <a:lnTo>
                    <a:pt x="650251" y="316384"/>
                  </a:lnTo>
                  <a:lnTo>
                    <a:pt x="509358" y="433949"/>
                  </a:lnTo>
                  <a:lnTo>
                    <a:pt x="542030" y="462741"/>
                  </a:lnTo>
                  <a:lnTo>
                    <a:pt x="591608" y="488711"/>
                  </a:lnTo>
                  <a:lnTo>
                    <a:pt x="643781" y="505804"/>
                  </a:lnTo>
                  <a:lnTo>
                    <a:pt x="684242" y="507965"/>
                  </a:lnTo>
                  <a:lnTo>
                    <a:pt x="774314" y="432806"/>
                  </a:lnTo>
                  <a:lnTo>
                    <a:pt x="776740" y="439092"/>
                  </a:lnTo>
                  <a:lnTo>
                    <a:pt x="579373" y="603782"/>
                  </a:lnTo>
                  <a:lnTo>
                    <a:pt x="582872" y="643821"/>
                  </a:lnTo>
                  <a:lnTo>
                    <a:pt x="584225" y="658583"/>
                  </a:lnTo>
                  <a:close/>
                </a:path>
                <a:path w="791209" h="857250">
                  <a:moveTo>
                    <a:pt x="774314" y="432806"/>
                  </a:moveTo>
                  <a:lnTo>
                    <a:pt x="684242" y="507965"/>
                  </a:lnTo>
                  <a:lnTo>
                    <a:pt x="670721" y="467105"/>
                  </a:lnTo>
                  <a:lnTo>
                    <a:pt x="640447" y="436723"/>
                  </a:lnTo>
                  <a:lnTo>
                    <a:pt x="599445" y="419370"/>
                  </a:lnTo>
                  <a:lnTo>
                    <a:pt x="553740" y="417596"/>
                  </a:lnTo>
                  <a:lnTo>
                    <a:pt x="509358" y="433949"/>
                  </a:lnTo>
                  <a:lnTo>
                    <a:pt x="650251" y="316384"/>
                  </a:lnTo>
                  <a:lnTo>
                    <a:pt x="673454" y="333770"/>
                  </a:lnTo>
                  <a:lnTo>
                    <a:pt x="701527" y="354250"/>
                  </a:lnTo>
                  <a:lnTo>
                    <a:pt x="727949" y="375271"/>
                  </a:lnTo>
                  <a:lnTo>
                    <a:pt x="751582" y="398311"/>
                  </a:lnTo>
                  <a:lnTo>
                    <a:pt x="772731" y="428705"/>
                  </a:lnTo>
                  <a:lnTo>
                    <a:pt x="774314" y="432806"/>
                  </a:lnTo>
                  <a:close/>
                </a:path>
                <a:path w="791209" h="857250">
                  <a:moveTo>
                    <a:pt x="754970" y="599361"/>
                  </a:moveTo>
                  <a:lnTo>
                    <a:pt x="723684" y="614881"/>
                  </a:lnTo>
                  <a:lnTo>
                    <a:pt x="680930" y="619069"/>
                  </a:lnTo>
                  <a:lnTo>
                    <a:pt x="653929" y="616815"/>
                  </a:lnTo>
                  <a:lnTo>
                    <a:pt x="627610" y="612710"/>
                  </a:lnTo>
                  <a:lnTo>
                    <a:pt x="602562" y="607964"/>
                  </a:lnTo>
                  <a:lnTo>
                    <a:pt x="579373" y="603782"/>
                  </a:lnTo>
                  <a:lnTo>
                    <a:pt x="776740" y="439092"/>
                  </a:lnTo>
                  <a:lnTo>
                    <a:pt x="785823" y="462621"/>
                  </a:lnTo>
                  <a:lnTo>
                    <a:pt x="790855" y="498960"/>
                  </a:lnTo>
                  <a:lnTo>
                    <a:pt x="787826" y="536624"/>
                  </a:lnTo>
                  <a:lnTo>
                    <a:pt x="775960" y="573084"/>
                  </a:lnTo>
                  <a:lnTo>
                    <a:pt x="754970" y="599361"/>
                  </a:lnTo>
                  <a:close/>
                </a:path>
              </a:pathLst>
            </a:custGeom>
            <a:solidFill>
              <a:srgbClr val="FFD558"/>
            </a:solidFill>
          </p:spPr>
          <p:txBody>
            <a:bodyPr wrap="square" lIns="0" tIns="0" rIns="0" bIns="0" rtlCol="0"/>
            <a:lstStyle/>
            <a:p>
              <a:endParaRPr/>
            </a:p>
          </p:txBody>
        </p:sp>
        <p:sp>
          <p:nvSpPr>
            <p:cNvPr id="131" name="object 131"/>
            <p:cNvSpPr/>
            <p:nvPr/>
          </p:nvSpPr>
          <p:spPr>
            <a:xfrm>
              <a:off x="4586162" y="8598395"/>
              <a:ext cx="895985" cy="900430"/>
            </a:xfrm>
            <a:custGeom>
              <a:avLst/>
              <a:gdLst/>
              <a:ahLst/>
              <a:cxnLst/>
              <a:rect l="l" t="t" r="r" b="b"/>
              <a:pathLst>
                <a:path w="895984" h="900430">
                  <a:moveTo>
                    <a:pt x="445343" y="243050"/>
                  </a:moveTo>
                  <a:lnTo>
                    <a:pt x="350117" y="322510"/>
                  </a:lnTo>
                  <a:lnTo>
                    <a:pt x="345579" y="279730"/>
                  </a:lnTo>
                  <a:lnTo>
                    <a:pt x="340545" y="234771"/>
                  </a:lnTo>
                  <a:lnTo>
                    <a:pt x="336777" y="188413"/>
                  </a:lnTo>
                  <a:lnTo>
                    <a:pt x="336035" y="141433"/>
                  </a:lnTo>
                  <a:lnTo>
                    <a:pt x="339662" y="115246"/>
                  </a:lnTo>
                  <a:lnTo>
                    <a:pt x="359766" y="63516"/>
                  </a:lnTo>
                  <a:lnTo>
                    <a:pt x="406704" y="8036"/>
                  </a:lnTo>
                  <a:lnTo>
                    <a:pt x="448203" y="0"/>
                  </a:lnTo>
                  <a:lnTo>
                    <a:pt x="489321" y="14090"/>
                  </a:lnTo>
                  <a:lnTo>
                    <a:pt x="521589" y="48965"/>
                  </a:lnTo>
                  <a:lnTo>
                    <a:pt x="529837" y="65079"/>
                  </a:lnTo>
                  <a:lnTo>
                    <a:pt x="445358" y="135571"/>
                  </a:lnTo>
                  <a:lnTo>
                    <a:pt x="439788" y="187772"/>
                  </a:lnTo>
                  <a:lnTo>
                    <a:pt x="444081" y="238097"/>
                  </a:lnTo>
                  <a:lnTo>
                    <a:pt x="445343" y="243050"/>
                  </a:lnTo>
                  <a:close/>
                </a:path>
                <a:path w="895984" h="900430">
                  <a:moveTo>
                    <a:pt x="569220" y="875122"/>
                  </a:moveTo>
                  <a:lnTo>
                    <a:pt x="538835" y="891903"/>
                  </a:lnTo>
                  <a:lnTo>
                    <a:pt x="504481" y="899855"/>
                  </a:lnTo>
                  <a:lnTo>
                    <a:pt x="471438" y="898012"/>
                  </a:lnTo>
                  <a:lnTo>
                    <a:pt x="409243" y="869582"/>
                  </a:lnTo>
                  <a:lnTo>
                    <a:pt x="377945" y="838873"/>
                  </a:lnTo>
                  <a:lnTo>
                    <a:pt x="357361" y="801193"/>
                  </a:lnTo>
                  <a:lnTo>
                    <a:pt x="346471" y="758900"/>
                  </a:lnTo>
                  <a:lnTo>
                    <a:pt x="344259" y="714350"/>
                  </a:lnTo>
                  <a:lnTo>
                    <a:pt x="349706" y="669902"/>
                  </a:lnTo>
                  <a:lnTo>
                    <a:pt x="361795" y="627911"/>
                  </a:lnTo>
                  <a:lnTo>
                    <a:pt x="365748" y="617868"/>
                  </a:lnTo>
                  <a:lnTo>
                    <a:pt x="379201" y="586060"/>
                  </a:lnTo>
                  <a:lnTo>
                    <a:pt x="331018" y="586860"/>
                  </a:lnTo>
                  <a:lnTo>
                    <a:pt x="283634" y="585006"/>
                  </a:lnTo>
                  <a:lnTo>
                    <a:pt x="237110" y="579455"/>
                  </a:lnTo>
                  <a:lnTo>
                    <a:pt x="191507" y="569160"/>
                  </a:lnTo>
                  <a:lnTo>
                    <a:pt x="146887" y="553080"/>
                  </a:lnTo>
                  <a:lnTo>
                    <a:pt x="111128" y="536818"/>
                  </a:lnTo>
                  <a:lnTo>
                    <a:pt x="76949" y="518221"/>
                  </a:lnTo>
                  <a:lnTo>
                    <a:pt x="45684" y="495120"/>
                  </a:lnTo>
                  <a:lnTo>
                    <a:pt x="18665" y="465346"/>
                  </a:lnTo>
                  <a:lnTo>
                    <a:pt x="0" y="404444"/>
                  </a:lnTo>
                  <a:lnTo>
                    <a:pt x="8013" y="374576"/>
                  </a:lnTo>
                  <a:lnTo>
                    <a:pt x="64564" y="320618"/>
                  </a:lnTo>
                  <a:lnTo>
                    <a:pt x="104798" y="303846"/>
                  </a:lnTo>
                  <a:lnTo>
                    <a:pt x="147562" y="296141"/>
                  </a:lnTo>
                  <a:lnTo>
                    <a:pt x="191948" y="296055"/>
                  </a:lnTo>
                  <a:lnTo>
                    <a:pt x="232960" y="300659"/>
                  </a:lnTo>
                  <a:lnTo>
                    <a:pt x="237430" y="301424"/>
                  </a:lnTo>
                  <a:lnTo>
                    <a:pt x="94928" y="420332"/>
                  </a:lnTo>
                  <a:lnTo>
                    <a:pt x="134776" y="448111"/>
                  </a:lnTo>
                  <a:lnTo>
                    <a:pt x="175880" y="470241"/>
                  </a:lnTo>
                  <a:lnTo>
                    <a:pt x="218298" y="487065"/>
                  </a:lnTo>
                  <a:lnTo>
                    <a:pt x="262090" y="498925"/>
                  </a:lnTo>
                  <a:lnTo>
                    <a:pt x="307315" y="506164"/>
                  </a:lnTo>
                  <a:lnTo>
                    <a:pt x="354032" y="509123"/>
                  </a:lnTo>
                  <a:lnTo>
                    <a:pt x="402301" y="508145"/>
                  </a:lnTo>
                  <a:lnTo>
                    <a:pt x="795598" y="179965"/>
                  </a:lnTo>
                  <a:lnTo>
                    <a:pt x="815928" y="185034"/>
                  </a:lnTo>
                  <a:lnTo>
                    <a:pt x="823764" y="191433"/>
                  </a:lnTo>
                  <a:lnTo>
                    <a:pt x="672643" y="317534"/>
                  </a:lnTo>
                  <a:lnTo>
                    <a:pt x="644770" y="346457"/>
                  </a:lnTo>
                  <a:lnTo>
                    <a:pt x="622232" y="383165"/>
                  </a:lnTo>
                  <a:lnTo>
                    <a:pt x="663468" y="365093"/>
                  </a:lnTo>
                  <a:lnTo>
                    <a:pt x="696825" y="342996"/>
                  </a:lnTo>
                  <a:lnTo>
                    <a:pt x="849013" y="216005"/>
                  </a:lnTo>
                  <a:lnTo>
                    <a:pt x="861353" y="250360"/>
                  </a:lnTo>
                  <a:lnTo>
                    <a:pt x="855362" y="305080"/>
                  </a:lnTo>
                  <a:lnTo>
                    <a:pt x="846781" y="327169"/>
                  </a:lnTo>
                  <a:lnTo>
                    <a:pt x="582383" y="547792"/>
                  </a:lnTo>
                  <a:lnTo>
                    <a:pt x="585912" y="548219"/>
                  </a:lnTo>
                  <a:lnTo>
                    <a:pt x="586190" y="548390"/>
                  </a:lnTo>
                  <a:lnTo>
                    <a:pt x="586358" y="548353"/>
                  </a:lnTo>
                  <a:lnTo>
                    <a:pt x="586767" y="548618"/>
                  </a:lnTo>
                  <a:lnTo>
                    <a:pt x="474515" y="642285"/>
                  </a:lnTo>
                  <a:lnTo>
                    <a:pt x="469928" y="649817"/>
                  </a:lnTo>
                  <a:lnTo>
                    <a:pt x="465194" y="657301"/>
                  </a:lnTo>
                  <a:lnTo>
                    <a:pt x="460885" y="664923"/>
                  </a:lnTo>
                  <a:lnTo>
                    <a:pt x="457575" y="672870"/>
                  </a:lnTo>
                  <a:lnTo>
                    <a:pt x="449594" y="701109"/>
                  </a:lnTo>
                  <a:lnTo>
                    <a:pt x="446180" y="729099"/>
                  </a:lnTo>
                  <a:lnTo>
                    <a:pt x="451012" y="756282"/>
                  </a:lnTo>
                  <a:lnTo>
                    <a:pt x="467770" y="782098"/>
                  </a:lnTo>
                  <a:lnTo>
                    <a:pt x="473735" y="786662"/>
                  </a:lnTo>
                  <a:lnTo>
                    <a:pt x="480893" y="790081"/>
                  </a:lnTo>
                  <a:lnTo>
                    <a:pt x="488556" y="793013"/>
                  </a:lnTo>
                  <a:lnTo>
                    <a:pt x="496041" y="796117"/>
                  </a:lnTo>
                  <a:lnTo>
                    <a:pt x="611001" y="700190"/>
                  </a:lnTo>
                  <a:lnTo>
                    <a:pt x="611088" y="715376"/>
                  </a:lnTo>
                  <a:lnTo>
                    <a:pt x="611331" y="739416"/>
                  </a:lnTo>
                  <a:lnTo>
                    <a:pt x="611211" y="763951"/>
                  </a:lnTo>
                  <a:lnTo>
                    <a:pt x="610258" y="788692"/>
                  </a:lnTo>
                  <a:lnTo>
                    <a:pt x="604394" y="822656"/>
                  </a:lnTo>
                  <a:lnTo>
                    <a:pt x="590894" y="851753"/>
                  </a:lnTo>
                  <a:lnTo>
                    <a:pt x="569220" y="875122"/>
                  </a:lnTo>
                  <a:close/>
                </a:path>
                <a:path w="895984" h="900430">
                  <a:moveTo>
                    <a:pt x="795598" y="179965"/>
                  </a:moveTo>
                  <a:lnTo>
                    <a:pt x="402301" y="508145"/>
                  </a:lnTo>
                  <a:lnTo>
                    <a:pt x="369705" y="472072"/>
                  </a:lnTo>
                  <a:lnTo>
                    <a:pt x="331086" y="441932"/>
                  </a:lnTo>
                  <a:lnTo>
                    <a:pt x="288624" y="418344"/>
                  </a:lnTo>
                  <a:lnTo>
                    <a:pt x="244497" y="401927"/>
                  </a:lnTo>
                  <a:lnTo>
                    <a:pt x="200885" y="393298"/>
                  </a:lnTo>
                  <a:lnTo>
                    <a:pt x="159967" y="393077"/>
                  </a:lnTo>
                  <a:lnTo>
                    <a:pt x="123922" y="401882"/>
                  </a:lnTo>
                  <a:lnTo>
                    <a:pt x="94928" y="420332"/>
                  </a:lnTo>
                  <a:lnTo>
                    <a:pt x="237430" y="301424"/>
                  </a:lnTo>
                  <a:lnTo>
                    <a:pt x="273283" y="307561"/>
                  </a:lnTo>
                  <a:lnTo>
                    <a:pt x="312480" y="315324"/>
                  </a:lnTo>
                  <a:lnTo>
                    <a:pt x="350117" y="322510"/>
                  </a:lnTo>
                  <a:lnTo>
                    <a:pt x="445343" y="243050"/>
                  </a:lnTo>
                  <a:lnTo>
                    <a:pt x="456523" y="286908"/>
                  </a:lnTo>
                  <a:lnTo>
                    <a:pt x="475402" y="334566"/>
                  </a:lnTo>
                  <a:lnTo>
                    <a:pt x="499004" y="381432"/>
                  </a:lnTo>
                  <a:lnTo>
                    <a:pt x="746790" y="174671"/>
                  </a:lnTo>
                  <a:lnTo>
                    <a:pt x="751324" y="174050"/>
                  </a:lnTo>
                  <a:lnTo>
                    <a:pt x="771737" y="174016"/>
                  </a:lnTo>
                  <a:lnTo>
                    <a:pt x="795598" y="179965"/>
                  </a:lnTo>
                  <a:close/>
                </a:path>
                <a:path w="895984" h="900430">
                  <a:moveTo>
                    <a:pt x="746790" y="174671"/>
                  </a:moveTo>
                  <a:lnTo>
                    <a:pt x="499004" y="381432"/>
                  </a:lnTo>
                  <a:lnTo>
                    <a:pt x="502576" y="329523"/>
                  </a:lnTo>
                  <a:lnTo>
                    <a:pt x="496663" y="279432"/>
                  </a:lnTo>
                  <a:lnTo>
                    <a:pt x="483600" y="230708"/>
                  </a:lnTo>
                  <a:lnTo>
                    <a:pt x="465721" y="182904"/>
                  </a:lnTo>
                  <a:lnTo>
                    <a:pt x="445358" y="135571"/>
                  </a:lnTo>
                  <a:lnTo>
                    <a:pt x="529837" y="65079"/>
                  </a:lnTo>
                  <a:lnTo>
                    <a:pt x="544275" y="93286"/>
                  </a:lnTo>
                  <a:lnTo>
                    <a:pt x="564696" y="138917"/>
                  </a:lnTo>
                  <a:lnTo>
                    <a:pt x="584153" y="185185"/>
                  </a:lnTo>
                  <a:lnTo>
                    <a:pt x="603947" y="231415"/>
                  </a:lnTo>
                  <a:lnTo>
                    <a:pt x="645106" y="209206"/>
                  </a:lnTo>
                  <a:lnTo>
                    <a:pt x="690297" y="188365"/>
                  </a:lnTo>
                  <a:lnTo>
                    <a:pt x="730590" y="176886"/>
                  </a:lnTo>
                  <a:lnTo>
                    <a:pt x="746790" y="174671"/>
                  </a:lnTo>
                  <a:close/>
                </a:path>
                <a:path w="895984" h="900430">
                  <a:moveTo>
                    <a:pt x="849013" y="216005"/>
                  </a:moveTo>
                  <a:lnTo>
                    <a:pt x="696825" y="342996"/>
                  </a:lnTo>
                  <a:lnTo>
                    <a:pt x="721806" y="317279"/>
                  </a:lnTo>
                  <a:lnTo>
                    <a:pt x="737915" y="288351"/>
                  </a:lnTo>
                  <a:lnTo>
                    <a:pt x="704231" y="297723"/>
                  </a:lnTo>
                  <a:lnTo>
                    <a:pt x="672643" y="317534"/>
                  </a:lnTo>
                  <a:lnTo>
                    <a:pt x="823764" y="191433"/>
                  </a:lnTo>
                  <a:lnTo>
                    <a:pt x="847004" y="210414"/>
                  </a:lnTo>
                  <a:lnTo>
                    <a:pt x="849013" y="216005"/>
                  </a:lnTo>
                  <a:close/>
                </a:path>
                <a:path w="895984" h="900430">
                  <a:moveTo>
                    <a:pt x="871824" y="537320"/>
                  </a:moveTo>
                  <a:lnTo>
                    <a:pt x="781420" y="612755"/>
                  </a:lnTo>
                  <a:lnTo>
                    <a:pt x="762871" y="579255"/>
                  </a:lnTo>
                  <a:lnTo>
                    <a:pt x="728680" y="554601"/>
                  </a:lnTo>
                  <a:lnTo>
                    <a:pt x="684240" y="540261"/>
                  </a:lnTo>
                  <a:lnTo>
                    <a:pt x="634945" y="537701"/>
                  </a:lnTo>
                  <a:lnTo>
                    <a:pt x="586358" y="548353"/>
                  </a:lnTo>
                  <a:lnTo>
                    <a:pt x="586205" y="548255"/>
                  </a:lnTo>
                  <a:lnTo>
                    <a:pt x="585912" y="548219"/>
                  </a:lnTo>
                  <a:lnTo>
                    <a:pt x="585479" y="547952"/>
                  </a:lnTo>
                  <a:lnTo>
                    <a:pt x="584812" y="547338"/>
                  </a:lnTo>
                  <a:lnTo>
                    <a:pt x="583571" y="547025"/>
                  </a:lnTo>
                  <a:lnTo>
                    <a:pt x="582933" y="547557"/>
                  </a:lnTo>
                  <a:lnTo>
                    <a:pt x="582383" y="547792"/>
                  </a:lnTo>
                  <a:lnTo>
                    <a:pt x="846781" y="327169"/>
                  </a:lnTo>
                  <a:lnTo>
                    <a:pt x="846652" y="327501"/>
                  </a:lnTo>
                  <a:lnTo>
                    <a:pt x="583571" y="547025"/>
                  </a:lnTo>
                  <a:lnTo>
                    <a:pt x="846650" y="327506"/>
                  </a:lnTo>
                  <a:lnTo>
                    <a:pt x="839816" y="345098"/>
                  </a:lnTo>
                  <a:lnTo>
                    <a:pt x="817934" y="380353"/>
                  </a:lnTo>
                  <a:lnTo>
                    <a:pt x="791218" y="411251"/>
                  </a:lnTo>
                  <a:lnTo>
                    <a:pt x="761168" y="438196"/>
                  </a:lnTo>
                  <a:lnTo>
                    <a:pt x="785785" y="457960"/>
                  </a:lnTo>
                  <a:lnTo>
                    <a:pt x="810751" y="477725"/>
                  </a:lnTo>
                  <a:lnTo>
                    <a:pt x="834462" y="497402"/>
                  </a:lnTo>
                  <a:lnTo>
                    <a:pt x="857256" y="518510"/>
                  </a:lnTo>
                  <a:lnTo>
                    <a:pt x="871824" y="537320"/>
                  </a:lnTo>
                  <a:close/>
                </a:path>
                <a:path w="895984" h="900430">
                  <a:moveTo>
                    <a:pt x="586358" y="548353"/>
                  </a:moveTo>
                  <a:lnTo>
                    <a:pt x="586190" y="548390"/>
                  </a:lnTo>
                  <a:lnTo>
                    <a:pt x="585912" y="548219"/>
                  </a:lnTo>
                  <a:lnTo>
                    <a:pt x="586205" y="548255"/>
                  </a:lnTo>
                  <a:lnTo>
                    <a:pt x="586358" y="548353"/>
                  </a:lnTo>
                  <a:close/>
                </a:path>
                <a:path w="895984" h="900430">
                  <a:moveTo>
                    <a:pt x="611001" y="700190"/>
                  </a:moveTo>
                  <a:lnTo>
                    <a:pt x="496041" y="796117"/>
                  </a:lnTo>
                  <a:lnTo>
                    <a:pt x="499416" y="789624"/>
                  </a:lnTo>
                  <a:lnTo>
                    <a:pt x="503110" y="783091"/>
                  </a:lnTo>
                  <a:lnTo>
                    <a:pt x="505912" y="776669"/>
                  </a:lnTo>
                  <a:lnTo>
                    <a:pt x="506612" y="770504"/>
                  </a:lnTo>
                  <a:lnTo>
                    <a:pt x="502183" y="738351"/>
                  </a:lnTo>
                  <a:lnTo>
                    <a:pt x="497209" y="706266"/>
                  </a:lnTo>
                  <a:lnTo>
                    <a:pt x="486728" y="642161"/>
                  </a:lnTo>
                  <a:lnTo>
                    <a:pt x="474515" y="642285"/>
                  </a:lnTo>
                  <a:lnTo>
                    <a:pt x="586767" y="548618"/>
                  </a:lnTo>
                  <a:lnTo>
                    <a:pt x="630605" y="576946"/>
                  </a:lnTo>
                  <a:lnTo>
                    <a:pt x="677782" y="597288"/>
                  </a:lnTo>
                  <a:lnTo>
                    <a:pt x="714211" y="605961"/>
                  </a:lnTo>
                  <a:lnTo>
                    <a:pt x="610955" y="692122"/>
                  </a:lnTo>
                  <a:lnTo>
                    <a:pt x="611001" y="700190"/>
                  </a:lnTo>
                  <a:close/>
                </a:path>
                <a:path w="895984" h="900430">
                  <a:moveTo>
                    <a:pt x="860524" y="693160"/>
                  </a:moveTo>
                  <a:lnTo>
                    <a:pt x="829898" y="713334"/>
                  </a:lnTo>
                  <a:lnTo>
                    <a:pt x="794013" y="722358"/>
                  </a:lnTo>
                  <a:lnTo>
                    <a:pt x="754846" y="722038"/>
                  </a:lnTo>
                  <a:lnTo>
                    <a:pt x="718737" y="716593"/>
                  </a:lnTo>
                  <a:lnTo>
                    <a:pt x="682824" y="708987"/>
                  </a:lnTo>
                  <a:lnTo>
                    <a:pt x="646949" y="700428"/>
                  </a:lnTo>
                  <a:lnTo>
                    <a:pt x="610955" y="692122"/>
                  </a:lnTo>
                  <a:lnTo>
                    <a:pt x="714211" y="605961"/>
                  </a:lnTo>
                  <a:lnTo>
                    <a:pt x="727974" y="609238"/>
                  </a:lnTo>
                  <a:lnTo>
                    <a:pt x="781420" y="612755"/>
                  </a:lnTo>
                  <a:lnTo>
                    <a:pt x="871824" y="537320"/>
                  </a:lnTo>
                  <a:lnTo>
                    <a:pt x="881770" y="550163"/>
                  </a:lnTo>
                  <a:lnTo>
                    <a:pt x="894846" y="584757"/>
                  </a:lnTo>
                  <a:lnTo>
                    <a:pt x="895792" y="621606"/>
                  </a:lnTo>
                  <a:lnTo>
                    <a:pt x="883913" y="660026"/>
                  </a:lnTo>
                  <a:lnTo>
                    <a:pt x="860524" y="693160"/>
                  </a:lnTo>
                  <a:close/>
                </a:path>
              </a:pathLst>
            </a:custGeom>
            <a:solidFill>
              <a:srgbClr val="AFCC53"/>
            </a:solidFill>
          </p:spPr>
          <p:txBody>
            <a:bodyPr wrap="square" lIns="0" tIns="0" rIns="0" bIns="0" rtlCol="0"/>
            <a:lstStyle/>
            <a:p>
              <a:endParaRPr/>
            </a:p>
          </p:txBody>
        </p:sp>
      </p:grpSp>
      <p:sp>
        <p:nvSpPr>
          <p:cNvPr id="133" name="object 133">
            <a:extLst>
              <a:ext uri="{C183D7F6-B498-43B3-948B-1728B52AA6E4}">
                <adec:decorative xmlns:adec="http://schemas.microsoft.com/office/drawing/2017/decorative" val="1"/>
              </a:ext>
            </a:extLst>
          </p:cNvPr>
          <p:cNvSpPr/>
          <p:nvPr/>
        </p:nvSpPr>
        <p:spPr>
          <a:xfrm>
            <a:off x="1223726" y="1133269"/>
            <a:ext cx="7915121" cy="1452615"/>
          </a:xfrm>
          <a:custGeom>
            <a:avLst/>
            <a:gdLst/>
            <a:ahLst/>
            <a:cxnLst/>
            <a:rect l="l" t="t" r="r" b="b"/>
            <a:pathLst>
              <a:path w="979170" h="1381125">
                <a:moveTo>
                  <a:pt x="945235" y="1380600"/>
                </a:moveTo>
                <a:lnTo>
                  <a:pt x="9866" y="1364273"/>
                </a:lnTo>
                <a:lnTo>
                  <a:pt x="6415" y="1362775"/>
                </a:lnTo>
                <a:lnTo>
                  <a:pt x="1379" y="1357568"/>
                </a:lnTo>
                <a:lnTo>
                  <a:pt x="0" y="1354073"/>
                </a:lnTo>
                <a:lnTo>
                  <a:pt x="23530" y="6000"/>
                </a:lnTo>
                <a:lnTo>
                  <a:pt x="29755" y="0"/>
                </a:lnTo>
                <a:lnTo>
                  <a:pt x="972970" y="16463"/>
                </a:lnTo>
                <a:lnTo>
                  <a:pt x="978982" y="22678"/>
                </a:lnTo>
                <a:lnTo>
                  <a:pt x="955451" y="1370751"/>
                </a:lnTo>
                <a:lnTo>
                  <a:pt x="953951" y="1374196"/>
                </a:lnTo>
                <a:lnTo>
                  <a:pt x="948736" y="1379223"/>
                </a:lnTo>
                <a:lnTo>
                  <a:pt x="945235" y="1380600"/>
                </a:lnTo>
                <a:close/>
              </a:path>
            </a:pathLst>
          </a:custGeom>
          <a:solidFill>
            <a:srgbClr val="FF9945"/>
          </a:solidFill>
        </p:spPr>
        <p:txBody>
          <a:bodyPr wrap="square" lIns="0" tIns="0" rIns="0" bIns="0" rtlCol="0"/>
          <a:lstStyle/>
          <a:p>
            <a:endParaRPr/>
          </a:p>
        </p:txBody>
      </p:sp>
      <p:sp>
        <p:nvSpPr>
          <p:cNvPr id="149" name="Title 148">
            <a:extLst>
              <a:ext uri="{FF2B5EF4-FFF2-40B4-BE49-F238E27FC236}">
                <a16:creationId xmlns:a16="http://schemas.microsoft.com/office/drawing/2014/main" id="{B2D9D42E-6FE1-D4B6-91D5-EF3F29C787B2}"/>
              </a:ext>
            </a:extLst>
          </p:cNvPr>
          <p:cNvSpPr>
            <a:spLocks noGrp="1"/>
          </p:cNvSpPr>
          <p:nvPr>
            <p:ph type="title"/>
          </p:nvPr>
        </p:nvSpPr>
        <p:spPr>
          <a:xfrm>
            <a:off x="1444715" y="1133761"/>
            <a:ext cx="7367909" cy="1846659"/>
          </a:xfrm>
        </p:spPr>
        <p:txBody>
          <a:bodyPr/>
          <a:lstStyle/>
          <a:p>
            <a:r>
              <a:rPr lang="en-US" dirty="0"/>
              <a:t>Breakfast Meal Pattern</a:t>
            </a:r>
          </a:p>
        </p:txBody>
      </p:sp>
      <p:sp>
        <p:nvSpPr>
          <p:cNvPr id="151" name="Content Placeholder 2">
            <a:extLst>
              <a:ext uri="{FF2B5EF4-FFF2-40B4-BE49-F238E27FC236}">
                <a16:creationId xmlns:a16="http://schemas.microsoft.com/office/drawing/2014/main" id="{A2BA1B70-898B-C796-008A-D496AEE49B14}"/>
              </a:ext>
            </a:extLst>
          </p:cNvPr>
          <p:cNvSpPr txBox="1">
            <a:spLocks/>
          </p:cNvSpPr>
          <p:nvPr/>
        </p:nvSpPr>
        <p:spPr>
          <a:xfrm>
            <a:off x="2087827" y="3616238"/>
            <a:ext cx="7328545" cy="3564467"/>
          </a:xfrm>
          <a:prstGeom prst="rect">
            <a:avLst/>
          </a:prstGeom>
        </p:spPr>
        <p:txBody>
          <a:bodyPr wrap="square" lIns="0" tIns="0" rIns="0" bIns="0">
            <a:normAutofit fontScale="32500" lnSpcReduction="20000"/>
          </a:bodyPr>
          <a:lstStyle>
            <a:lvl1pPr marL="0">
              <a:defRPr sz="13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b="1" kern="0" dirty="0">
                <a:latin typeface="+mj-lt"/>
              </a:rPr>
              <a:t>MUST OFFER 3 COMPONENTS</a:t>
            </a:r>
          </a:p>
          <a:p>
            <a:endParaRPr lang="en-US" kern="0" dirty="0">
              <a:latin typeface="+mj-lt"/>
            </a:endParaRPr>
          </a:p>
          <a:p>
            <a:pPr marL="1143000" indent="-1143000">
              <a:buFont typeface="Arial" panose="020B0604020202020204" pitchFamily="34" charset="0"/>
              <a:buChar char="•"/>
            </a:pPr>
            <a:r>
              <a:rPr lang="en-US" kern="0" dirty="0">
                <a:latin typeface="+mj-lt"/>
              </a:rPr>
              <a:t>Grain</a:t>
            </a:r>
          </a:p>
          <a:p>
            <a:pPr marL="1143000" indent="-1143000">
              <a:buFont typeface="Arial" panose="020B0604020202020204" pitchFamily="34" charset="0"/>
              <a:buChar char="•"/>
            </a:pPr>
            <a:r>
              <a:rPr lang="en-US" kern="0" dirty="0">
                <a:latin typeface="+mj-lt"/>
              </a:rPr>
              <a:t>Fruit/Vegetable</a:t>
            </a:r>
          </a:p>
          <a:p>
            <a:pPr marL="1143000" indent="-1143000">
              <a:buFont typeface="Arial" panose="020B0604020202020204" pitchFamily="34" charset="0"/>
              <a:buChar char="•"/>
            </a:pPr>
            <a:r>
              <a:rPr lang="en-US" kern="0" dirty="0">
                <a:latin typeface="+mj-lt"/>
              </a:rPr>
              <a:t>Fluid Milk</a:t>
            </a:r>
          </a:p>
        </p:txBody>
      </p:sp>
      <p:grpSp>
        <p:nvGrpSpPr>
          <p:cNvPr id="107" name="Group 106">
            <a:extLst>
              <a:ext uri="{FF2B5EF4-FFF2-40B4-BE49-F238E27FC236}">
                <a16:creationId xmlns:a16="http://schemas.microsoft.com/office/drawing/2014/main" id="{F5F1961A-4A92-D93F-82B4-3C0DFB520ACA}"/>
              </a:ext>
              <a:ext uri="{C183D7F6-B498-43B3-948B-1728B52AA6E4}">
                <adec:decorative xmlns:adec="http://schemas.microsoft.com/office/drawing/2017/decorative" val="1"/>
              </a:ext>
            </a:extLst>
          </p:cNvPr>
          <p:cNvGrpSpPr/>
          <p:nvPr/>
        </p:nvGrpSpPr>
        <p:grpSpPr>
          <a:xfrm>
            <a:off x="10142503" y="1245235"/>
            <a:ext cx="8146030" cy="9042260"/>
            <a:chOff x="10142503" y="1245235"/>
            <a:chExt cx="8146030" cy="9042260"/>
          </a:xfrm>
        </p:grpSpPr>
        <p:sp>
          <p:nvSpPr>
            <p:cNvPr id="4" name="object 4"/>
            <p:cNvSpPr/>
            <p:nvPr/>
          </p:nvSpPr>
          <p:spPr>
            <a:xfrm>
              <a:off x="14669865" y="7076300"/>
              <a:ext cx="3618229" cy="3211195"/>
            </a:xfrm>
            <a:custGeom>
              <a:avLst/>
              <a:gdLst/>
              <a:ahLst/>
              <a:cxnLst/>
              <a:rect l="l" t="t" r="r" b="b"/>
              <a:pathLst>
                <a:path w="3618230" h="3211195">
                  <a:moveTo>
                    <a:pt x="0" y="0"/>
                  </a:moveTo>
                  <a:lnTo>
                    <a:pt x="3618134" y="0"/>
                  </a:lnTo>
                  <a:lnTo>
                    <a:pt x="3618134" y="3210698"/>
                  </a:lnTo>
                  <a:lnTo>
                    <a:pt x="0" y="3210698"/>
                  </a:lnTo>
                  <a:lnTo>
                    <a:pt x="0" y="0"/>
                  </a:lnTo>
                  <a:close/>
                </a:path>
              </a:pathLst>
            </a:custGeom>
            <a:solidFill>
              <a:srgbClr val="FF9945"/>
            </a:solidFill>
          </p:spPr>
          <p:txBody>
            <a:bodyPr wrap="square" lIns="0" tIns="0" rIns="0" bIns="0" rtlCol="0"/>
            <a:lstStyle/>
            <a:p>
              <a:endParaRPr/>
            </a:p>
          </p:txBody>
        </p:sp>
        <p:sp>
          <p:nvSpPr>
            <p:cNvPr id="5" name="object 5"/>
            <p:cNvSpPr/>
            <p:nvPr/>
          </p:nvSpPr>
          <p:spPr>
            <a:xfrm>
              <a:off x="14669868" y="8781139"/>
              <a:ext cx="189865" cy="0"/>
            </a:xfrm>
            <a:custGeom>
              <a:avLst/>
              <a:gdLst/>
              <a:ahLst/>
              <a:cxnLst/>
              <a:rect l="l" t="t" r="r" b="b"/>
              <a:pathLst>
                <a:path w="189865">
                  <a:moveTo>
                    <a:pt x="0" y="0"/>
                  </a:moveTo>
                  <a:lnTo>
                    <a:pt x="189857" y="0"/>
                  </a:lnTo>
                </a:path>
              </a:pathLst>
            </a:custGeom>
            <a:ln w="25889">
              <a:solidFill>
                <a:srgbClr val="FFF9E7"/>
              </a:solidFill>
            </a:ln>
          </p:spPr>
          <p:txBody>
            <a:bodyPr wrap="square" lIns="0" tIns="0" rIns="0" bIns="0" rtlCol="0"/>
            <a:lstStyle/>
            <a:p>
              <a:endParaRPr/>
            </a:p>
          </p:txBody>
        </p:sp>
        <p:sp>
          <p:nvSpPr>
            <p:cNvPr id="6" name="object 6"/>
            <p:cNvSpPr/>
            <p:nvPr/>
          </p:nvSpPr>
          <p:spPr>
            <a:xfrm>
              <a:off x="14669868" y="8195174"/>
              <a:ext cx="189865" cy="0"/>
            </a:xfrm>
            <a:custGeom>
              <a:avLst/>
              <a:gdLst/>
              <a:ahLst/>
              <a:cxnLst/>
              <a:rect l="l" t="t" r="r" b="b"/>
              <a:pathLst>
                <a:path w="189865">
                  <a:moveTo>
                    <a:pt x="0" y="0"/>
                  </a:moveTo>
                  <a:lnTo>
                    <a:pt x="189857" y="0"/>
                  </a:lnTo>
                </a:path>
              </a:pathLst>
            </a:custGeom>
            <a:ln w="25890">
              <a:solidFill>
                <a:srgbClr val="FFF9E7"/>
              </a:solidFill>
            </a:ln>
          </p:spPr>
          <p:txBody>
            <a:bodyPr wrap="square" lIns="0" tIns="0" rIns="0" bIns="0" rtlCol="0"/>
            <a:lstStyle/>
            <a:p>
              <a:endParaRPr/>
            </a:p>
          </p:txBody>
        </p:sp>
        <p:sp>
          <p:nvSpPr>
            <p:cNvPr id="7" name="object 7"/>
            <p:cNvSpPr/>
            <p:nvPr/>
          </p:nvSpPr>
          <p:spPr>
            <a:xfrm>
              <a:off x="14669868" y="7609209"/>
              <a:ext cx="189865" cy="0"/>
            </a:xfrm>
            <a:custGeom>
              <a:avLst/>
              <a:gdLst/>
              <a:ahLst/>
              <a:cxnLst/>
              <a:rect l="l" t="t" r="r" b="b"/>
              <a:pathLst>
                <a:path w="189865">
                  <a:moveTo>
                    <a:pt x="0" y="0"/>
                  </a:moveTo>
                  <a:lnTo>
                    <a:pt x="189857" y="0"/>
                  </a:lnTo>
                </a:path>
              </a:pathLst>
            </a:custGeom>
            <a:ln w="25889">
              <a:solidFill>
                <a:srgbClr val="FFF9E7"/>
              </a:solidFill>
            </a:ln>
          </p:spPr>
          <p:txBody>
            <a:bodyPr wrap="square" lIns="0" tIns="0" rIns="0" bIns="0" rtlCol="0"/>
            <a:lstStyle/>
            <a:p>
              <a:endParaRPr/>
            </a:p>
          </p:txBody>
        </p:sp>
        <p:sp>
          <p:nvSpPr>
            <p:cNvPr id="8" name="object 8"/>
            <p:cNvSpPr/>
            <p:nvPr/>
          </p:nvSpPr>
          <p:spPr>
            <a:xfrm>
              <a:off x="14669868" y="9367096"/>
              <a:ext cx="189865" cy="0"/>
            </a:xfrm>
            <a:custGeom>
              <a:avLst/>
              <a:gdLst/>
              <a:ahLst/>
              <a:cxnLst/>
              <a:rect l="l" t="t" r="r" b="b"/>
              <a:pathLst>
                <a:path w="189865">
                  <a:moveTo>
                    <a:pt x="0" y="0"/>
                  </a:moveTo>
                  <a:lnTo>
                    <a:pt x="189857" y="0"/>
                  </a:lnTo>
                </a:path>
              </a:pathLst>
            </a:custGeom>
            <a:ln w="25889">
              <a:solidFill>
                <a:srgbClr val="FFF9E7"/>
              </a:solidFill>
            </a:ln>
          </p:spPr>
          <p:txBody>
            <a:bodyPr wrap="square" lIns="0" tIns="0" rIns="0" bIns="0" rtlCol="0"/>
            <a:lstStyle/>
            <a:p>
              <a:endParaRPr/>
            </a:p>
          </p:txBody>
        </p:sp>
        <p:sp>
          <p:nvSpPr>
            <p:cNvPr id="9" name="object 9"/>
            <p:cNvSpPr/>
            <p:nvPr/>
          </p:nvSpPr>
          <p:spPr>
            <a:xfrm>
              <a:off x="14669868" y="9953061"/>
              <a:ext cx="189865" cy="0"/>
            </a:xfrm>
            <a:custGeom>
              <a:avLst/>
              <a:gdLst/>
              <a:ahLst/>
              <a:cxnLst/>
              <a:rect l="l" t="t" r="r" b="b"/>
              <a:pathLst>
                <a:path w="189865">
                  <a:moveTo>
                    <a:pt x="0" y="0"/>
                  </a:moveTo>
                  <a:lnTo>
                    <a:pt x="189857" y="0"/>
                  </a:lnTo>
                </a:path>
              </a:pathLst>
            </a:custGeom>
            <a:ln w="25889">
              <a:solidFill>
                <a:srgbClr val="FFF9E7"/>
              </a:solidFill>
            </a:ln>
          </p:spPr>
          <p:txBody>
            <a:bodyPr wrap="square" lIns="0" tIns="0" rIns="0" bIns="0" rtlCol="0"/>
            <a:lstStyle/>
            <a:p>
              <a:endParaRPr/>
            </a:p>
          </p:txBody>
        </p:sp>
        <p:sp>
          <p:nvSpPr>
            <p:cNvPr id="10" name="object 10"/>
            <p:cNvSpPr/>
            <p:nvPr/>
          </p:nvSpPr>
          <p:spPr>
            <a:xfrm>
              <a:off x="18132584" y="7076303"/>
              <a:ext cx="0" cy="189865"/>
            </a:xfrm>
            <a:custGeom>
              <a:avLst/>
              <a:gdLst/>
              <a:ahLst/>
              <a:cxnLst/>
              <a:rect l="l" t="t" r="r" b="b"/>
              <a:pathLst>
                <a:path h="189865">
                  <a:moveTo>
                    <a:pt x="0" y="0"/>
                  </a:moveTo>
                  <a:lnTo>
                    <a:pt x="0" y="189857"/>
                  </a:lnTo>
                </a:path>
              </a:pathLst>
            </a:custGeom>
            <a:ln w="25889">
              <a:solidFill>
                <a:srgbClr val="FFF9E7"/>
              </a:solidFill>
            </a:ln>
          </p:spPr>
          <p:txBody>
            <a:bodyPr wrap="square" lIns="0" tIns="0" rIns="0" bIns="0" rtlCol="0"/>
            <a:lstStyle/>
            <a:p>
              <a:endParaRPr/>
            </a:p>
          </p:txBody>
        </p:sp>
        <p:sp>
          <p:nvSpPr>
            <p:cNvPr id="11" name="object 11"/>
            <p:cNvSpPr/>
            <p:nvPr/>
          </p:nvSpPr>
          <p:spPr>
            <a:xfrm>
              <a:off x="18132584" y="9178150"/>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12" name="object 12"/>
            <p:cNvSpPr/>
            <p:nvPr/>
          </p:nvSpPr>
          <p:spPr>
            <a:xfrm>
              <a:off x="17925313" y="9367380"/>
              <a:ext cx="363220" cy="0"/>
            </a:xfrm>
            <a:custGeom>
              <a:avLst/>
              <a:gdLst/>
              <a:ahLst/>
              <a:cxnLst/>
              <a:rect l="l" t="t" r="r" b="b"/>
              <a:pathLst>
                <a:path w="363219">
                  <a:moveTo>
                    <a:pt x="0" y="0"/>
                  </a:moveTo>
                  <a:lnTo>
                    <a:pt x="362685" y="0"/>
                  </a:lnTo>
                </a:path>
              </a:pathLst>
            </a:custGeom>
            <a:ln w="25400">
              <a:solidFill>
                <a:srgbClr val="FFF9E7"/>
              </a:solidFill>
            </a:ln>
          </p:spPr>
          <p:txBody>
            <a:bodyPr wrap="square" lIns="0" tIns="0" rIns="0" bIns="0" rtlCol="0"/>
            <a:lstStyle/>
            <a:p>
              <a:endParaRPr/>
            </a:p>
          </p:txBody>
        </p:sp>
        <p:sp>
          <p:nvSpPr>
            <p:cNvPr id="13" name="object 13"/>
            <p:cNvSpPr/>
            <p:nvPr/>
          </p:nvSpPr>
          <p:spPr>
            <a:xfrm>
              <a:off x="18132583" y="938008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14" name="object 14"/>
            <p:cNvSpPr/>
            <p:nvPr/>
          </p:nvSpPr>
          <p:spPr>
            <a:xfrm>
              <a:off x="18132584" y="975473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15" name="object 15"/>
            <p:cNvSpPr/>
            <p:nvPr/>
          </p:nvSpPr>
          <p:spPr>
            <a:xfrm>
              <a:off x="17925313" y="9952850"/>
              <a:ext cx="363220" cy="0"/>
            </a:xfrm>
            <a:custGeom>
              <a:avLst/>
              <a:gdLst/>
              <a:ahLst/>
              <a:cxnLst/>
              <a:rect l="l" t="t" r="r" b="b"/>
              <a:pathLst>
                <a:path w="363219">
                  <a:moveTo>
                    <a:pt x="0" y="0"/>
                  </a:moveTo>
                  <a:lnTo>
                    <a:pt x="362685" y="0"/>
                  </a:lnTo>
                </a:path>
              </a:pathLst>
            </a:custGeom>
            <a:ln w="25400">
              <a:solidFill>
                <a:srgbClr val="FFF9E7"/>
              </a:solidFill>
            </a:ln>
          </p:spPr>
          <p:txBody>
            <a:bodyPr wrap="square" lIns="0" tIns="0" rIns="0" bIns="0" rtlCol="0"/>
            <a:lstStyle/>
            <a:p>
              <a:endParaRPr/>
            </a:p>
          </p:txBody>
        </p:sp>
        <p:sp>
          <p:nvSpPr>
            <p:cNvPr id="16" name="object 16"/>
            <p:cNvSpPr/>
            <p:nvPr/>
          </p:nvSpPr>
          <p:spPr>
            <a:xfrm>
              <a:off x="18132583" y="996555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17" name="object 17"/>
            <p:cNvSpPr/>
            <p:nvPr/>
          </p:nvSpPr>
          <p:spPr>
            <a:xfrm>
              <a:off x="18132584" y="8600594"/>
              <a:ext cx="0" cy="167640"/>
            </a:xfrm>
            <a:custGeom>
              <a:avLst/>
              <a:gdLst/>
              <a:ahLst/>
              <a:cxnLst/>
              <a:rect l="l" t="t" r="r" b="b"/>
              <a:pathLst>
                <a:path h="167640">
                  <a:moveTo>
                    <a:pt x="0" y="0"/>
                  </a:moveTo>
                  <a:lnTo>
                    <a:pt x="0" y="167600"/>
                  </a:lnTo>
                </a:path>
              </a:pathLst>
            </a:custGeom>
            <a:ln w="25889">
              <a:solidFill>
                <a:srgbClr val="FFF9E7"/>
              </a:solidFill>
            </a:ln>
          </p:spPr>
          <p:txBody>
            <a:bodyPr wrap="square" lIns="0" tIns="0" rIns="0" bIns="0" rtlCol="0"/>
            <a:lstStyle/>
            <a:p>
              <a:endParaRPr/>
            </a:p>
          </p:txBody>
        </p:sp>
        <p:sp>
          <p:nvSpPr>
            <p:cNvPr id="18" name="object 18"/>
            <p:cNvSpPr/>
            <p:nvPr/>
          </p:nvSpPr>
          <p:spPr>
            <a:xfrm>
              <a:off x="17925313" y="8781139"/>
              <a:ext cx="363220" cy="0"/>
            </a:xfrm>
            <a:custGeom>
              <a:avLst/>
              <a:gdLst/>
              <a:ahLst/>
              <a:cxnLst/>
              <a:rect l="l" t="t" r="r" b="b"/>
              <a:pathLst>
                <a:path w="363219">
                  <a:moveTo>
                    <a:pt x="0" y="0"/>
                  </a:moveTo>
                  <a:lnTo>
                    <a:pt x="362685" y="0"/>
                  </a:lnTo>
                </a:path>
              </a:pathLst>
            </a:custGeom>
            <a:ln w="25889">
              <a:solidFill>
                <a:srgbClr val="FFF9E7"/>
              </a:solidFill>
            </a:ln>
          </p:spPr>
          <p:txBody>
            <a:bodyPr wrap="square" lIns="0" tIns="0" rIns="0" bIns="0" rtlCol="0"/>
            <a:lstStyle/>
            <a:p>
              <a:endParaRPr/>
            </a:p>
          </p:txBody>
        </p:sp>
        <p:sp>
          <p:nvSpPr>
            <p:cNvPr id="19" name="object 19"/>
            <p:cNvSpPr/>
            <p:nvPr/>
          </p:nvSpPr>
          <p:spPr>
            <a:xfrm>
              <a:off x="18132583" y="8794084"/>
              <a:ext cx="0" cy="203835"/>
            </a:xfrm>
            <a:custGeom>
              <a:avLst/>
              <a:gdLst/>
              <a:ahLst/>
              <a:cxnLst/>
              <a:rect l="l" t="t" r="r" b="b"/>
              <a:pathLst>
                <a:path h="203834">
                  <a:moveTo>
                    <a:pt x="0" y="0"/>
                  </a:moveTo>
                  <a:lnTo>
                    <a:pt x="0" y="203232"/>
                  </a:lnTo>
                </a:path>
              </a:pathLst>
            </a:custGeom>
            <a:ln w="25889">
              <a:solidFill>
                <a:srgbClr val="FFF9E7"/>
              </a:solidFill>
            </a:ln>
          </p:spPr>
          <p:txBody>
            <a:bodyPr wrap="square" lIns="0" tIns="0" rIns="0" bIns="0" rtlCol="0"/>
            <a:lstStyle/>
            <a:p>
              <a:endParaRPr/>
            </a:p>
          </p:txBody>
        </p:sp>
        <p:sp>
          <p:nvSpPr>
            <p:cNvPr id="20" name="object 20"/>
            <p:cNvSpPr/>
            <p:nvPr/>
          </p:nvSpPr>
          <p:spPr>
            <a:xfrm>
              <a:off x="18132584" y="744648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21" name="object 21"/>
            <p:cNvSpPr/>
            <p:nvPr/>
          </p:nvSpPr>
          <p:spPr>
            <a:xfrm>
              <a:off x="17925313" y="7609065"/>
              <a:ext cx="363220" cy="0"/>
            </a:xfrm>
            <a:custGeom>
              <a:avLst/>
              <a:gdLst/>
              <a:ahLst/>
              <a:cxnLst/>
              <a:rect l="l" t="t" r="r" b="b"/>
              <a:pathLst>
                <a:path w="363219">
                  <a:moveTo>
                    <a:pt x="0" y="0"/>
                  </a:moveTo>
                  <a:lnTo>
                    <a:pt x="362685" y="0"/>
                  </a:lnTo>
                </a:path>
              </a:pathLst>
            </a:custGeom>
            <a:ln w="26669">
              <a:solidFill>
                <a:srgbClr val="FFF9E7"/>
              </a:solidFill>
            </a:ln>
          </p:spPr>
          <p:txBody>
            <a:bodyPr wrap="square" lIns="0" tIns="0" rIns="0" bIns="0" rtlCol="0"/>
            <a:lstStyle/>
            <a:p>
              <a:endParaRPr/>
            </a:p>
          </p:txBody>
        </p:sp>
        <p:sp>
          <p:nvSpPr>
            <p:cNvPr id="22" name="object 22"/>
            <p:cNvSpPr/>
            <p:nvPr/>
          </p:nvSpPr>
          <p:spPr>
            <a:xfrm>
              <a:off x="18132583" y="7622400"/>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23" name="object 23"/>
            <p:cNvSpPr/>
            <p:nvPr/>
          </p:nvSpPr>
          <p:spPr>
            <a:xfrm>
              <a:off x="18132584" y="8023545"/>
              <a:ext cx="0" cy="158750"/>
            </a:xfrm>
            <a:custGeom>
              <a:avLst/>
              <a:gdLst/>
              <a:ahLst/>
              <a:cxnLst/>
              <a:rect l="l" t="t" r="r" b="b"/>
              <a:pathLst>
                <a:path h="158750">
                  <a:moveTo>
                    <a:pt x="0" y="0"/>
                  </a:moveTo>
                  <a:lnTo>
                    <a:pt x="0" y="158683"/>
                  </a:lnTo>
                </a:path>
              </a:pathLst>
            </a:custGeom>
            <a:ln w="25889">
              <a:solidFill>
                <a:srgbClr val="FFF9E7"/>
              </a:solidFill>
            </a:ln>
          </p:spPr>
          <p:txBody>
            <a:bodyPr wrap="square" lIns="0" tIns="0" rIns="0" bIns="0" rtlCol="0"/>
            <a:lstStyle/>
            <a:p>
              <a:endParaRPr/>
            </a:p>
          </p:txBody>
        </p:sp>
        <p:sp>
          <p:nvSpPr>
            <p:cNvPr id="24" name="object 24"/>
            <p:cNvSpPr/>
            <p:nvPr/>
          </p:nvSpPr>
          <p:spPr>
            <a:xfrm>
              <a:off x="17925313" y="8195174"/>
              <a:ext cx="363220" cy="0"/>
            </a:xfrm>
            <a:custGeom>
              <a:avLst/>
              <a:gdLst/>
              <a:ahLst/>
              <a:cxnLst/>
              <a:rect l="l" t="t" r="r" b="b"/>
              <a:pathLst>
                <a:path w="363219">
                  <a:moveTo>
                    <a:pt x="0" y="0"/>
                  </a:moveTo>
                  <a:lnTo>
                    <a:pt x="362685" y="0"/>
                  </a:lnTo>
                </a:path>
              </a:pathLst>
            </a:custGeom>
            <a:ln w="25890">
              <a:solidFill>
                <a:srgbClr val="FFF9E7"/>
              </a:solidFill>
            </a:ln>
          </p:spPr>
          <p:txBody>
            <a:bodyPr wrap="square" lIns="0" tIns="0" rIns="0" bIns="0" rtlCol="0"/>
            <a:lstStyle/>
            <a:p>
              <a:endParaRPr/>
            </a:p>
          </p:txBody>
        </p:sp>
        <p:sp>
          <p:nvSpPr>
            <p:cNvPr id="25" name="object 25"/>
            <p:cNvSpPr/>
            <p:nvPr/>
          </p:nvSpPr>
          <p:spPr>
            <a:xfrm>
              <a:off x="18132583" y="820811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26" name="object 26"/>
            <p:cNvSpPr/>
            <p:nvPr/>
          </p:nvSpPr>
          <p:spPr>
            <a:xfrm>
              <a:off x="17546628" y="7076303"/>
              <a:ext cx="0" cy="189865"/>
            </a:xfrm>
            <a:custGeom>
              <a:avLst/>
              <a:gdLst/>
              <a:ahLst/>
              <a:cxnLst/>
              <a:rect l="l" t="t" r="r" b="b"/>
              <a:pathLst>
                <a:path h="189865">
                  <a:moveTo>
                    <a:pt x="0" y="0"/>
                  </a:moveTo>
                  <a:lnTo>
                    <a:pt x="0" y="189857"/>
                  </a:lnTo>
                </a:path>
              </a:pathLst>
            </a:custGeom>
            <a:ln w="25889">
              <a:solidFill>
                <a:srgbClr val="FFF9E7"/>
              </a:solidFill>
            </a:ln>
          </p:spPr>
          <p:txBody>
            <a:bodyPr wrap="square" lIns="0" tIns="0" rIns="0" bIns="0" rtlCol="0"/>
            <a:lstStyle/>
            <a:p>
              <a:endParaRPr/>
            </a:p>
          </p:txBody>
        </p:sp>
        <p:sp>
          <p:nvSpPr>
            <p:cNvPr id="27" name="object 27"/>
            <p:cNvSpPr/>
            <p:nvPr/>
          </p:nvSpPr>
          <p:spPr>
            <a:xfrm>
              <a:off x="17546626" y="744648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28" name="object 28"/>
            <p:cNvSpPr/>
            <p:nvPr/>
          </p:nvSpPr>
          <p:spPr>
            <a:xfrm>
              <a:off x="17348265" y="7609065"/>
              <a:ext cx="396875" cy="0"/>
            </a:xfrm>
            <a:custGeom>
              <a:avLst/>
              <a:gdLst/>
              <a:ahLst/>
              <a:cxnLst/>
              <a:rect l="l" t="t" r="r" b="b"/>
              <a:pathLst>
                <a:path w="396875">
                  <a:moveTo>
                    <a:pt x="0" y="0"/>
                  </a:moveTo>
                  <a:lnTo>
                    <a:pt x="396731" y="0"/>
                  </a:lnTo>
                </a:path>
              </a:pathLst>
            </a:custGeom>
            <a:ln w="26669">
              <a:solidFill>
                <a:srgbClr val="FFF9E7"/>
              </a:solidFill>
            </a:ln>
          </p:spPr>
          <p:txBody>
            <a:bodyPr wrap="square" lIns="0" tIns="0" rIns="0" bIns="0" rtlCol="0"/>
            <a:lstStyle/>
            <a:p>
              <a:endParaRPr/>
            </a:p>
          </p:txBody>
        </p:sp>
        <p:sp>
          <p:nvSpPr>
            <p:cNvPr id="29" name="object 29"/>
            <p:cNvSpPr/>
            <p:nvPr/>
          </p:nvSpPr>
          <p:spPr>
            <a:xfrm>
              <a:off x="17546628" y="7622400"/>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30" name="object 30"/>
            <p:cNvSpPr/>
            <p:nvPr/>
          </p:nvSpPr>
          <p:spPr>
            <a:xfrm>
              <a:off x="17546626" y="8023545"/>
              <a:ext cx="0" cy="158750"/>
            </a:xfrm>
            <a:custGeom>
              <a:avLst/>
              <a:gdLst/>
              <a:ahLst/>
              <a:cxnLst/>
              <a:rect l="l" t="t" r="r" b="b"/>
              <a:pathLst>
                <a:path h="158750">
                  <a:moveTo>
                    <a:pt x="0" y="0"/>
                  </a:moveTo>
                  <a:lnTo>
                    <a:pt x="0" y="158684"/>
                  </a:lnTo>
                </a:path>
              </a:pathLst>
            </a:custGeom>
            <a:ln w="25889">
              <a:solidFill>
                <a:srgbClr val="FFF9E7"/>
              </a:solidFill>
            </a:ln>
          </p:spPr>
          <p:txBody>
            <a:bodyPr wrap="square" lIns="0" tIns="0" rIns="0" bIns="0" rtlCol="0"/>
            <a:lstStyle/>
            <a:p>
              <a:endParaRPr/>
            </a:p>
          </p:txBody>
        </p:sp>
        <p:sp>
          <p:nvSpPr>
            <p:cNvPr id="31" name="object 31"/>
            <p:cNvSpPr/>
            <p:nvPr/>
          </p:nvSpPr>
          <p:spPr>
            <a:xfrm>
              <a:off x="17348265" y="8195174"/>
              <a:ext cx="396875" cy="0"/>
            </a:xfrm>
            <a:custGeom>
              <a:avLst/>
              <a:gdLst/>
              <a:ahLst/>
              <a:cxnLst/>
              <a:rect l="l" t="t" r="r" b="b"/>
              <a:pathLst>
                <a:path w="396875">
                  <a:moveTo>
                    <a:pt x="0" y="0"/>
                  </a:moveTo>
                  <a:lnTo>
                    <a:pt x="396731" y="0"/>
                  </a:lnTo>
                </a:path>
              </a:pathLst>
            </a:custGeom>
            <a:ln w="25890">
              <a:solidFill>
                <a:srgbClr val="FFF9E7"/>
              </a:solidFill>
            </a:ln>
          </p:spPr>
          <p:txBody>
            <a:bodyPr wrap="square" lIns="0" tIns="0" rIns="0" bIns="0" rtlCol="0"/>
            <a:lstStyle/>
            <a:p>
              <a:endParaRPr/>
            </a:p>
          </p:txBody>
        </p:sp>
        <p:sp>
          <p:nvSpPr>
            <p:cNvPr id="32" name="object 32"/>
            <p:cNvSpPr/>
            <p:nvPr/>
          </p:nvSpPr>
          <p:spPr>
            <a:xfrm>
              <a:off x="17546628" y="820811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33" name="object 33"/>
            <p:cNvSpPr/>
            <p:nvPr/>
          </p:nvSpPr>
          <p:spPr>
            <a:xfrm>
              <a:off x="17546626" y="9178150"/>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34" name="object 34"/>
            <p:cNvSpPr/>
            <p:nvPr/>
          </p:nvSpPr>
          <p:spPr>
            <a:xfrm>
              <a:off x="17348265" y="9367380"/>
              <a:ext cx="396875" cy="0"/>
            </a:xfrm>
            <a:custGeom>
              <a:avLst/>
              <a:gdLst/>
              <a:ahLst/>
              <a:cxnLst/>
              <a:rect l="l" t="t" r="r" b="b"/>
              <a:pathLst>
                <a:path w="396875">
                  <a:moveTo>
                    <a:pt x="0" y="0"/>
                  </a:moveTo>
                  <a:lnTo>
                    <a:pt x="396731" y="0"/>
                  </a:lnTo>
                </a:path>
              </a:pathLst>
            </a:custGeom>
            <a:ln w="25400">
              <a:solidFill>
                <a:srgbClr val="FFF9E7"/>
              </a:solidFill>
            </a:ln>
          </p:spPr>
          <p:txBody>
            <a:bodyPr wrap="square" lIns="0" tIns="0" rIns="0" bIns="0" rtlCol="0"/>
            <a:lstStyle/>
            <a:p>
              <a:endParaRPr/>
            </a:p>
          </p:txBody>
        </p:sp>
        <p:sp>
          <p:nvSpPr>
            <p:cNvPr id="35" name="object 35"/>
            <p:cNvSpPr/>
            <p:nvPr/>
          </p:nvSpPr>
          <p:spPr>
            <a:xfrm>
              <a:off x="17546628" y="938008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36" name="object 36"/>
            <p:cNvSpPr/>
            <p:nvPr/>
          </p:nvSpPr>
          <p:spPr>
            <a:xfrm>
              <a:off x="17546626" y="8600300"/>
              <a:ext cx="0" cy="167640"/>
            </a:xfrm>
            <a:custGeom>
              <a:avLst/>
              <a:gdLst/>
              <a:ahLst/>
              <a:cxnLst/>
              <a:rect l="l" t="t" r="r" b="b"/>
              <a:pathLst>
                <a:path h="167640">
                  <a:moveTo>
                    <a:pt x="0" y="0"/>
                  </a:moveTo>
                  <a:lnTo>
                    <a:pt x="0" y="167640"/>
                  </a:lnTo>
                </a:path>
              </a:pathLst>
            </a:custGeom>
            <a:ln w="25889">
              <a:solidFill>
                <a:srgbClr val="FFF9E7"/>
              </a:solidFill>
            </a:ln>
          </p:spPr>
          <p:txBody>
            <a:bodyPr wrap="square" lIns="0" tIns="0" rIns="0" bIns="0" rtlCol="0"/>
            <a:lstStyle/>
            <a:p>
              <a:endParaRPr/>
            </a:p>
          </p:txBody>
        </p:sp>
        <p:sp>
          <p:nvSpPr>
            <p:cNvPr id="37" name="object 37"/>
            <p:cNvSpPr/>
            <p:nvPr/>
          </p:nvSpPr>
          <p:spPr>
            <a:xfrm>
              <a:off x="17348265" y="8781275"/>
              <a:ext cx="396875" cy="0"/>
            </a:xfrm>
            <a:custGeom>
              <a:avLst/>
              <a:gdLst/>
              <a:ahLst/>
              <a:cxnLst/>
              <a:rect l="l" t="t" r="r" b="b"/>
              <a:pathLst>
                <a:path w="396875">
                  <a:moveTo>
                    <a:pt x="0" y="0"/>
                  </a:moveTo>
                  <a:lnTo>
                    <a:pt x="396731" y="0"/>
                  </a:lnTo>
                </a:path>
              </a:pathLst>
            </a:custGeom>
            <a:ln w="26669">
              <a:solidFill>
                <a:srgbClr val="FFF9E7"/>
              </a:solidFill>
            </a:ln>
          </p:spPr>
          <p:txBody>
            <a:bodyPr wrap="square" lIns="0" tIns="0" rIns="0" bIns="0" rtlCol="0"/>
            <a:lstStyle/>
            <a:p>
              <a:endParaRPr/>
            </a:p>
          </p:txBody>
        </p:sp>
        <p:sp>
          <p:nvSpPr>
            <p:cNvPr id="38" name="object 38"/>
            <p:cNvSpPr/>
            <p:nvPr/>
          </p:nvSpPr>
          <p:spPr>
            <a:xfrm>
              <a:off x="17546628" y="8794610"/>
              <a:ext cx="0" cy="203200"/>
            </a:xfrm>
            <a:custGeom>
              <a:avLst/>
              <a:gdLst/>
              <a:ahLst/>
              <a:cxnLst/>
              <a:rect l="l" t="t" r="r" b="b"/>
              <a:pathLst>
                <a:path h="203200">
                  <a:moveTo>
                    <a:pt x="0" y="0"/>
                  </a:moveTo>
                  <a:lnTo>
                    <a:pt x="0" y="203200"/>
                  </a:lnTo>
                </a:path>
              </a:pathLst>
            </a:custGeom>
            <a:ln w="25889">
              <a:solidFill>
                <a:srgbClr val="FFF9E7"/>
              </a:solidFill>
            </a:ln>
          </p:spPr>
          <p:txBody>
            <a:bodyPr wrap="square" lIns="0" tIns="0" rIns="0" bIns="0" rtlCol="0"/>
            <a:lstStyle/>
            <a:p>
              <a:endParaRPr/>
            </a:p>
          </p:txBody>
        </p:sp>
        <p:sp>
          <p:nvSpPr>
            <p:cNvPr id="39" name="object 39"/>
            <p:cNvSpPr/>
            <p:nvPr/>
          </p:nvSpPr>
          <p:spPr>
            <a:xfrm>
              <a:off x="17546626" y="975473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40" name="object 40"/>
            <p:cNvSpPr/>
            <p:nvPr/>
          </p:nvSpPr>
          <p:spPr>
            <a:xfrm>
              <a:off x="17348265" y="9952850"/>
              <a:ext cx="396875" cy="0"/>
            </a:xfrm>
            <a:custGeom>
              <a:avLst/>
              <a:gdLst/>
              <a:ahLst/>
              <a:cxnLst/>
              <a:rect l="l" t="t" r="r" b="b"/>
              <a:pathLst>
                <a:path w="396875">
                  <a:moveTo>
                    <a:pt x="0" y="0"/>
                  </a:moveTo>
                  <a:lnTo>
                    <a:pt x="396731" y="0"/>
                  </a:lnTo>
                </a:path>
              </a:pathLst>
            </a:custGeom>
            <a:ln w="25400">
              <a:solidFill>
                <a:srgbClr val="FFF9E7"/>
              </a:solidFill>
            </a:ln>
          </p:spPr>
          <p:txBody>
            <a:bodyPr wrap="square" lIns="0" tIns="0" rIns="0" bIns="0" rtlCol="0"/>
            <a:lstStyle/>
            <a:p>
              <a:endParaRPr/>
            </a:p>
          </p:txBody>
        </p:sp>
        <p:sp>
          <p:nvSpPr>
            <p:cNvPr id="41" name="object 41"/>
            <p:cNvSpPr/>
            <p:nvPr/>
          </p:nvSpPr>
          <p:spPr>
            <a:xfrm>
              <a:off x="17546628" y="996555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42" name="object 42"/>
            <p:cNvSpPr/>
            <p:nvPr/>
          </p:nvSpPr>
          <p:spPr>
            <a:xfrm>
              <a:off x="16960662" y="7076303"/>
              <a:ext cx="0" cy="189865"/>
            </a:xfrm>
            <a:custGeom>
              <a:avLst/>
              <a:gdLst/>
              <a:ahLst/>
              <a:cxnLst/>
              <a:rect l="l" t="t" r="r" b="b"/>
              <a:pathLst>
                <a:path h="189865">
                  <a:moveTo>
                    <a:pt x="0" y="0"/>
                  </a:moveTo>
                  <a:lnTo>
                    <a:pt x="0" y="189857"/>
                  </a:lnTo>
                </a:path>
              </a:pathLst>
            </a:custGeom>
            <a:ln w="25889">
              <a:solidFill>
                <a:srgbClr val="FFF9E7"/>
              </a:solidFill>
            </a:ln>
          </p:spPr>
          <p:txBody>
            <a:bodyPr wrap="square" lIns="0" tIns="0" rIns="0" bIns="0" rtlCol="0"/>
            <a:lstStyle/>
            <a:p>
              <a:endParaRPr/>
            </a:p>
          </p:txBody>
        </p:sp>
        <p:sp>
          <p:nvSpPr>
            <p:cNvPr id="43" name="object 43"/>
            <p:cNvSpPr/>
            <p:nvPr/>
          </p:nvSpPr>
          <p:spPr>
            <a:xfrm>
              <a:off x="16960662" y="744648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44" name="object 44"/>
            <p:cNvSpPr/>
            <p:nvPr/>
          </p:nvSpPr>
          <p:spPr>
            <a:xfrm>
              <a:off x="16771216" y="760906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45" name="object 45"/>
            <p:cNvSpPr/>
            <p:nvPr/>
          </p:nvSpPr>
          <p:spPr>
            <a:xfrm>
              <a:off x="16960660" y="7622400"/>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46" name="object 46"/>
            <p:cNvSpPr/>
            <p:nvPr/>
          </p:nvSpPr>
          <p:spPr>
            <a:xfrm>
              <a:off x="16960662" y="9178150"/>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47" name="object 47"/>
            <p:cNvSpPr/>
            <p:nvPr/>
          </p:nvSpPr>
          <p:spPr>
            <a:xfrm>
              <a:off x="16771216" y="9367380"/>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48" name="object 48"/>
            <p:cNvSpPr/>
            <p:nvPr/>
          </p:nvSpPr>
          <p:spPr>
            <a:xfrm>
              <a:off x="16960660" y="938008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49" name="object 49"/>
            <p:cNvSpPr/>
            <p:nvPr/>
          </p:nvSpPr>
          <p:spPr>
            <a:xfrm>
              <a:off x="16960662" y="8600300"/>
              <a:ext cx="0" cy="167640"/>
            </a:xfrm>
            <a:custGeom>
              <a:avLst/>
              <a:gdLst/>
              <a:ahLst/>
              <a:cxnLst/>
              <a:rect l="l" t="t" r="r" b="b"/>
              <a:pathLst>
                <a:path h="167640">
                  <a:moveTo>
                    <a:pt x="0" y="0"/>
                  </a:moveTo>
                  <a:lnTo>
                    <a:pt x="0" y="167640"/>
                  </a:lnTo>
                </a:path>
              </a:pathLst>
            </a:custGeom>
            <a:ln w="25889">
              <a:solidFill>
                <a:srgbClr val="FFF9E7"/>
              </a:solidFill>
            </a:ln>
          </p:spPr>
          <p:txBody>
            <a:bodyPr wrap="square" lIns="0" tIns="0" rIns="0" bIns="0" rtlCol="0"/>
            <a:lstStyle/>
            <a:p>
              <a:endParaRPr/>
            </a:p>
          </p:txBody>
        </p:sp>
        <p:sp>
          <p:nvSpPr>
            <p:cNvPr id="50" name="object 50"/>
            <p:cNvSpPr/>
            <p:nvPr/>
          </p:nvSpPr>
          <p:spPr>
            <a:xfrm>
              <a:off x="16771216" y="878127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51" name="object 51"/>
            <p:cNvSpPr/>
            <p:nvPr/>
          </p:nvSpPr>
          <p:spPr>
            <a:xfrm>
              <a:off x="16960660" y="8794610"/>
              <a:ext cx="0" cy="203200"/>
            </a:xfrm>
            <a:custGeom>
              <a:avLst/>
              <a:gdLst/>
              <a:ahLst/>
              <a:cxnLst/>
              <a:rect l="l" t="t" r="r" b="b"/>
              <a:pathLst>
                <a:path h="203200">
                  <a:moveTo>
                    <a:pt x="0" y="0"/>
                  </a:moveTo>
                  <a:lnTo>
                    <a:pt x="0" y="203200"/>
                  </a:lnTo>
                </a:path>
              </a:pathLst>
            </a:custGeom>
            <a:ln w="25889">
              <a:solidFill>
                <a:srgbClr val="FFF9E7"/>
              </a:solidFill>
            </a:ln>
          </p:spPr>
          <p:txBody>
            <a:bodyPr wrap="square" lIns="0" tIns="0" rIns="0" bIns="0" rtlCol="0"/>
            <a:lstStyle/>
            <a:p>
              <a:endParaRPr/>
            </a:p>
          </p:txBody>
        </p:sp>
        <p:sp>
          <p:nvSpPr>
            <p:cNvPr id="52" name="object 52"/>
            <p:cNvSpPr/>
            <p:nvPr/>
          </p:nvSpPr>
          <p:spPr>
            <a:xfrm>
              <a:off x="16960662" y="8023545"/>
              <a:ext cx="0" cy="158750"/>
            </a:xfrm>
            <a:custGeom>
              <a:avLst/>
              <a:gdLst/>
              <a:ahLst/>
              <a:cxnLst/>
              <a:rect l="l" t="t" r="r" b="b"/>
              <a:pathLst>
                <a:path h="158750">
                  <a:moveTo>
                    <a:pt x="0" y="0"/>
                  </a:moveTo>
                  <a:lnTo>
                    <a:pt x="0" y="158683"/>
                  </a:lnTo>
                </a:path>
              </a:pathLst>
            </a:custGeom>
            <a:ln w="25889">
              <a:solidFill>
                <a:srgbClr val="FFF9E7"/>
              </a:solidFill>
            </a:ln>
          </p:spPr>
          <p:txBody>
            <a:bodyPr wrap="square" lIns="0" tIns="0" rIns="0" bIns="0" rtlCol="0"/>
            <a:lstStyle/>
            <a:p>
              <a:endParaRPr/>
            </a:p>
          </p:txBody>
        </p:sp>
        <p:sp>
          <p:nvSpPr>
            <p:cNvPr id="53" name="object 53"/>
            <p:cNvSpPr/>
            <p:nvPr/>
          </p:nvSpPr>
          <p:spPr>
            <a:xfrm>
              <a:off x="16771216" y="8195174"/>
              <a:ext cx="396875" cy="0"/>
            </a:xfrm>
            <a:custGeom>
              <a:avLst/>
              <a:gdLst/>
              <a:ahLst/>
              <a:cxnLst/>
              <a:rect l="l" t="t" r="r" b="b"/>
              <a:pathLst>
                <a:path w="396875">
                  <a:moveTo>
                    <a:pt x="0" y="0"/>
                  </a:moveTo>
                  <a:lnTo>
                    <a:pt x="396722" y="0"/>
                  </a:lnTo>
                </a:path>
              </a:pathLst>
            </a:custGeom>
            <a:ln w="25890">
              <a:solidFill>
                <a:srgbClr val="FFF9E7"/>
              </a:solidFill>
            </a:ln>
          </p:spPr>
          <p:txBody>
            <a:bodyPr wrap="square" lIns="0" tIns="0" rIns="0" bIns="0" rtlCol="0"/>
            <a:lstStyle/>
            <a:p>
              <a:endParaRPr/>
            </a:p>
          </p:txBody>
        </p:sp>
        <p:sp>
          <p:nvSpPr>
            <p:cNvPr id="54" name="object 54"/>
            <p:cNvSpPr/>
            <p:nvPr/>
          </p:nvSpPr>
          <p:spPr>
            <a:xfrm>
              <a:off x="16960660" y="820811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55" name="object 55"/>
            <p:cNvSpPr/>
            <p:nvPr/>
          </p:nvSpPr>
          <p:spPr>
            <a:xfrm>
              <a:off x="16960662" y="975473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56" name="object 56"/>
            <p:cNvSpPr/>
            <p:nvPr/>
          </p:nvSpPr>
          <p:spPr>
            <a:xfrm>
              <a:off x="16771216" y="9952850"/>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57" name="object 57"/>
            <p:cNvSpPr/>
            <p:nvPr/>
          </p:nvSpPr>
          <p:spPr>
            <a:xfrm>
              <a:off x="16960660" y="996555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58" name="object 58"/>
            <p:cNvSpPr/>
            <p:nvPr/>
          </p:nvSpPr>
          <p:spPr>
            <a:xfrm>
              <a:off x="16374704" y="7076303"/>
              <a:ext cx="0" cy="189865"/>
            </a:xfrm>
            <a:custGeom>
              <a:avLst/>
              <a:gdLst/>
              <a:ahLst/>
              <a:cxnLst/>
              <a:rect l="l" t="t" r="r" b="b"/>
              <a:pathLst>
                <a:path h="189865">
                  <a:moveTo>
                    <a:pt x="0" y="0"/>
                  </a:moveTo>
                  <a:lnTo>
                    <a:pt x="0" y="189857"/>
                  </a:lnTo>
                </a:path>
              </a:pathLst>
            </a:custGeom>
            <a:ln w="25889">
              <a:solidFill>
                <a:srgbClr val="FFF9E7"/>
              </a:solidFill>
            </a:ln>
          </p:spPr>
          <p:txBody>
            <a:bodyPr wrap="square" lIns="0" tIns="0" rIns="0" bIns="0" rtlCol="0"/>
            <a:lstStyle/>
            <a:p>
              <a:endParaRPr/>
            </a:p>
          </p:txBody>
        </p:sp>
        <p:sp>
          <p:nvSpPr>
            <p:cNvPr id="59" name="object 59"/>
            <p:cNvSpPr/>
            <p:nvPr/>
          </p:nvSpPr>
          <p:spPr>
            <a:xfrm>
              <a:off x="16374704" y="744648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60" name="object 60"/>
            <p:cNvSpPr/>
            <p:nvPr/>
          </p:nvSpPr>
          <p:spPr>
            <a:xfrm>
              <a:off x="16194158" y="760906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61" name="object 61"/>
            <p:cNvSpPr/>
            <p:nvPr/>
          </p:nvSpPr>
          <p:spPr>
            <a:xfrm>
              <a:off x="16374704" y="7622400"/>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62" name="object 62"/>
            <p:cNvSpPr/>
            <p:nvPr/>
          </p:nvSpPr>
          <p:spPr>
            <a:xfrm>
              <a:off x="16374704" y="975473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63" name="object 63"/>
            <p:cNvSpPr/>
            <p:nvPr/>
          </p:nvSpPr>
          <p:spPr>
            <a:xfrm>
              <a:off x="16194158" y="9952850"/>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64" name="object 64"/>
            <p:cNvSpPr/>
            <p:nvPr/>
          </p:nvSpPr>
          <p:spPr>
            <a:xfrm>
              <a:off x="16374704" y="996555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65" name="object 65"/>
            <p:cNvSpPr/>
            <p:nvPr/>
          </p:nvSpPr>
          <p:spPr>
            <a:xfrm>
              <a:off x="16374704" y="8023545"/>
              <a:ext cx="0" cy="158750"/>
            </a:xfrm>
            <a:custGeom>
              <a:avLst/>
              <a:gdLst/>
              <a:ahLst/>
              <a:cxnLst/>
              <a:rect l="l" t="t" r="r" b="b"/>
              <a:pathLst>
                <a:path h="158750">
                  <a:moveTo>
                    <a:pt x="0" y="0"/>
                  </a:moveTo>
                  <a:lnTo>
                    <a:pt x="0" y="158683"/>
                  </a:lnTo>
                </a:path>
              </a:pathLst>
            </a:custGeom>
            <a:ln w="25889">
              <a:solidFill>
                <a:srgbClr val="FFF9E7"/>
              </a:solidFill>
            </a:ln>
          </p:spPr>
          <p:txBody>
            <a:bodyPr wrap="square" lIns="0" tIns="0" rIns="0" bIns="0" rtlCol="0"/>
            <a:lstStyle/>
            <a:p>
              <a:endParaRPr/>
            </a:p>
          </p:txBody>
        </p:sp>
        <p:sp>
          <p:nvSpPr>
            <p:cNvPr id="66" name="object 66"/>
            <p:cNvSpPr/>
            <p:nvPr/>
          </p:nvSpPr>
          <p:spPr>
            <a:xfrm>
              <a:off x="16194158" y="8195174"/>
              <a:ext cx="396875" cy="0"/>
            </a:xfrm>
            <a:custGeom>
              <a:avLst/>
              <a:gdLst/>
              <a:ahLst/>
              <a:cxnLst/>
              <a:rect l="l" t="t" r="r" b="b"/>
              <a:pathLst>
                <a:path w="396875">
                  <a:moveTo>
                    <a:pt x="0" y="0"/>
                  </a:moveTo>
                  <a:lnTo>
                    <a:pt x="396722" y="0"/>
                  </a:lnTo>
                </a:path>
              </a:pathLst>
            </a:custGeom>
            <a:ln w="25890">
              <a:solidFill>
                <a:srgbClr val="FFF9E7"/>
              </a:solidFill>
            </a:ln>
          </p:spPr>
          <p:txBody>
            <a:bodyPr wrap="square" lIns="0" tIns="0" rIns="0" bIns="0" rtlCol="0"/>
            <a:lstStyle/>
            <a:p>
              <a:endParaRPr/>
            </a:p>
          </p:txBody>
        </p:sp>
        <p:sp>
          <p:nvSpPr>
            <p:cNvPr id="67" name="object 67"/>
            <p:cNvSpPr/>
            <p:nvPr/>
          </p:nvSpPr>
          <p:spPr>
            <a:xfrm>
              <a:off x="16374704" y="820811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68" name="object 68"/>
            <p:cNvSpPr/>
            <p:nvPr/>
          </p:nvSpPr>
          <p:spPr>
            <a:xfrm>
              <a:off x="16374704" y="9178150"/>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69" name="object 69"/>
            <p:cNvSpPr/>
            <p:nvPr/>
          </p:nvSpPr>
          <p:spPr>
            <a:xfrm>
              <a:off x="16194158" y="9367380"/>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70" name="object 70"/>
            <p:cNvSpPr/>
            <p:nvPr/>
          </p:nvSpPr>
          <p:spPr>
            <a:xfrm>
              <a:off x="16374704" y="938008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71" name="object 71"/>
            <p:cNvSpPr/>
            <p:nvPr/>
          </p:nvSpPr>
          <p:spPr>
            <a:xfrm>
              <a:off x="16374704" y="8600300"/>
              <a:ext cx="0" cy="167640"/>
            </a:xfrm>
            <a:custGeom>
              <a:avLst/>
              <a:gdLst/>
              <a:ahLst/>
              <a:cxnLst/>
              <a:rect l="l" t="t" r="r" b="b"/>
              <a:pathLst>
                <a:path h="167640">
                  <a:moveTo>
                    <a:pt x="0" y="0"/>
                  </a:moveTo>
                  <a:lnTo>
                    <a:pt x="0" y="167640"/>
                  </a:lnTo>
                </a:path>
              </a:pathLst>
            </a:custGeom>
            <a:ln w="25889">
              <a:solidFill>
                <a:srgbClr val="FFF9E7"/>
              </a:solidFill>
            </a:ln>
          </p:spPr>
          <p:txBody>
            <a:bodyPr wrap="square" lIns="0" tIns="0" rIns="0" bIns="0" rtlCol="0"/>
            <a:lstStyle/>
            <a:p>
              <a:endParaRPr/>
            </a:p>
          </p:txBody>
        </p:sp>
        <p:sp>
          <p:nvSpPr>
            <p:cNvPr id="72" name="object 72"/>
            <p:cNvSpPr/>
            <p:nvPr/>
          </p:nvSpPr>
          <p:spPr>
            <a:xfrm>
              <a:off x="16194158" y="878127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73" name="object 73"/>
            <p:cNvSpPr/>
            <p:nvPr/>
          </p:nvSpPr>
          <p:spPr>
            <a:xfrm>
              <a:off x="16374704" y="8794610"/>
              <a:ext cx="0" cy="203200"/>
            </a:xfrm>
            <a:custGeom>
              <a:avLst/>
              <a:gdLst/>
              <a:ahLst/>
              <a:cxnLst/>
              <a:rect l="l" t="t" r="r" b="b"/>
              <a:pathLst>
                <a:path h="203200">
                  <a:moveTo>
                    <a:pt x="0" y="0"/>
                  </a:moveTo>
                  <a:lnTo>
                    <a:pt x="0" y="203200"/>
                  </a:lnTo>
                </a:path>
              </a:pathLst>
            </a:custGeom>
            <a:ln w="25889">
              <a:solidFill>
                <a:srgbClr val="FFF9E7"/>
              </a:solidFill>
            </a:ln>
          </p:spPr>
          <p:txBody>
            <a:bodyPr wrap="square" lIns="0" tIns="0" rIns="0" bIns="0" rtlCol="0"/>
            <a:lstStyle/>
            <a:p>
              <a:endParaRPr/>
            </a:p>
          </p:txBody>
        </p:sp>
        <p:sp>
          <p:nvSpPr>
            <p:cNvPr id="74" name="object 74"/>
            <p:cNvSpPr/>
            <p:nvPr/>
          </p:nvSpPr>
          <p:spPr>
            <a:xfrm>
              <a:off x="15788738" y="7076303"/>
              <a:ext cx="0" cy="189865"/>
            </a:xfrm>
            <a:custGeom>
              <a:avLst/>
              <a:gdLst/>
              <a:ahLst/>
              <a:cxnLst/>
              <a:rect l="l" t="t" r="r" b="b"/>
              <a:pathLst>
                <a:path h="189865">
                  <a:moveTo>
                    <a:pt x="0" y="0"/>
                  </a:moveTo>
                  <a:lnTo>
                    <a:pt x="0" y="189857"/>
                  </a:lnTo>
                </a:path>
              </a:pathLst>
            </a:custGeom>
            <a:ln w="25889">
              <a:solidFill>
                <a:srgbClr val="FFF9E7"/>
              </a:solidFill>
            </a:ln>
          </p:spPr>
          <p:txBody>
            <a:bodyPr wrap="square" lIns="0" tIns="0" rIns="0" bIns="0" rtlCol="0"/>
            <a:lstStyle/>
            <a:p>
              <a:endParaRPr/>
            </a:p>
          </p:txBody>
        </p:sp>
        <p:sp>
          <p:nvSpPr>
            <p:cNvPr id="75" name="object 75"/>
            <p:cNvSpPr/>
            <p:nvPr/>
          </p:nvSpPr>
          <p:spPr>
            <a:xfrm>
              <a:off x="15788738" y="8023545"/>
              <a:ext cx="0" cy="158750"/>
            </a:xfrm>
            <a:custGeom>
              <a:avLst/>
              <a:gdLst/>
              <a:ahLst/>
              <a:cxnLst/>
              <a:rect l="l" t="t" r="r" b="b"/>
              <a:pathLst>
                <a:path h="158750">
                  <a:moveTo>
                    <a:pt x="0" y="0"/>
                  </a:moveTo>
                  <a:lnTo>
                    <a:pt x="0" y="158683"/>
                  </a:lnTo>
                </a:path>
              </a:pathLst>
            </a:custGeom>
            <a:ln w="25889">
              <a:solidFill>
                <a:srgbClr val="FFF9E7"/>
              </a:solidFill>
            </a:ln>
          </p:spPr>
          <p:txBody>
            <a:bodyPr wrap="square" lIns="0" tIns="0" rIns="0" bIns="0" rtlCol="0"/>
            <a:lstStyle/>
            <a:p>
              <a:endParaRPr/>
            </a:p>
          </p:txBody>
        </p:sp>
        <p:sp>
          <p:nvSpPr>
            <p:cNvPr id="76" name="object 76"/>
            <p:cNvSpPr/>
            <p:nvPr/>
          </p:nvSpPr>
          <p:spPr>
            <a:xfrm>
              <a:off x="15617110" y="8195174"/>
              <a:ext cx="396875" cy="0"/>
            </a:xfrm>
            <a:custGeom>
              <a:avLst/>
              <a:gdLst/>
              <a:ahLst/>
              <a:cxnLst/>
              <a:rect l="l" t="t" r="r" b="b"/>
              <a:pathLst>
                <a:path w="396875">
                  <a:moveTo>
                    <a:pt x="0" y="0"/>
                  </a:moveTo>
                  <a:lnTo>
                    <a:pt x="396722" y="0"/>
                  </a:lnTo>
                </a:path>
              </a:pathLst>
            </a:custGeom>
            <a:ln w="25890">
              <a:solidFill>
                <a:srgbClr val="FFF9E7"/>
              </a:solidFill>
            </a:ln>
          </p:spPr>
          <p:txBody>
            <a:bodyPr wrap="square" lIns="0" tIns="0" rIns="0" bIns="0" rtlCol="0"/>
            <a:lstStyle/>
            <a:p>
              <a:endParaRPr/>
            </a:p>
          </p:txBody>
        </p:sp>
        <p:sp>
          <p:nvSpPr>
            <p:cNvPr id="77" name="object 77"/>
            <p:cNvSpPr/>
            <p:nvPr/>
          </p:nvSpPr>
          <p:spPr>
            <a:xfrm>
              <a:off x="15788738" y="820811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78" name="object 78"/>
            <p:cNvSpPr/>
            <p:nvPr/>
          </p:nvSpPr>
          <p:spPr>
            <a:xfrm>
              <a:off x="15788738" y="8600594"/>
              <a:ext cx="0" cy="167640"/>
            </a:xfrm>
            <a:custGeom>
              <a:avLst/>
              <a:gdLst/>
              <a:ahLst/>
              <a:cxnLst/>
              <a:rect l="l" t="t" r="r" b="b"/>
              <a:pathLst>
                <a:path h="167640">
                  <a:moveTo>
                    <a:pt x="0" y="0"/>
                  </a:moveTo>
                  <a:lnTo>
                    <a:pt x="0" y="167600"/>
                  </a:lnTo>
                </a:path>
              </a:pathLst>
            </a:custGeom>
            <a:ln w="25889">
              <a:solidFill>
                <a:srgbClr val="FFF9E7"/>
              </a:solidFill>
            </a:ln>
          </p:spPr>
          <p:txBody>
            <a:bodyPr wrap="square" lIns="0" tIns="0" rIns="0" bIns="0" rtlCol="0"/>
            <a:lstStyle/>
            <a:p>
              <a:endParaRPr/>
            </a:p>
          </p:txBody>
        </p:sp>
        <p:sp>
          <p:nvSpPr>
            <p:cNvPr id="79" name="object 79"/>
            <p:cNvSpPr/>
            <p:nvPr/>
          </p:nvSpPr>
          <p:spPr>
            <a:xfrm>
              <a:off x="15617110" y="8781139"/>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80" name="object 80"/>
            <p:cNvSpPr/>
            <p:nvPr/>
          </p:nvSpPr>
          <p:spPr>
            <a:xfrm>
              <a:off x="15788738" y="8794084"/>
              <a:ext cx="0" cy="203835"/>
            </a:xfrm>
            <a:custGeom>
              <a:avLst/>
              <a:gdLst/>
              <a:ahLst/>
              <a:cxnLst/>
              <a:rect l="l" t="t" r="r" b="b"/>
              <a:pathLst>
                <a:path h="203834">
                  <a:moveTo>
                    <a:pt x="0" y="0"/>
                  </a:moveTo>
                  <a:lnTo>
                    <a:pt x="0" y="203232"/>
                  </a:lnTo>
                </a:path>
              </a:pathLst>
            </a:custGeom>
            <a:ln w="25889">
              <a:solidFill>
                <a:srgbClr val="FFF9E7"/>
              </a:solidFill>
            </a:ln>
          </p:spPr>
          <p:txBody>
            <a:bodyPr wrap="square" lIns="0" tIns="0" rIns="0" bIns="0" rtlCol="0"/>
            <a:lstStyle/>
            <a:p>
              <a:endParaRPr/>
            </a:p>
          </p:txBody>
        </p:sp>
        <p:sp>
          <p:nvSpPr>
            <p:cNvPr id="81" name="object 81"/>
            <p:cNvSpPr/>
            <p:nvPr/>
          </p:nvSpPr>
          <p:spPr>
            <a:xfrm>
              <a:off x="15788738" y="9754700"/>
              <a:ext cx="0" cy="185420"/>
            </a:xfrm>
            <a:custGeom>
              <a:avLst/>
              <a:gdLst/>
              <a:ahLst/>
              <a:cxnLst/>
              <a:rect l="l" t="t" r="r" b="b"/>
              <a:pathLst>
                <a:path h="185420">
                  <a:moveTo>
                    <a:pt x="0" y="0"/>
                  </a:moveTo>
                  <a:lnTo>
                    <a:pt x="0" y="185416"/>
                  </a:lnTo>
                </a:path>
              </a:pathLst>
            </a:custGeom>
            <a:ln w="25889">
              <a:solidFill>
                <a:srgbClr val="FFF9E7"/>
              </a:solidFill>
            </a:ln>
          </p:spPr>
          <p:txBody>
            <a:bodyPr wrap="square" lIns="0" tIns="0" rIns="0" bIns="0" rtlCol="0"/>
            <a:lstStyle/>
            <a:p>
              <a:endParaRPr/>
            </a:p>
          </p:txBody>
        </p:sp>
        <p:sp>
          <p:nvSpPr>
            <p:cNvPr id="82" name="object 82"/>
            <p:cNvSpPr/>
            <p:nvPr/>
          </p:nvSpPr>
          <p:spPr>
            <a:xfrm>
              <a:off x="15617110" y="9953061"/>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83" name="object 83"/>
            <p:cNvSpPr/>
            <p:nvPr/>
          </p:nvSpPr>
          <p:spPr>
            <a:xfrm>
              <a:off x="15788738" y="9966006"/>
              <a:ext cx="0" cy="185420"/>
            </a:xfrm>
            <a:custGeom>
              <a:avLst/>
              <a:gdLst/>
              <a:ahLst/>
              <a:cxnLst/>
              <a:rect l="l" t="t" r="r" b="b"/>
              <a:pathLst>
                <a:path h="185420">
                  <a:moveTo>
                    <a:pt x="0" y="0"/>
                  </a:moveTo>
                  <a:lnTo>
                    <a:pt x="0" y="185416"/>
                  </a:lnTo>
                </a:path>
              </a:pathLst>
            </a:custGeom>
            <a:ln w="25889">
              <a:solidFill>
                <a:srgbClr val="FFF9E7"/>
              </a:solidFill>
            </a:ln>
          </p:spPr>
          <p:txBody>
            <a:bodyPr wrap="square" lIns="0" tIns="0" rIns="0" bIns="0" rtlCol="0"/>
            <a:lstStyle/>
            <a:p>
              <a:endParaRPr/>
            </a:p>
          </p:txBody>
        </p:sp>
        <p:sp>
          <p:nvSpPr>
            <p:cNvPr id="84" name="object 84"/>
            <p:cNvSpPr/>
            <p:nvPr/>
          </p:nvSpPr>
          <p:spPr>
            <a:xfrm>
              <a:off x="15788738" y="744648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85" name="object 85"/>
            <p:cNvSpPr/>
            <p:nvPr/>
          </p:nvSpPr>
          <p:spPr>
            <a:xfrm>
              <a:off x="15617110" y="760906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86" name="object 86"/>
            <p:cNvSpPr/>
            <p:nvPr/>
          </p:nvSpPr>
          <p:spPr>
            <a:xfrm>
              <a:off x="15788738" y="7622400"/>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87" name="object 87"/>
            <p:cNvSpPr/>
            <p:nvPr/>
          </p:nvSpPr>
          <p:spPr>
            <a:xfrm>
              <a:off x="15788738" y="9177651"/>
              <a:ext cx="0" cy="176530"/>
            </a:xfrm>
            <a:custGeom>
              <a:avLst/>
              <a:gdLst/>
              <a:ahLst/>
              <a:cxnLst/>
              <a:rect l="l" t="t" r="r" b="b"/>
              <a:pathLst>
                <a:path h="176529">
                  <a:moveTo>
                    <a:pt x="0" y="0"/>
                  </a:moveTo>
                  <a:lnTo>
                    <a:pt x="0" y="176500"/>
                  </a:lnTo>
                </a:path>
              </a:pathLst>
            </a:custGeom>
            <a:ln w="25889">
              <a:solidFill>
                <a:srgbClr val="FFF9E7"/>
              </a:solidFill>
            </a:ln>
          </p:spPr>
          <p:txBody>
            <a:bodyPr wrap="square" lIns="0" tIns="0" rIns="0" bIns="0" rtlCol="0"/>
            <a:lstStyle/>
            <a:p>
              <a:endParaRPr/>
            </a:p>
          </p:txBody>
        </p:sp>
        <p:sp>
          <p:nvSpPr>
            <p:cNvPr id="88" name="object 88"/>
            <p:cNvSpPr/>
            <p:nvPr/>
          </p:nvSpPr>
          <p:spPr>
            <a:xfrm>
              <a:off x="15617110" y="9367096"/>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89" name="object 89"/>
            <p:cNvSpPr/>
            <p:nvPr/>
          </p:nvSpPr>
          <p:spPr>
            <a:xfrm>
              <a:off x="15788738" y="9380041"/>
              <a:ext cx="0" cy="194945"/>
            </a:xfrm>
            <a:custGeom>
              <a:avLst/>
              <a:gdLst/>
              <a:ahLst/>
              <a:cxnLst/>
              <a:rect l="l" t="t" r="r" b="b"/>
              <a:pathLst>
                <a:path h="194945">
                  <a:moveTo>
                    <a:pt x="0" y="0"/>
                  </a:moveTo>
                  <a:lnTo>
                    <a:pt x="0" y="194332"/>
                  </a:lnTo>
                </a:path>
              </a:pathLst>
            </a:custGeom>
            <a:ln w="25889">
              <a:solidFill>
                <a:srgbClr val="FFF9E7"/>
              </a:solidFill>
            </a:ln>
          </p:spPr>
          <p:txBody>
            <a:bodyPr wrap="square" lIns="0" tIns="0" rIns="0" bIns="0" rtlCol="0"/>
            <a:lstStyle/>
            <a:p>
              <a:endParaRPr/>
            </a:p>
          </p:txBody>
        </p:sp>
        <p:sp>
          <p:nvSpPr>
            <p:cNvPr id="90" name="object 90"/>
            <p:cNvSpPr/>
            <p:nvPr/>
          </p:nvSpPr>
          <p:spPr>
            <a:xfrm>
              <a:off x="15202774" y="7076303"/>
              <a:ext cx="0" cy="189865"/>
            </a:xfrm>
            <a:custGeom>
              <a:avLst/>
              <a:gdLst/>
              <a:ahLst/>
              <a:cxnLst/>
              <a:rect l="l" t="t" r="r" b="b"/>
              <a:pathLst>
                <a:path h="189865">
                  <a:moveTo>
                    <a:pt x="0" y="0"/>
                  </a:moveTo>
                  <a:lnTo>
                    <a:pt x="0" y="189857"/>
                  </a:lnTo>
                </a:path>
              </a:pathLst>
            </a:custGeom>
            <a:ln w="25889">
              <a:solidFill>
                <a:srgbClr val="FFF9E7"/>
              </a:solidFill>
            </a:ln>
          </p:spPr>
          <p:txBody>
            <a:bodyPr wrap="square" lIns="0" tIns="0" rIns="0" bIns="0" rtlCol="0"/>
            <a:lstStyle/>
            <a:p>
              <a:endParaRPr/>
            </a:p>
          </p:txBody>
        </p:sp>
        <p:sp>
          <p:nvSpPr>
            <p:cNvPr id="91" name="object 91"/>
            <p:cNvSpPr/>
            <p:nvPr/>
          </p:nvSpPr>
          <p:spPr>
            <a:xfrm>
              <a:off x="15202774" y="9178150"/>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92" name="object 92"/>
            <p:cNvSpPr/>
            <p:nvPr/>
          </p:nvSpPr>
          <p:spPr>
            <a:xfrm>
              <a:off x="15040052" y="9367380"/>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93" name="object 93"/>
            <p:cNvSpPr/>
            <p:nvPr/>
          </p:nvSpPr>
          <p:spPr>
            <a:xfrm>
              <a:off x="15202774" y="938008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94" name="object 94"/>
            <p:cNvSpPr/>
            <p:nvPr/>
          </p:nvSpPr>
          <p:spPr>
            <a:xfrm>
              <a:off x="15202774" y="8023545"/>
              <a:ext cx="0" cy="158750"/>
            </a:xfrm>
            <a:custGeom>
              <a:avLst/>
              <a:gdLst/>
              <a:ahLst/>
              <a:cxnLst/>
              <a:rect l="l" t="t" r="r" b="b"/>
              <a:pathLst>
                <a:path h="158750">
                  <a:moveTo>
                    <a:pt x="0" y="0"/>
                  </a:moveTo>
                  <a:lnTo>
                    <a:pt x="0" y="158684"/>
                  </a:lnTo>
                </a:path>
              </a:pathLst>
            </a:custGeom>
            <a:ln w="25889">
              <a:solidFill>
                <a:srgbClr val="FFF9E7"/>
              </a:solidFill>
            </a:ln>
          </p:spPr>
          <p:txBody>
            <a:bodyPr wrap="square" lIns="0" tIns="0" rIns="0" bIns="0" rtlCol="0"/>
            <a:lstStyle/>
            <a:p>
              <a:endParaRPr/>
            </a:p>
          </p:txBody>
        </p:sp>
        <p:sp>
          <p:nvSpPr>
            <p:cNvPr id="95" name="object 95"/>
            <p:cNvSpPr/>
            <p:nvPr/>
          </p:nvSpPr>
          <p:spPr>
            <a:xfrm>
              <a:off x="15040052" y="8195174"/>
              <a:ext cx="396875" cy="0"/>
            </a:xfrm>
            <a:custGeom>
              <a:avLst/>
              <a:gdLst/>
              <a:ahLst/>
              <a:cxnLst/>
              <a:rect l="l" t="t" r="r" b="b"/>
              <a:pathLst>
                <a:path w="396875">
                  <a:moveTo>
                    <a:pt x="0" y="0"/>
                  </a:moveTo>
                  <a:lnTo>
                    <a:pt x="396722" y="0"/>
                  </a:lnTo>
                </a:path>
              </a:pathLst>
            </a:custGeom>
            <a:ln w="25890">
              <a:solidFill>
                <a:srgbClr val="FFF9E7"/>
              </a:solidFill>
            </a:ln>
          </p:spPr>
          <p:txBody>
            <a:bodyPr wrap="square" lIns="0" tIns="0" rIns="0" bIns="0" rtlCol="0"/>
            <a:lstStyle/>
            <a:p>
              <a:endParaRPr/>
            </a:p>
          </p:txBody>
        </p:sp>
        <p:sp>
          <p:nvSpPr>
            <p:cNvPr id="96" name="object 96"/>
            <p:cNvSpPr/>
            <p:nvPr/>
          </p:nvSpPr>
          <p:spPr>
            <a:xfrm>
              <a:off x="15202774" y="820811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97" name="object 97"/>
            <p:cNvSpPr/>
            <p:nvPr/>
          </p:nvSpPr>
          <p:spPr>
            <a:xfrm>
              <a:off x="15202774" y="9754700"/>
              <a:ext cx="0" cy="185420"/>
            </a:xfrm>
            <a:custGeom>
              <a:avLst/>
              <a:gdLst/>
              <a:ahLst/>
              <a:cxnLst/>
              <a:rect l="l" t="t" r="r" b="b"/>
              <a:pathLst>
                <a:path h="185420">
                  <a:moveTo>
                    <a:pt x="0" y="0"/>
                  </a:moveTo>
                  <a:lnTo>
                    <a:pt x="0" y="185416"/>
                  </a:lnTo>
                </a:path>
              </a:pathLst>
            </a:custGeom>
            <a:ln w="25889">
              <a:solidFill>
                <a:srgbClr val="FFF9E7"/>
              </a:solidFill>
            </a:ln>
          </p:spPr>
          <p:txBody>
            <a:bodyPr wrap="square" lIns="0" tIns="0" rIns="0" bIns="0" rtlCol="0"/>
            <a:lstStyle/>
            <a:p>
              <a:endParaRPr/>
            </a:p>
          </p:txBody>
        </p:sp>
        <p:sp>
          <p:nvSpPr>
            <p:cNvPr id="98" name="object 98"/>
            <p:cNvSpPr/>
            <p:nvPr/>
          </p:nvSpPr>
          <p:spPr>
            <a:xfrm>
              <a:off x="15040052" y="9953061"/>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99" name="object 99"/>
            <p:cNvSpPr/>
            <p:nvPr/>
          </p:nvSpPr>
          <p:spPr>
            <a:xfrm>
              <a:off x="15202774" y="9966006"/>
              <a:ext cx="0" cy="185420"/>
            </a:xfrm>
            <a:custGeom>
              <a:avLst/>
              <a:gdLst/>
              <a:ahLst/>
              <a:cxnLst/>
              <a:rect l="l" t="t" r="r" b="b"/>
              <a:pathLst>
                <a:path h="185420">
                  <a:moveTo>
                    <a:pt x="0" y="0"/>
                  </a:moveTo>
                  <a:lnTo>
                    <a:pt x="0" y="185416"/>
                  </a:lnTo>
                </a:path>
              </a:pathLst>
            </a:custGeom>
            <a:ln w="25889">
              <a:solidFill>
                <a:srgbClr val="FFF9E7"/>
              </a:solidFill>
            </a:ln>
          </p:spPr>
          <p:txBody>
            <a:bodyPr wrap="square" lIns="0" tIns="0" rIns="0" bIns="0" rtlCol="0"/>
            <a:lstStyle/>
            <a:p>
              <a:endParaRPr/>
            </a:p>
          </p:txBody>
        </p:sp>
        <p:sp>
          <p:nvSpPr>
            <p:cNvPr id="100" name="object 100"/>
            <p:cNvSpPr/>
            <p:nvPr/>
          </p:nvSpPr>
          <p:spPr>
            <a:xfrm>
              <a:off x="15202774" y="744648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101" name="object 101"/>
            <p:cNvSpPr/>
            <p:nvPr/>
          </p:nvSpPr>
          <p:spPr>
            <a:xfrm>
              <a:off x="15040052" y="760906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102" name="object 102"/>
            <p:cNvSpPr/>
            <p:nvPr/>
          </p:nvSpPr>
          <p:spPr>
            <a:xfrm>
              <a:off x="15202774" y="7622400"/>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103" name="object 103"/>
            <p:cNvSpPr/>
            <p:nvPr/>
          </p:nvSpPr>
          <p:spPr>
            <a:xfrm>
              <a:off x="15202774" y="8600300"/>
              <a:ext cx="0" cy="167640"/>
            </a:xfrm>
            <a:custGeom>
              <a:avLst/>
              <a:gdLst/>
              <a:ahLst/>
              <a:cxnLst/>
              <a:rect l="l" t="t" r="r" b="b"/>
              <a:pathLst>
                <a:path h="167640">
                  <a:moveTo>
                    <a:pt x="0" y="0"/>
                  </a:moveTo>
                  <a:lnTo>
                    <a:pt x="0" y="167640"/>
                  </a:lnTo>
                </a:path>
              </a:pathLst>
            </a:custGeom>
            <a:ln w="25889">
              <a:solidFill>
                <a:srgbClr val="FFF9E7"/>
              </a:solidFill>
            </a:ln>
          </p:spPr>
          <p:txBody>
            <a:bodyPr wrap="square" lIns="0" tIns="0" rIns="0" bIns="0" rtlCol="0"/>
            <a:lstStyle/>
            <a:p>
              <a:endParaRPr/>
            </a:p>
          </p:txBody>
        </p:sp>
        <p:sp>
          <p:nvSpPr>
            <p:cNvPr id="104" name="object 104"/>
            <p:cNvSpPr/>
            <p:nvPr/>
          </p:nvSpPr>
          <p:spPr>
            <a:xfrm>
              <a:off x="15040052" y="878127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105" name="object 105"/>
            <p:cNvSpPr/>
            <p:nvPr/>
          </p:nvSpPr>
          <p:spPr>
            <a:xfrm>
              <a:off x="15202774" y="8794610"/>
              <a:ext cx="0" cy="203200"/>
            </a:xfrm>
            <a:custGeom>
              <a:avLst/>
              <a:gdLst/>
              <a:ahLst/>
              <a:cxnLst/>
              <a:rect l="l" t="t" r="r" b="b"/>
              <a:pathLst>
                <a:path h="203200">
                  <a:moveTo>
                    <a:pt x="0" y="0"/>
                  </a:moveTo>
                  <a:lnTo>
                    <a:pt x="0" y="203200"/>
                  </a:lnTo>
                </a:path>
              </a:pathLst>
            </a:custGeom>
            <a:ln w="25889">
              <a:solidFill>
                <a:srgbClr val="FFF9E7"/>
              </a:solidFill>
            </a:ln>
          </p:spPr>
          <p:txBody>
            <a:bodyPr wrap="square" lIns="0" tIns="0" rIns="0" bIns="0" rtlCol="0"/>
            <a:lstStyle/>
            <a:p>
              <a:endParaRPr/>
            </a:p>
          </p:txBody>
        </p:sp>
        <p:sp>
          <p:nvSpPr>
            <p:cNvPr id="106" name="object 106"/>
            <p:cNvSpPr/>
            <p:nvPr/>
          </p:nvSpPr>
          <p:spPr>
            <a:xfrm>
              <a:off x="10142503" y="2438012"/>
              <a:ext cx="7036958" cy="5744283"/>
            </a:xfrm>
            <a:custGeom>
              <a:avLst/>
              <a:gdLst/>
              <a:ahLst/>
              <a:cxnLst/>
              <a:rect l="l" t="t" r="r" b="b"/>
              <a:pathLst>
                <a:path w="6156959" h="7187565">
                  <a:moveTo>
                    <a:pt x="6134942" y="7187386"/>
                  </a:moveTo>
                  <a:lnTo>
                    <a:pt x="21566" y="7187386"/>
                  </a:lnTo>
                  <a:lnTo>
                    <a:pt x="13344" y="7185633"/>
                  </a:lnTo>
                  <a:lnTo>
                    <a:pt x="6470" y="7180916"/>
                  </a:lnTo>
                  <a:lnTo>
                    <a:pt x="1752" y="7174041"/>
                  </a:lnTo>
                  <a:lnTo>
                    <a:pt x="0" y="7165819"/>
                  </a:lnTo>
                  <a:lnTo>
                    <a:pt x="0" y="23004"/>
                  </a:lnTo>
                  <a:lnTo>
                    <a:pt x="1752" y="13950"/>
                  </a:lnTo>
                  <a:lnTo>
                    <a:pt x="6470" y="6649"/>
                  </a:lnTo>
                  <a:lnTo>
                    <a:pt x="13344" y="1774"/>
                  </a:lnTo>
                  <a:lnTo>
                    <a:pt x="21566" y="0"/>
                  </a:lnTo>
                  <a:lnTo>
                    <a:pt x="6134942" y="0"/>
                  </a:lnTo>
                  <a:lnTo>
                    <a:pt x="6143973" y="1774"/>
                  </a:lnTo>
                  <a:lnTo>
                    <a:pt x="6151117" y="6649"/>
                  </a:lnTo>
                  <a:lnTo>
                    <a:pt x="6155565" y="13950"/>
                  </a:lnTo>
                  <a:lnTo>
                    <a:pt x="6156509" y="23004"/>
                  </a:lnTo>
                  <a:lnTo>
                    <a:pt x="6156509" y="334999"/>
                  </a:lnTo>
                  <a:lnTo>
                    <a:pt x="301930" y="334999"/>
                  </a:lnTo>
                  <a:lnTo>
                    <a:pt x="293708" y="336751"/>
                  </a:lnTo>
                  <a:lnTo>
                    <a:pt x="286833" y="341469"/>
                  </a:lnTo>
                  <a:lnTo>
                    <a:pt x="282116" y="348343"/>
                  </a:lnTo>
                  <a:lnTo>
                    <a:pt x="280363" y="356565"/>
                  </a:lnTo>
                  <a:lnTo>
                    <a:pt x="280363" y="5627411"/>
                  </a:lnTo>
                  <a:lnTo>
                    <a:pt x="282116" y="5635633"/>
                  </a:lnTo>
                  <a:lnTo>
                    <a:pt x="286833" y="5642508"/>
                  </a:lnTo>
                  <a:lnTo>
                    <a:pt x="293708" y="5647226"/>
                  </a:lnTo>
                  <a:lnTo>
                    <a:pt x="301930" y="5648978"/>
                  </a:lnTo>
                  <a:lnTo>
                    <a:pt x="6156509" y="5648978"/>
                  </a:lnTo>
                  <a:lnTo>
                    <a:pt x="6156509" y="7165819"/>
                  </a:lnTo>
                  <a:lnTo>
                    <a:pt x="6154756" y="7174041"/>
                  </a:lnTo>
                  <a:lnTo>
                    <a:pt x="6150039" y="7180916"/>
                  </a:lnTo>
                  <a:lnTo>
                    <a:pt x="6143164" y="7185633"/>
                  </a:lnTo>
                  <a:lnTo>
                    <a:pt x="6134942" y="7187386"/>
                  </a:lnTo>
                  <a:close/>
                </a:path>
                <a:path w="6156959" h="7187565">
                  <a:moveTo>
                    <a:pt x="6156509" y="5648978"/>
                  </a:moveTo>
                  <a:lnTo>
                    <a:pt x="5794191" y="5648978"/>
                  </a:lnTo>
                  <a:lnTo>
                    <a:pt x="5802414" y="5647226"/>
                  </a:lnTo>
                  <a:lnTo>
                    <a:pt x="5809288" y="5642508"/>
                  </a:lnTo>
                  <a:lnTo>
                    <a:pt x="5814006" y="5635633"/>
                  </a:lnTo>
                  <a:lnTo>
                    <a:pt x="5815759" y="5627411"/>
                  </a:lnTo>
                  <a:lnTo>
                    <a:pt x="5815759" y="356565"/>
                  </a:lnTo>
                  <a:lnTo>
                    <a:pt x="5814209" y="347534"/>
                  </a:lnTo>
                  <a:lnTo>
                    <a:pt x="5809828" y="340390"/>
                  </a:lnTo>
                  <a:lnTo>
                    <a:pt x="5803020" y="335942"/>
                  </a:lnTo>
                  <a:lnTo>
                    <a:pt x="5794191" y="334999"/>
                  </a:lnTo>
                  <a:lnTo>
                    <a:pt x="6156509" y="334999"/>
                  </a:lnTo>
                  <a:lnTo>
                    <a:pt x="6156509" y="5648978"/>
                  </a:lnTo>
                  <a:close/>
                </a:path>
              </a:pathLst>
            </a:custGeom>
            <a:solidFill>
              <a:srgbClr val="FF9AD6"/>
            </a:solidFill>
          </p:spPr>
          <p:txBody>
            <a:bodyPr wrap="square" lIns="0" tIns="0" rIns="0" bIns="0" rtlCol="0"/>
            <a:lstStyle/>
            <a:p>
              <a:endParaRPr/>
            </a:p>
          </p:txBody>
        </p:sp>
        <p:sp>
          <p:nvSpPr>
            <p:cNvPr id="124" name="object 124"/>
            <p:cNvSpPr/>
            <p:nvPr/>
          </p:nvSpPr>
          <p:spPr>
            <a:xfrm>
              <a:off x="11970486" y="1245235"/>
              <a:ext cx="3380991" cy="997551"/>
            </a:xfrm>
            <a:prstGeom prst="rect">
              <a:avLst/>
            </a:prstGeom>
            <a:blipFill>
              <a:blip r:embed="rId3" cstate="print"/>
              <a:stretch>
                <a:fillRect/>
              </a:stretch>
            </a:blipFill>
          </p:spPr>
          <p:txBody>
            <a:bodyPr wrap="square" lIns="0" tIns="0" rIns="0" bIns="0" rtlCol="0"/>
            <a:lstStyle/>
            <a:p>
              <a:endParaRPr/>
            </a:p>
          </p:txBody>
        </p:sp>
        <p:pic>
          <p:nvPicPr>
            <p:cNvPr id="6146" name="Picture 2" descr="School Breakfast Program - Vernon Public Schools">
              <a:extLst>
                <a:ext uri="{FF2B5EF4-FFF2-40B4-BE49-F238E27FC236}">
                  <a16:creationId xmlns:a16="http://schemas.microsoft.com/office/drawing/2014/main" id="{4FC27E24-F668-0E2D-162C-E6E097C89B5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78" r="8092"/>
            <a:stretch/>
          </p:blipFill>
          <p:spPr bwMode="auto">
            <a:xfrm>
              <a:off x="10330310" y="2647911"/>
              <a:ext cx="6663200" cy="492990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7221981" y="0"/>
            <a:ext cx="11001375" cy="10287000"/>
          </a:xfrm>
          <a:custGeom>
            <a:avLst/>
            <a:gdLst/>
            <a:ahLst/>
            <a:cxnLst/>
            <a:rect l="l" t="t" r="r" b="b"/>
            <a:pathLst>
              <a:path w="11001375" h="10287000">
                <a:moveTo>
                  <a:pt x="0" y="10286999"/>
                </a:moveTo>
                <a:lnTo>
                  <a:pt x="11001374" y="10286999"/>
                </a:lnTo>
                <a:lnTo>
                  <a:pt x="11001374" y="0"/>
                </a:lnTo>
                <a:lnTo>
                  <a:pt x="0" y="0"/>
                </a:lnTo>
                <a:lnTo>
                  <a:pt x="0" y="10286999"/>
                </a:lnTo>
                <a:close/>
              </a:path>
            </a:pathLst>
          </a:custGeom>
          <a:solidFill>
            <a:srgbClr val="FFF9E7"/>
          </a:solidFill>
        </p:spPr>
        <p:txBody>
          <a:bodyPr wrap="square" lIns="0" tIns="0" rIns="0" bIns="0" rtlCol="0"/>
          <a:lstStyle/>
          <a:p>
            <a:endParaRPr dirty="0"/>
          </a:p>
        </p:txBody>
      </p:sp>
      <p:sp>
        <p:nvSpPr>
          <p:cNvPr id="44" name="object 176">
            <a:extLst>
              <a:ext uri="{FF2B5EF4-FFF2-40B4-BE49-F238E27FC236}">
                <a16:creationId xmlns:a16="http://schemas.microsoft.com/office/drawing/2014/main" id="{EB6A7397-3AA3-7D03-F239-2093DCE2D127}"/>
              </a:ext>
              <a:ext uri="{C183D7F6-B498-43B3-948B-1728B52AA6E4}">
                <adec:decorative xmlns:adec="http://schemas.microsoft.com/office/drawing/2017/decorative" val="1"/>
              </a:ext>
            </a:extLst>
          </p:cNvPr>
          <p:cNvSpPr/>
          <p:nvPr/>
        </p:nvSpPr>
        <p:spPr>
          <a:xfrm rot="5400000">
            <a:off x="14097864" y="-35878"/>
            <a:ext cx="4128770" cy="4200525"/>
          </a:xfrm>
          <a:custGeom>
            <a:avLst/>
            <a:gdLst/>
            <a:ahLst/>
            <a:cxnLst/>
            <a:rect l="l" t="t" r="r" b="b"/>
            <a:pathLst>
              <a:path w="4128770" h="4200525">
                <a:moveTo>
                  <a:pt x="1557044" y="4200524"/>
                </a:moveTo>
                <a:lnTo>
                  <a:pt x="1471014" y="4200524"/>
                </a:lnTo>
                <a:lnTo>
                  <a:pt x="1449858" y="4200135"/>
                </a:lnTo>
                <a:lnTo>
                  <a:pt x="1385726" y="4197772"/>
                </a:lnTo>
                <a:lnTo>
                  <a:pt x="1321671" y="4193837"/>
                </a:lnTo>
                <a:lnTo>
                  <a:pt x="1257733" y="4188331"/>
                </a:lnTo>
                <a:lnTo>
                  <a:pt x="1193948" y="4181257"/>
                </a:lnTo>
                <a:lnTo>
                  <a:pt x="1130356" y="4172620"/>
                </a:lnTo>
                <a:lnTo>
                  <a:pt x="1066996" y="4162425"/>
                </a:lnTo>
                <a:lnTo>
                  <a:pt x="1003904" y="4150679"/>
                </a:lnTo>
                <a:lnTo>
                  <a:pt x="941120" y="4137387"/>
                </a:lnTo>
                <a:lnTo>
                  <a:pt x="878681" y="4122559"/>
                </a:lnTo>
                <a:lnTo>
                  <a:pt x="816625" y="4106203"/>
                </a:lnTo>
                <a:lnTo>
                  <a:pt x="754989" y="4088329"/>
                </a:lnTo>
                <a:lnTo>
                  <a:pt x="693810" y="4068947"/>
                </a:lnTo>
                <a:lnTo>
                  <a:pt x="633125" y="4048070"/>
                </a:lnTo>
                <a:lnTo>
                  <a:pt x="572971" y="4025710"/>
                </a:lnTo>
                <a:lnTo>
                  <a:pt x="513384" y="4001881"/>
                </a:lnTo>
                <a:lnTo>
                  <a:pt x="454399" y="3976597"/>
                </a:lnTo>
                <a:lnTo>
                  <a:pt x="396053" y="3949872"/>
                </a:lnTo>
                <a:lnTo>
                  <a:pt x="338380" y="3921724"/>
                </a:lnTo>
                <a:lnTo>
                  <a:pt x="281415" y="3892168"/>
                </a:lnTo>
                <a:lnTo>
                  <a:pt x="225193" y="3861224"/>
                </a:lnTo>
                <a:lnTo>
                  <a:pt x="169747" y="3828909"/>
                </a:lnTo>
                <a:lnTo>
                  <a:pt x="115111" y="3795243"/>
                </a:lnTo>
                <a:lnTo>
                  <a:pt x="61317" y="3760246"/>
                </a:lnTo>
                <a:lnTo>
                  <a:pt x="8399" y="3723940"/>
                </a:lnTo>
                <a:lnTo>
                  <a:pt x="0" y="3717947"/>
                </a:lnTo>
                <a:lnTo>
                  <a:pt x="0" y="0"/>
                </a:lnTo>
                <a:lnTo>
                  <a:pt x="3592823" y="0"/>
                </a:lnTo>
                <a:lnTo>
                  <a:pt x="3594990" y="2812"/>
                </a:lnTo>
                <a:lnTo>
                  <a:pt x="3633222" y="54362"/>
                </a:lnTo>
                <a:lnTo>
                  <a:pt x="3670172" y="106827"/>
                </a:lnTo>
                <a:lnTo>
                  <a:pt x="3705829" y="160191"/>
                </a:lnTo>
                <a:lnTo>
                  <a:pt x="3740160" y="214406"/>
                </a:lnTo>
                <a:lnTo>
                  <a:pt x="3773155" y="269455"/>
                </a:lnTo>
                <a:lnTo>
                  <a:pt x="3804785" y="325289"/>
                </a:lnTo>
                <a:lnTo>
                  <a:pt x="3835040" y="381891"/>
                </a:lnTo>
                <a:lnTo>
                  <a:pt x="3863891" y="439210"/>
                </a:lnTo>
                <a:lnTo>
                  <a:pt x="3891332" y="497228"/>
                </a:lnTo>
                <a:lnTo>
                  <a:pt x="3917336" y="555894"/>
                </a:lnTo>
                <a:lnTo>
                  <a:pt x="3941897" y="615189"/>
                </a:lnTo>
                <a:lnTo>
                  <a:pt x="3964991" y="675059"/>
                </a:lnTo>
                <a:lnTo>
                  <a:pt x="3986613" y="735488"/>
                </a:lnTo>
                <a:lnTo>
                  <a:pt x="4006743" y="796420"/>
                </a:lnTo>
                <a:lnTo>
                  <a:pt x="4025373" y="857837"/>
                </a:lnTo>
                <a:lnTo>
                  <a:pt x="4042488" y="919683"/>
                </a:lnTo>
                <a:lnTo>
                  <a:pt x="4058083" y="981940"/>
                </a:lnTo>
                <a:lnTo>
                  <a:pt x="4072143" y="1044551"/>
                </a:lnTo>
                <a:lnTo>
                  <a:pt x="4084664" y="1107499"/>
                </a:lnTo>
                <a:lnTo>
                  <a:pt x="4095635" y="1170724"/>
                </a:lnTo>
                <a:lnTo>
                  <a:pt x="4105052" y="1234210"/>
                </a:lnTo>
                <a:lnTo>
                  <a:pt x="4112907" y="1297898"/>
                </a:lnTo>
                <a:lnTo>
                  <a:pt x="4119198" y="1361770"/>
                </a:lnTo>
                <a:lnTo>
                  <a:pt x="4123919" y="1425766"/>
                </a:lnTo>
                <a:lnTo>
                  <a:pt x="4127068" y="1489869"/>
                </a:lnTo>
                <a:lnTo>
                  <a:pt x="4128442" y="1543110"/>
                </a:lnTo>
                <a:lnTo>
                  <a:pt x="1557044" y="4200524"/>
                </a:lnTo>
                <a:close/>
              </a:path>
              <a:path w="4128770" h="4200525">
                <a:moveTo>
                  <a:pt x="4128442" y="4200524"/>
                </a:moveTo>
                <a:lnTo>
                  <a:pt x="1557044" y="4200524"/>
                </a:lnTo>
                <a:lnTo>
                  <a:pt x="1578201" y="4200135"/>
                </a:lnTo>
                <a:lnTo>
                  <a:pt x="1610274" y="4199150"/>
                </a:lnTo>
                <a:lnTo>
                  <a:pt x="1674378" y="4196001"/>
                </a:lnTo>
                <a:lnTo>
                  <a:pt x="1738371" y="4191280"/>
                </a:lnTo>
                <a:lnTo>
                  <a:pt x="1802242" y="4184989"/>
                </a:lnTo>
                <a:lnTo>
                  <a:pt x="1865929" y="4177134"/>
                </a:lnTo>
                <a:lnTo>
                  <a:pt x="1929415" y="4167717"/>
                </a:lnTo>
                <a:lnTo>
                  <a:pt x="1992641" y="4156746"/>
                </a:lnTo>
                <a:lnTo>
                  <a:pt x="2055588" y="4144225"/>
                </a:lnTo>
                <a:lnTo>
                  <a:pt x="2118199" y="4130165"/>
                </a:lnTo>
                <a:lnTo>
                  <a:pt x="2180457" y="4114570"/>
                </a:lnTo>
                <a:lnTo>
                  <a:pt x="2242303" y="4097455"/>
                </a:lnTo>
                <a:lnTo>
                  <a:pt x="2303720" y="4078825"/>
                </a:lnTo>
                <a:lnTo>
                  <a:pt x="2364652" y="4058695"/>
                </a:lnTo>
                <a:lnTo>
                  <a:pt x="2425080" y="4037074"/>
                </a:lnTo>
                <a:lnTo>
                  <a:pt x="2484951" y="4013979"/>
                </a:lnTo>
                <a:lnTo>
                  <a:pt x="2544246" y="3989419"/>
                </a:lnTo>
                <a:lnTo>
                  <a:pt x="2602911" y="3963414"/>
                </a:lnTo>
                <a:lnTo>
                  <a:pt x="2660930" y="3935974"/>
                </a:lnTo>
                <a:lnTo>
                  <a:pt x="2718248" y="3907122"/>
                </a:lnTo>
                <a:lnTo>
                  <a:pt x="2774850" y="3876867"/>
                </a:lnTo>
                <a:lnTo>
                  <a:pt x="2830684" y="3845238"/>
                </a:lnTo>
                <a:lnTo>
                  <a:pt x="2885733" y="3812242"/>
                </a:lnTo>
                <a:lnTo>
                  <a:pt x="2939948" y="3777911"/>
                </a:lnTo>
                <a:lnTo>
                  <a:pt x="2993312" y="3742254"/>
                </a:lnTo>
                <a:lnTo>
                  <a:pt x="3045777" y="3705304"/>
                </a:lnTo>
                <a:lnTo>
                  <a:pt x="3097328" y="3667073"/>
                </a:lnTo>
                <a:lnTo>
                  <a:pt x="3147916" y="3627593"/>
                </a:lnTo>
                <a:lnTo>
                  <a:pt x="3197529" y="3586877"/>
                </a:lnTo>
                <a:lnTo>
                  <a:pt x="3246119" y="3544963"/>
                </a:lnTo>
                <a:lnTo>
                  <a:pt x="3293673" y="3501862"/>
                </a:lnTo>
                <a:lnTo>
                  <a:pt x="3340149" y="3457614"/>
                </a:lnTo>
                <a:lnTo>
                  <a:pt x="3385531" y="3412231"/>
                </a:lnTo>
                <a:lnTo>
                  <a:pt x="3429780" y="3365756"/>
                </a:lnTo>
                <a:lnTo>
                  <a:pt x="3472881" y="3318201"/>
                </a:lnTo>
                <a:lnTo>
                  <a:pt x="3514795" y="3269611"/>
                </a:lnTo>
                <a:lnTo>
                  <a:pt x="3555511" y="3219999"/>
                </a:lnTo>
                <a:lnTo>
                  <a:pt x="3594990" y="3169410"/>
                </a:lnTo>
                <a:lnTo>
                  <a:pt x="3633222" y="3117860"/>
                </a:lnTo>
                <a:lnTo>
                  <a:pt x="3670172" y="3065395"/>
                </a:lnTo>
                <a:lnTo>
                  <a:pt x="3705829" y="3012031"/>
                </a:lnTo>
                <a:lnTo>
                  <a:pt x="3740160" y="2957816"/>
                </a:lnTo>
                <a:lnTo>
                  <a:pt x="3773155" y="2902766"/>
                </a:lnTo>
                <a:lnTo>
                  <a:pt x="3804785" y="2846932"/>
                </a:lnTo>
                <a:lnTo>
                  <a:pt x="3835040" y="2790330"/>
                </a:lnTo>
                <a:lnTo>
                  <a:pt x="3863891" y="2733011"/>
                </a:lnTo>
                <a:lnTo>
                  <a:pt x="3891332" y="2674993"/>
                </a:lnTo>
                <a:lnTo>
                  <a:pt x="3917336" y="2616328"/>
                </a:lnTo>
                <a:lnTo>
                  <a:pt x="3941897" y="2557033"/>
                </a:lnTo>
                <a:lnTo>
                  <a:pt x="3964991" y="2497162"/>
                </a:lnTo>
                <a:lnTo>
                  <a:pt x="3986613" y="2436734"/>
                </a:lnTo>
                <a:lnTo>
                  <a:pt x="4006743" y="2375802"/>
                </a:lnTo>
                <a:lnTo>
                  <a:pt x="4025373" y="2314385"/>
                </a:lnTo>
                <a:lnTo>
                  <a:pt x="4042488" y="2252539"/>
                </a:lnTo>
                <a:lnTo>
                  <a:pt x="4058083" y="2190282"/>
                </a:lnTo>
                <a:lnTo>
                  <a:pt x="4072143" y="2127670"/>
                </a:lnTo>
                <a:lnTo>
                  <a:pt x="4084664" y="2064723"/>
                </a:lnTo>
                <a:lnTo>
                  <a:pt x="4095635" y="2001498"/>
                </a:lnTo>
                <a:lnTo>
                  <a:pt x="4105052" y="1938012"/>
                </a:lnTo>
                <a:lnTo>
                  <a:pt x="4112907" y="1874324"/>
                </a:lnTo>
                <a:lnTo>
                  <a:pt x="4119198" y="1810453"/>
                </a:lnTo>
                <a:lnTo>
                  <a:pt x="4123919" y="1746456"/>
                </a:lnTo>
                <a:lnTo>
                  <a:pt x="4127068" y="1682353"/>
                </a:lnTo>
                <a:lnTo>
                  <a:pt x="4128442" y="1629111"/>
                </a:lnTo>
                <a:lnTo>
                  <a:pt x="4128442" y="4200524"/>
                </a:lnTo>
                <a:close/>
              </a:path>
            </a:pathLst>
          </a:custGeom>
          <a:solidFill>
            <a:srgbClr val="FFD558"/>
          </a:solidFill>
        </p:spPr>
        <p:txBody>
          <a:bodyPr wrap="square" lIns="0" tIns="0" rIns="0" bIns="0" rtlCol="0"/>
          <a:lstStyle/>
          <a:p>
            <a:endParaRPr dirty="0"/>
          </a:p>
        </p:txBody>
      </p:sp>
      <p:sp>
        <p:nvSpPr>
          <p:cNvPr id="3" name="object 3">
            <a:extLst>
              <a:ext uri="{C183D7F6-B498-43B3-948B-1728B52AA6E4}">
                <adec:decorative xmlns:adec="http://schemas.microsoft.com/office/drawing/2017/decorative" val="1"/>
              </a:ext>
            </a:extLst>
          </p:cNvPr>
          <p:cNvSpPr/>
          <p:nvPr/>
        </p:nvSpPr>
        <p:spPr>
          <a:xfrm>
            <a:off x="0" y="1"/>
            <a:ext cx="7286625" cy="10287000"/>
          </a:xfrm>
          <a:custGeom>
            <a:avLst/>
            <a:gdLst/>
            <a:ahLst/>
            <a:cxnLst/>
            <a:rect l="l" t="t" r="r" b="b"/>
            <a:pathLst>
              <a:path w="7286625" h="10287000">
                <a:moveTo>
                  <a:pt x="0" y="0"/>
                </a:moveTo>
                <a:lnTo>
                  <a:pt x="7286624" y="0"/>
                </a:lnTo>
                <a:lnTo>
                  <a:pt x="7286624" y="10286999"/>
                </a:lnTo>
                <a:lnTo>
                  <a:pt x="0" y="10286999"/>
                </a:lnTo>
                <a:lnTo>
                  <a:pt x="0" y="0"/>
                </a:lnTo>
                <a:close/>
              </a:path>
            </a:pathLst>
          </a:custGeom>
          <a:solidFill>
            <a:srgbClr val="AFCC53"/>
          </a:solidFill>
        </p:spPr>
        <p:txBody>
          <a:bodyPr wrap="square" lIns="0" tIns="0" rIns="0" bIns="0" rtlCol="0"/>
          <a:lstStyle/>
          <a:p>
            <a:endParaRPr/>
          </a:p>
        </p:txBody>
      </p:sp>
      <p:sp>
        <p:nvSpPr>
          <p:cNvPr id="12" name="object 12">
            <a:extLst>
              <a:ext uri="{C183D7F6-B498-43B3-948B-1728B52AA6E4}">
                <adec:decorative xmlns:adec="http://schemas.microsoft.com/office/drawing/2017/decorative" val="1"/>
              </a:ext>
            </a:extLst>
          </p:cNvPr>
          <p:cNvSpPr/>
          <p:nvPr/>
        </p:nvSpPr>
        <p:spPr>
          <a:xfrm>
            <a:off x="8327363" y="5658575"/>
            <a:ext cx="306705" cy="743585"/>
          </a:xfrm>
          <a:custGeom>
            <a:avLst/>
            <a:gdLst/>
            <a:ahLst/>
            <a:cxnLst/>
            <a:rect l="l" t="t" r="r" b="b"/>
            <a:pathLst>
              <a:path w="306704" h="743585">
                <a:moveTo>
                  <a:pt x="129167" y="1436"/>
                </a:moveTo>
                <a:lnTo>
                  <a:pt x="51038" y="1436"/>
                </a:lnTo>
                <a:lnTo>
                  <a:pt x="128847" y="0"/>
                </a:lnTo>
                <a:lnTo>
                  <a:pt x="129167" y="1436"/>
                </a:lnTo>
                <a:close/>
              </a:path>
              <a:path w="306704" h="743585">
                <a:moveTo>
                  <a:pt x="71229" y="743003"/>
                </a:moveTo>
                <a:lnTo>
                  <a:pt x="30729" y="737575"/>
                </a:lnTo>
                <a:lnTo>
                  <a:pt x="24815" y="734123"/>
                </a:lnTo>
                <a:lnTo>
                  <a:pt x="30026" y="721284"/>
                </a:lnTo>
                <a:lnTo>
                  <a:pt x="34165" y="710110"/>
                </a:lnTo>
                <a:lnTo>
                  <a:pt x="37370" y="700234"/>
                </a:lnTo>
                <a:lnTo>
                  <a:pt x="39593" y="691780"/>
                </a:lnTo>
                <a:lnTo>
                  <a:pt x="43532" y="685704"/>
                </a:lnTo>
                <a:lnTo>
                  <a:pt x="48645" y="676491"/>
                </a:lnTo>
                <a:lnTo>
                  <a:pt x="54933" y="664141"/>
                </a:lnTo>
                <a:lnTo>
                  <a:pt x="62396" y="648654"/>
                </a:lnTo>
                <a:lnTo>
                  <a:pt x="49940" y="635560"/>
                </a:lnTo>
                <a:lnTo>
                  <a:pt x="60039" y="605607"/>
                </a:lnTo>
                <a:lnTo>
                  <a:pt x="60694" y="603942"/>
                </a:lnTo>
                <a:lnTo>
                  <a:pt x="60735" y="601787"/>
                </a:lnTo>
                <a:lnTo>
                  <a:pt x="60163" y="599140"/>
                </a:lnTo>
                <a:lnTo>
                  <a:pt x="48100" y="586454"/>
                </a:lnTo>
                <a:lnTo>
                  <a:pt x="36560" y="576599"/>
                </a:lnTo>
                <a:lnTo>
                  <a:pt x="25542" y="569575"/>
                </a:lnTo>
                <a:lnTo>
                  <a:pt x="15046" y="565382"/>
                </a:lnTo>
                <a:lnTo>
                  <a:pt x="12734" y="563875"/>
                </a:lnTo>
                <a:lnTo>
                  <a:pt x="11406" y="561453"/>
                </a:lnTo>
                <a:lnTo>
                  <a:pt x="11062" y="558116"/>
                </a:lnTo>
                <a:lnTo>
                  <a:pt x="24978" y="498371"/>
                </a:lnTo>
                <a:lnTo>
                  <a:pt x="37650" y="484489"/>
                </a:lnTo>
                <a:lnTo>
                  <a:pt x="47329" y="472850"/>
                </a:lnTo>
                <a:lnTo>
                  <a:pt x="54015" y="463452"/>
                </a:lnTo>
                <a:lnTo>
                  <a:pt x="57709" y="456296"/>
                </a:lnTo>
                <a:lnTo>
                  <a:pt x="57310" y="450470"/>
                </a:lnTo>
                <a:lnTo>
                  <a:pt x="53453" y="443346"/>
                </a:lnTo>
                <a:lnTo>
                  <a:pt x="46140" y="434923"/>
                </a:lnTo>
                <a:lnTo>
                  <a:pt x="47122" y="431996"/>
                </a:lnTo>
                <a:lnTo>
                  <a:pt x="51443" y="426908"/>
                </a:lnTo>
                <a:lnTo>
                  <a:pt x="59104" y="419658"/>
                </a:lnTo>
                <a:lnTo>
                  <a:pt x="60464" y="417542"/>
                </a:lnTo>
                <a:lnTo>
                  <a:pt x="25386" y="371174"/>
                </a:lnTo>
                <a:lnTo>
                  <a:pt x="32774" y="346207"/>
                </a:lnTo>
                <a:lnTo>
                  <a:pt x="33056" y="343693"/>
                </a:lnTo>
                <a:lnTo>
                  <a:pt x="30935" y="338365"/>
                </a:lnTo>
                <a:lnTo>
                  <a:pt x="26412" y="330222"/>
                </a:lnTo>
                <a:lnTo>
                  <a:pt x="32535" y="320280"/>
                </a:lnTo>
                <a:lnTo>
                  <a:pt x="39273" y="309885"/>
                </a:lnTo>
                <a:lnTo>
                  <a:pt x="46626" y="299035"/>
                </a:lnTo>
                <a:lnTo>
                  <a:pt x="54594" y="287732"/>
                </a:lnTo>
                <a:lnTo>
                  <a:pt x="57818" y="277429"/>
                </a:lnTo>
                <a:lnTo>
                  <a:pt x="59885" y="269037"/>
                </a:lnTo>
                <a:lnTo>
                  <a:pt x="60831" y="262565"/>
                </a:lnTo>
                <a:lnTo>
                  <a:pt x="60789" y="257022"/>
                </a:lnTo>
                <a:lnTo>
                  <a:pt x="60482" y="253549"/>
                </a:lnTo>
                <a:lnTo>
                  <a:pt x="59185" y="250647"/>
                </a:lnTo>
                <a:lnTo>
                  <a:pt x="56900" y="248317"/>
                </a:lnTo>
                <a:lnTo>
                  <a:pt x="48220" y="243263"/>
                </a:lnTo>
                <a:lnTo>
                  <a:pt x="41876" y="239125"/>
                </a:lnTo>
                <a:lnTo>
                  <a:pt x="37867" y="235904"/>
                </a:lnTo>
                <a:lnTo>
                  <a:pt x="36193" y="233598"/>
                </a:lnTo>
                <a:lnTo>
                  <a:pt x="44310" y="203679"/>
                </a:lnTo>
                <a:lnTo>
                  <a:pt x="44880" y="200464"/>
                </a:lnTo>
                <a:lnTo>
                  <a:pt x="9778" y="176277"/>
                </a:lnTo>
                <a:lnTo>
                  <a:pt x="3529" y="175846"/>
                </a:lnTo>
                <a:lnTo>
                  <a:pt x="1141" y="173954"/>
                </a:lnTo>
                <a:lnTo>
                  <a:pt x="0" y="172151"/>
                </a:lnTo>
                <a:lnTo>
                  <a:pt x="106" y="170437"/>
                </a:lnTo>
                <a:lnTo>
                  <a:pt x="1813" y="160818"/>
                </a:lnTo>
                <a:lnTo>
                  <a:pt x="6429" y="149230"/>
                </a:lnTo>
                <a:lnTo>
                  <a:pt x="13953" y="135671"/>
                </a:lnTo>
                <a:lnTo>
                  <a:pt x="24385" y="120143"/>
                </a:lnTo>
                <a:lnTo>
                  <a:pt x="23078" y="116364"/>
                </a:lnTo>
                <a:lnTo>
                  <a:pt x="22879" y="111165"/>
                </a:lnTo>
                <a:lnTo>
                  <a:pt x="23788" y="104546"/>
                </a:lnTo>
                <a:lnTo>
                  <a:pt x="24359" y="100235"/>
                </a:lnTo>
                <a:lnTo>
                  <a:pt x="25982" y="93553"/>
                </a:lnTo>
                <a:lnTo>
                  <a:pt x="28659" y="84497"/>
                </a:lnTo>
                <a:lnTo>
                  <a:pt x="32388" y="73069"/>
                </a:lnTo>
                <a:lnTo>
                  <a:pt x="56849" y="52195"/>
                </a:lnTo>
                <a:lnTo>
                  <a:pt x="53174" y="45075"/>
                </a:lnTo>
                <a:lnTo>
                  <a:pt x="48827" y="35228"/>
                </a:lnTo>
                <a:lnTo>
                  <a:pt x="43808" y="22655"/>
                </a:lnTo>
                <a:lnTo>
                  <a:pt x="38118" y="7355"/>
                </a:lnTo>
                <a:lnTo>
                  <a:pt x="36902" y="3218"/>
                </a:lnTo>
                <a:lnTo>
                  <a:pt x="41208" y="1245"/>
                </a:lnTo>
                <a:lnTo>
                  <a:pt x="51038" y="1436"/>
                </a:lnTo>
                <a:lnTo>
                  <a:pt x="129167" y="1436"/>
                </a:lnTo>
                <a:lnTo>
                  <a:pt x="143584" y="66019"/>
                </a:lnTo>
                <a:lnTo>
                  <a:pt x="160336" y="83638"/>
                </a:lnTo>
                <a:lnTo>
                  <a:pt x="176525" y="102725"/>
                </a:lnTo>
                <a:lnTo>
                  <a:pt x="212865" y="153559"/>
                </a:lnTo>
                <a:lnTo>
                  <a:pt x="233775" y="190996"/>
                </a:lnTo>
                <a:lnTo>
                  <a:pt x="255513" y="233938"/>
                </a:lnTo>
                <a:lnTo>
                  <a:pt x="274142" y="277550"/>
                </a:lnTo>
                <a:lnTo>
                  <a:pt x="291549" y="335158"/>
                </a:lnTo>
                <a:lnTo>
                  <a:pt x="302283" y="389203"/>
                </a:lnTo>
                <a:lnTo>
                  <a:pt x="305927" y="427319"/>
                </a:lnTo>
                <a:lnTo>
                  <a:pt x="306303" y="439563"/>
                </a:lnTo>
                <a:lnTo>
                  <a:pt x="306260" y="451578"/>
                </a:lnTo>
                <a:lnTo>
                  <a:pt x="305795" y="463452"/>
                </a:lnTo>
                <a:lnTo>
                  <a:pt x="305648" y="470959"/>
                </a:lnTo>
                <a:lnTo>
                  <a:pt x="299686" y="509205"/>
                </a:lnTo>
                <a:lnTo>
                  <a:pt x="290837" y="554430"/>
                </a:lnTo>
                <a:lnTo>
                  <a:pt x="281345" y="593147"/>
                </a:lnTo>
                <a:lnTo>
                  <a:pt x="267782" y="633082"/>
                </a:lnTo>
                <a:lnTo>
                  <a:pt x="235947" y="672889"/>
                </a:lnTo>
                <a:lnTo>
                  <a:pt x="181389" y="703702"/>
                </a:lnTo>
                <a:lnTo>
                  <a:pt x="144068" y="721284"/>
                </a:lnTo>
                <a:lnTo>
                  <a:pt x="89124" y="739437"/>
                </a:lnTo>
                <a:lnTo>
                  <a:pt x="71229" y="743003"/>
                </a:lnTo>
                <a:close/>
              </a:path>
            </a:pathLst>
          </a:custGeom>
          <a:solidFill>
            <a:srgbClr val="FFF9E7"/>
          </a:solidFill>
        </p:spPr>
        <p:txBody>
          <a:bodyPr wrap="square" lIns="0" tIns="0" rIns="0" bIns="0" rtlCol="0"/>
          <a:lstStyle/>
          <a:p>
            <a:endParaRPr/>
          </a:p>
        </p:txBody>
      </p:sp>
      <p:sp>
        <p:nvSpPr>
          <p:cNvPr id="32" name="object 32">
            <a:extLst>
              <a:ext uri="{C183D7F6-B498-43B3-948B-1728B52AA6E4}">
                <adec:decorative xmlns:adec="http://schemas.microsoft.com/office/drawing/2017/decorative" val="1"/>
              </a:ext>
            </a:extLst>
          </p:cNvPr>
          <p:cNvSpPr/>
          <p:nvPr/>
        </p:nvSpPr>
        <p:spPr>
          <a:xfrm>
            <a:off x="2584466" y="6432774"/>
            <a:ext cx="614680" cy="622935"/>
          </a:xfrm>
          <a:custGeom>
            <a:avLst/>
            <a:gdLst/>
            <a:ahLst/>
            <a:cxnLst/>
            <a:rect l="l" t="t" r="r" b="b"/>
            <a:pathLst>
              <a:path w="614680" h="622935">
                <a:moveTo>
                  <a:pt x="362187" y="156396"/>
                </a:moveTo>
                <a:lnTo>
                  <a:pt x="265909" y="156396"/>
                </a:lnTo>
                <a:lnTo>
                  <a:pt x="284295" y="129145"/>
                </a:lnTo>
                <a:lnTo>
                  <a:pt x="303462" y="100378"/>
                </a:lnTo>
                <a:lnTo>
                  <a:pt x="346758" y="43554"/>
                </a:lnTo>
                <a:lnTo>
                  <a:pt x="379667" y="18752"/>
                </a:lnTo>
                <a:lnTo>
                  <a:pt x="418909" y="2122"/>
                </a:lnTo>
                <a:lnTo>
                  <a:pt x="454139" y="0"/>
                </a:lnTo>
                <a:lnTo>
                  <a:pt x="482584" y="15561"/>
                </a:lnTo>
                <a:lnTo>
                  <a:pt x="499909" y="43885"/>
                </a:lnTo>
                <a:lnTo>
                  <a:pt x="501778" y="80050"/>
                </a:lnTo>
                <a:lnTo>
                  <a:pt x="498711" y="93507"/>
                </a:lnTo>
                <a:lnTo>
                  <a:pt x="414153" y="93507"/>
                </a:lnTo>
                <a:lnTo>
                  <a:pt x="379016" y="128897"/>
                </a:lnTo>
                <a:lnTo>
                  <a:pt x="362187" y="156396"/>
                </a:lnTo>
                <a:close/>
              </a:path>
              <a:path w="614680" h="622935">
                <a:moveTo>
                  <a:pt x="123103" y="586771"/>
                </a:moveTo>
                <a:lnTo>
                  <a:pt x="72724" y="569632"/>
                </a:lnTo>
                <a:lnTo>
                  <a:pt x="40562" y="530787"/>
                </a:lnTo>
                <a:lnTo>
                  <a:pt x="30179" y="455908"/>
                </a:lnTo>
                <a:lnTo>
                  <a:pt x="48890" y="409989"/>
                </a:lnTo>
                <a:lnTo>
                  <a:pt x="81621" y="370633"/>
                </a:lnTo>
                <a:lnTo>
                  <a:pt x="122428" y="340818"/>
                </a:lnTo>
                <a:lnTo>
                  <a:pt x="129705" y="336871"/>
                </a:lnTo>
                <a:lnTo>
                  <a:pt x="153305" y="324826"/>
                </a:lnTo>
                <a:lnTo>
                  <a:pt x="117530" y="295842"/>
                </a:lnTo>
                <a:lnTo>
                  <a:pt x="84747" y="264814"/>
                </a:lnTo>
                <a:lnTo>
                  <a:pt x="56000" y="230552"/>
                </a:lnTo>
                <a:lnTo>
                  <a:pt x="32462" y="192086"/>
                </a:lnTo>
                <a:lnTo>
                  <a:pt x="8357" y="137536"/>
                </a:lnTo>
                <a:lnTo>
                  <a:pt x="0" y="78133"/>
                </a:lnTo>
                <a:lnTo>
                  <a:pt x="5850" y="53251"/>
                </a:lnTo>
                <a:lnTo>
                  <a:pt x="18972" y="33379"/>
                </a:lnTo>
                <a:lnTo>
                  <a:pt x="38407" y="19813"/>
                </a:lnTo>
                <a:lnTo>
                  <a:pt x="63196" y="13850"/>
                </a:lnTo>
                <a:lnTo>
                  <a:pt x="98344" y="15852"/>
                </a:lnTo>
                <a:lnTo>
                  <a:pt x="159370" y="42056"/>
                </a:lnTo>
                <a:lnTo>
                  <a:pt x="207537" y="86401"/>
                </a:lnTo>
                <a:lnTo>
                  <a:pt x="209798" y="89031"/>
                </a:lnTo>
                <a:lnTo>
                  <a:pt x="67164" y="89031"/>
                </a:lnTo>
                <a:lnTo>
                  <a:pt x="81928" y="138264"/>
                </a:lnTo>
                <a:lnTo>
                  <a:pt x="103490" y="182399"/>
                </a:lnTo>
                <a:lnTo>
                  <a:pt x="131483" y="222066"/>
                </a:lnTo>
                <a:lnTo>
                  <a:pt x="165542" y="257893"/>
                </a:lnTo>
                <a:lnTo>
                  <a:pt x="205299" y="290511"/>
                </a:lnTo>
                <a:lnTo>
                  <a:pt x="598961" y="290511"/>
                </a:lnTo>
                <a:lnTo>
                  <a:pt x="608462" y="303404"/>
                </a:lnTo>
                <a:lnTo>
                  <a:pt x="609934" y="310975"/>
                </a:lnTo>
                <a:lnTo>
                  <a:pt x="458673" y="310975"/>
                </a:lnTo>
                <a:lnTo>
                  <a:pt x="427985" y="314290"/>
                </a:lnTo>
                <a:lnTo>
                  <a:pt x="396612" y="324766"/>
                </a:lnTo>
                <a:lnTo>
                  <a:pt x="429842" y="334327"/>
                </a:lnTo>
                <a:lnTo>
                  <a:pt x="460406" y="337684"/>
                </a:lnTo>
                <a:lnTo>
                  <a:pt x="612735" y="337684"/>
                </a:lnTo>
                <a:lnTo>
                  <a:pt x="603101" y="363814"/>
                </a:lnTo>
                <a:lnTo>
                  <a:pt x="572623" y="392911"/>
                </a:lnTo>
                <a:lnTo>
                  <a:pt x="556683" y="401647"/>
                </a:lnTo>
                <a:lnTo>
                  <a:pt x="292040" y="401647"/>
                </a:lnTo>
                <a:lnTo>
                  <a:pt x="293912" y="403620"/>
                </a:lnTo>
                <a:lnTo>
                  <a:pt x="293992" y="403856"/>
                </a:lnTo>
                <a:lnTo>
                  <a:pt x="294220" y="404271"/>
                </a:lnTo>
                <a:lnTo>
                  <a:pt x="181864" y="404271"/>
                </a:lnTo>
                <a:lnTo>
                  <a:pt x="175448" y="406439"/>
                </a:lnTo>
                <a:lnTo>
                  <a:pt x="168970" y="408507"/>
                </a:lnTo>
                <a:lnTo>
                  <a:pt x="122398" y="441238"/>
                </a:lnTo>
                <a:lnTo>
                  <a:pt x="109042" y="482795"/>
                </a:lnTo>
                <a:lnTo>
                  <a:pt x="109571" y="490322"/>
                </a:lnTo>
                <a:lnTo>
                  <a:pt x="115422" y="497477"/>
                </a:lnTo>
                <a:lnTo>
                  <a:pt x="118822" y="504804"/>
                </a:lnTo>
                <a:lnTo>
                  <a:pt x="233889" y="504804"/>
                </a:lnTo>
                <a:lnTo>
                  <a:pt x="226464" y="513733"/>
                </a:lnTo>
                <a:lnTo>
                  <a:pt x="214770" y="527919"/>
                </a:lnTo>
                <a:lnTo>
                  <a:pt x="202618" y="542219"/>
                </a:lnTo>
                <a:lnTo>
                  <a:pt x="189875" y="556232"/>
                </a:lnTo>
                <a:lnTo>
                  <a:pt x="169691" y="573244"/>
                </a:lnTo>
                <a:lnTo>
                  <a:pt x="147398" y="583679"/>
                </a:lnTo>
                <a:lnTo>
                  <a:pt x="123103" y="586771"/>
                </a:lnTo>
                <a:close/>
              </a:path>
              <a:path w="614680" h="622935">
                <a:moveTo>
                  <a:pt x="598961" y="290511"/>
                </a:moveTo>
                <a:lnTo>
                  <a:pt x="205299" y="290511"/>
                </a:lnTo>
                <a:lnTo>
                  <a:pt x="201848" y="241189"/>
                </a:lnTo>
                <a:lnTo>
                  <a:pt x="187468" y="193657"/>
                </a:lnTo>
                <a:lnTo>
                  <a:pt x="164483" y="151296"/>
                </a:lnTo>
                <a:lnTo>
                  <a:pt x="135220" y="117484"/>
                </a:lnTo>
                <a:lnTo>
                  <a:pt x="102005" y="95602"/>
                </a:lnTo>
                <a:lnTo>
                  <a:pt x="67164" y="89031"/>
                </a:lnTo>
                <a:lnTo>
                  <a:pt x="209798" y="89031"/>
                </a:lnTo>
                <a:lnTo>
                  <a:pt x="227932" y="110130"/>
                </a:lnTo>
                <a:lnTo>
                  <a:pt x="247239" y="133813"/>
                </a:lnTo>
                <a:lnTo>
                  <a:pt x="265909" y="156396"/>
                </a:lnTo>
                <a:lnTo>
                  <a:pt x="362187" y="156396"/>
                </a:lnTo>
                <a:lnTo>
                  <a:pt x="353952" y="169854"/>
                </a:lnTo>
                <a:lnTo>
                  <a:pt x="336638" y="215155"/>
                </a:lnTo>
                <a:lnTo>
                  <a:pt x="324752" y="263579"/>
                </a:lnTo>
                <a:lnTo>
                  <a:pt x="572768" y="263579"/>
                </a:lnTo>
                <a:lnTo>
                  <a:pt x="575749" y="265430"/>
                </a:lnTo>
                <a:lnTo>
                  <a:pt x="587811" y="275378"/>
                </a:lnTo>
                <a:lnTo>
                  <a:pt x="598961" y="290511"/>
                </a:lnTo>
                <a:close/>
              </a:path>
              <a:path w="614680" h="622935">
                <a:moveTo>
                  <a:pt x="572768" y="263579"/>
                </a:moveTo>
                <a:lnTo>
                  <a:pt x="324752" y="263579"/>
                </a:lnTo>
                <a:lnTo>
                  <a:pt x="358258" y="227197"/>
                </a:lnTo>
                <a:lnTo>
                  <a:pt x="382246" y="185582"/>
                </a:lnTo>
                <a:lnTo>
                  <a:pt x="399837" y="140448"/>
                </a:lnTo>
                <a:lnTo>
                  <a:pt x="414153" y="93507"/>
                </a:lnTo>
                <a:lnTo>
                  <a:pt x="498711" y="93507"/>
                </a:lnTo>
                <a:lnTo>
                  <a:pt x="493341" y="117064"/>
                </a:lnTo>
                <a:lnTo>
                  <a:pt x="482924" y="153739"/>
                </a:lnTo>
                <a:lnTo>
                  <a:pt x="471624" y="190315"/>
                </a:lnTo>
                <a:lnTo>
                  <a:pt x="460540" y="227035"/>
                </a:lnTo>
                <a:lnTo>
                  <a:pt x="514294" y="238412"/>
                </a:lnTo>
                <a:lnTo>
                  <a:pt x="562118" y="256965"/>
                </a:lnTo>
                <a:lnTo>
                  <a:pt x="572768" y="263579"/>
                </a:lnTo>
                <a:close/>
              </a:path>
              <a:path w="614680" h="622935">
                <a:moveTo>
                  <a:pt x="612735" y="337684"/>
                </a:moveTo>
                <a:lnTo>
                  <a:pt x="460406" y="337684"/>
                </a:lnTo>
                <a:lnTo>
                  <a:pt x="487809" y="334833"/>
                </a:lnTo>
                <a:lnTo>
                  <a:pt x="511558" y="325770"/>
                </a:lnTo>
                <a:lnTo>
                  <a:pt x="487067" y="314807"/>
                </a:lnTo>
                <a:lnTo>
                  <a:pt x="458673" y="310975"/>
                </a:lnTo>
                <a:lnTo>
                  <a:pt x="609934" y="310975"/>
                </a:lnTo>
                <a:lnTo>
                  <a:pt x="614303" y="333431"/>
                </a:lnTo>
                <a:lnTo>
                  <a:pt x="612735" y="337684"/>
                </a:lnTo>
                <a:close/>
              </a:path>
              <a:path w="614680" h="622935">
                <a:moveTo>
                  <a:pt x="467987" y="536854"/>
                </a:moveTo>
                <a:lnTo>
                  <a:pt x="377500" y="536854"/>
                </a:lnTo>
                <a:lnTo>
                  <a:pt x="382218" y="500506"/>
                </a:lnTo>
                <a:lnTo>
                  <a:pt x="366669" y="461676"/>
                </a:lnTo>
                <a:lnTo>
                  <a:pt x="335658" y="427185"/>
                </a:lnTo>
                <a:lnTo>
                  <a:pt x="294111" y="403922"/>
                </a:lnTo>
                <a:lnTo>
                  <a:pt x="294067" y="403784"/>
                </a:lnTo>
                <a:lnTo>
                  <a:pt x="293912" y="403620"/>
                </a:lnTo>
                <a:lnTo>
                  <a:pt x="293787" y="403252"/>
                </a:lnTo>
                <a:lnTo>
                  <a:pt x="293697" y="402567"/>
                </a:lnTo>
                <a:lnTo>
                  <a:pt x="293119" y="401778"/>
                </a:lnTo>
                <a:lnTo>
                  <a:pt x="292480" y="401778"/>
                </a:lnTo>
                <a:lnTo>
                  <a:pt x="292040" y="401647"/>
                </a:lnTo>
                <a:lnTo>
                  <a:pt x="556683" y="401647"/>
                </a:lnTo>
                <a:lnTo>
                  <a:pt x="556444" y="401778"/>
                </a:lnTo>
                <a:lnTo>
                  <a:pt x="293119" y="401778"/>
                </a:lnTo>
                <a:lnTo>
                  <a:pt x="556440" y="401780"/>
                </a:lnTo>
                <a:lnTo>
                  <a:pt x="543745" y="408737"/>
                </a:lnTo>
                <a:lnTo>
                  <a:pt x="513475" y="418684"/>
                </a:lnTo>
                <a:lnTo>
                  <a:pt x="482498" y="423719"/>
                </a:lnTo>
                <a:lnTo>
                  <a:pt x="451498" y="424813"/>
                </a:lnTo>
                <a:lnTo>
                  <a:pt x="456293" y="448400"/>
                </a:lnTo>
                <a:lnTo>
                  <a:pt x="461234" y="471842"/>
                </a:lnTo>
                <a:lnTo>
                  <a:pt x="465596" y="495250"/>
                </a:lnTo>
                <a:lnTo>
                  <a:pt x="468653" y="518733"/>
                </a:lnTo>
                <a:lnTo>
                  <a:pt x="467987" y="536854"/>
                </a:lnTo>
                <a:close/>
              </a:path>
              <a:path w="614680" h="622935">
                <a:moveTo>
                  <a:pt x="294111" y="403922"/>
                </a:moveTo>
                <a:lnTo>
                  <a:pt x="293912" y="403620"/>
                </a:lnTo>
                <a:lnTo>
                  <a:pt x="294067" y="403784"/>
                </a:lnTo>
                <a:lnTo>
                  <a:pt x="294111" y="403922"/>
                </a:lnTo>
                <a:close/>
              </a:path>
              <a:path w="614680" h="622935">
                <a:moveTo>
                  <a:pt x="233889" y="504804"/>
                </a:moveTo>
                <a:lnTo>
                  <a:pt x="118822" y="504804"/>
                </a:lnTo>
                <a:lnTo>
                  <a:pt x="125253" y="501622"/>
                </a:lnTo>
                <a:lnTo>
                  <a:pt x="134335" y="500140"/>
                </a:lnTo>
                <a:lnTo>
                  <a:pt x="137671" y="494977"/>
                </a:lnTo>
                <a:lnTo>
                  <a:pt x="150889" y="473999"/>
                </a:lnTo>
                <a:lnTo>
                  <a:pt x="163752" y="452794"/>
                </a:lnTo>
                <a:lnTo>
                  <a:pt x="189131" y="410162"/>
                </a:lnTo>
                <a:lnTo>
                  <a:pt x="181864" y="404271"/>
                </a:lnTo>
                <a:lnTo>
                  <a:pt x="294220" y="404271"/>
                </a:lnTo>
                <a:lnTo>
                  <a:pt x="306139" y="442255"/>
                </a:lnTo>
                <a:lnTo>
                  <a:pt x="323961" y="477195"/>
                </a:lnTo>
                <a:lnTo>
                  <a:pt x="341187" y="500060"/>
                </a:lnTo>
                <a:lnTo>
                  <a:pt x="237835" y="500060"/>
                </a:lnTo>
                <a:lnTo>
                  <a:pt x="233889" y="504804"/>
                </a:lnTo>
                <a:close/>
              </a:path>
              <a:path w="614680" h="622935">
                <a:moveTo>
                  <a:pt x="384588" y="622533"/>
                </a:moveTo>
                <a:lnTo>
                  <a:pt x="330964" y="607142"/>
                </a:lnTo>
                <a:lnTo>
                  <a:pt x="289385" y="567010"/>
                </a:lnTo>
                <a:lnTo>
                  <a:pt x="254984" y="522497"/>
                </a:lnTo>
                <a:lnTo>
                  <a:pt x="237835" y="500060"/>
                </a:lnTo>
                <a:lnTo>
                  <a:pt x="341187" y="500060"/>
                </a:lnTo>
                <a:lnTo>
                  <a:pt x="347694" y="508697"/>
                </a:lnTo>
                <a:lnTo>
                  <a:pt x="377500" y="536854"/>
                </a:lnTo>
                <a:lnTo>
                  <a:pt x="467987" y="536854"/>
                </a:lnTo>
                <a:lnTo>
                  <a:pt x="467532" y="549227"/>
                </a:lnTo>
                <a:lnTo>
                  <a:pt x="458215" y="575856"/>
                </a:lnTo>
                <a:lnTo>
                  <a:pt x="440629" y="597882"/>
                </a:lnTo>
                <a:lnTo>
                  <a:pt x="414703" y="614564"/>
                </a:lnTo>
                <a:lnTo>
                  <a:pt x="384588" y="622533"/>
                </a:lnTo>
                <a:close/>
              </a:path>
            </a:pathLst>
          </a:custGeom>
          <a:solidFill>
            <a:srgbClr val="AFCC53"/>
          </a:solidFill>
        </p:spPr>
        <p:txBody>
          <a:bodyPr wrap="square" lIns="0" tIns="0" rIns="0" bIns="0" rtlCol="0"/>
          <a:lstStyle/>
          <a:p>
            <a:endParaRPr/>
          </a:p>
        </p:txBody>
      </p:sp>
      <p:sp>
        <p:nvSpPr>
          <p:cNvPr id="37" name="Title 1">
            <a:extLst>
              <a:ext uri="{FF2B5EF4-FFF2-40B4-BE49-F238E27FC236}">
                <a16:creationId xmlns:a16="http://schemas.microsoft.com/office/drawing/2014/main" id="{DDE9CACE-2D3A-D4CD-89D3-79E43550D30C}"/>
              </a:ext>
            </a:extLst>
          </p:cNvPr>
          <p:cNvSpPr txBox="1">
            <a:spLocks noGrp="1"/>
          </p:cNvSpPr>
          <p:nvPr>
            <p:ph type="title" idx="4294967295"/>
          </p:nvPr>
        </p:nvSpPr>
        <p:spPr>
          <a:xfrm>
            <a:off x="385014" y="2623091"/>
            <a:ext cx="6547595" cy="40321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defRPr sz="6000" b="1" i="0">
                <a:solidFill>
                  <a:srgbClr val="FFF9E7"/>
                </a:solidFill>
                <a:latin typeface="Calibri"/>
                <a:ea typeface="+mj-ea"/>
                <a:cs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mj-lt"/>
                <a:ea typeface="+mj-ea"/>
                <a:cs typeface="+mj-cs"/>
              </a:rPr>
              <a:t>Breakfast Meal Pattern: </a:t>
            </a:r>
            <a:br>
              <a:rPr kumimoji="0" lang="en-US" sz="5400" b="1" i="0" u="none" strike="noStrike" kern="1200" cap="none" spc="0" normalizeH="0" baseline="0" noProof="0" dirty="0">
                <a:ln>
                  <a:noFill/>
                </a:ln>
                <a:solidFill>
                  <a:schemeClr val="bg1"/>
                </a:solidFill>
                <a:effectLst/>
                <a:uLnTx/>
                <a:uFillTx/>
                <a:latin typeface="+mj-lt"/>
                <a:ea typeface="+mj-ea"/>
                <a:cs typeface="+mj-cs"/>
              </a:rPr>
            </a:br>
            <a:r>
              <a:rPr kumimoji="0" lang="en-US" sz="5400" b="1" i="0" u="none" strike="noStrike" kern="1200" cap="none" spc="0" normalizeH="0" baseline="0" noProof="0" dirty="0">
                <a:ln>
                  <a:noFill/>
                </a:ln>
                <a:solidFill>
                  <a:schemeClr val="bg1"/>
                </a:solidFill>
                <a:effectLst/>
                <a:uLnTx/>
                <a:uFillTx/>
                <a:latin typeface="+mj-lt"/>
                <a:ea typeface="+mj-ea"/>
                <a:cs typeface="+mj-cs"/>
              </a:rPr>
              <a:t>3 Required Components</a:t>
            </a:r>
          </a:p>
        </p:txBody>
      </p:sp>
      <p:pic>
        <p:nvPicPr>
          <p:cNvPr id="38" name="Content Placeholder 4" descr="Breakfast meal patteen chart&#10;&#10;Description automatically generated">
            <a:extLst>
              <a:ext uri="{FF2B5EF4-FFF2-40B4-BE49-F238E27FC236}">
                <a16:creationId xmlns:a16="http://schemas.microsoft.com/office/drawing/2014/main" id="{8499F0C9-8BF8-6776-B84E-5C1DE16DDC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1800" y="1463526"/>
            <a:ext cx="10427557" cy="7694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9" name="object 21">
            <a:extLst>
              <a:ext uri="{FF2B5EF4-FFF2-40B4-BE49-F238E27FC236}">
                <a16:creationId xmlns:a16="http://schemas.microsoft.com/office/drawing/2014/main" id="{E24B1F92-0D6D-B104-832A-BDE8A6F5E7C1}"/>
              </a:ext>
              <a:ext uri="{C183D7F6-B498-43B3-948B-1728B52AA6E4}">
                <adec:decorative xmlns:adec="http://schemas.microsoft.com/office/drawing/2017/decorative" val="1"/>
              </a:ext>
            </a:extLst>
          </p:cNvPr>
          <p:cNvSpPr/>
          <p:nvPr/>
        </p:nvSpPr>
        <p:spPr>
          <a:xfrm>
            <a:off x="14756738" y="8616739"/>
            <a:ext cx="3531262" cy="1670261"/>
          </a:xfrm>
          <a:prstGeom prst="rect">
            <a:avLst/>
          </a:prstGeom>
          <a:blipFill>
            <a:blip r:embed="rId3" cstate="print"/>
            <a:stretch>
              <a:fillRect/>
            </a:stretch>
          </a:blipFill>
        </p:spPr>
        <p:txBody>
          <a:bodyPr wrap="square" lIns="0" tIns="0" rIns="0" bIns="0" rtlCol="0"/>
          <a:lstStyle/>
          <a:p>
            <a:endParaRPr/>
          </a:p>
        </p:txBody>
      </p:sp>
      <p:sp>
        <p:nvSpPr>
          <p:cNvPr id="40" name="object 195">
            <a:extLst>
              <a:ext uri="{FF2B5EF4-FFF2-40B4-BE49-F238E27FC236}">
                <a16:creationId xmlns:a16="http://schemas.microsoft.com/office/drawing/2014/main" id="{D9AE3C08-FC77-E1A7-110D-876FE8142359}"/>
              </a:ext>
              <a:ext uri="{C183D7F6-B498-43B3-948B-1728B52AA6E4}">
                <adec:decorative xmlns:adec="http://schemas.microsoft.com/office/drawing/2017/decorative" val="1"/>
              </a:ext>
            </a:extLst>
          </p:cNvPr>
          <p:cNvSpPr/>
          <p:nvPr/>
        </p:nvSpPr>
        <p:spPr>
          <a:xfrm>
            <a:off x="6322994" y="8120873"/>
            <a:ext cx="3124643" cy="1821693"/>
          </a:xfrm>
          <a:prstGeom prst="rect">
            <a:avLst/>
          </a:prstGeom>
          <a:blipFill>
            <a:blip r:embed="rId4" cstate="print"/>
            <a:stretch>
              <a:fillRect/>
            </a:stretch>
          </a:blipFill>
        </p:spPr>
        <p:txBody>
          <a:bodyPr wrap="square" lIns="0" tIns="0" rIns="0" bIns="0" rtlCol="0"/>
          <a:lstStyle/>
          <a:p>
            <a:endParaRPr/>
          </a:p>
        </p:txBody>
      </p:sp>
      <p:sp>
        <p:nvSpPr>
          <p:cNvPr id="42" name="object 24">
            <a:extLst>
              <a:ext uri="{FF2B5EF4-FFF2-40B4-BE49-F238E27FC236}">
                <a16:creationId xmlns:a16="http://schemas.microsoft.com/office/drawing/2014/main" id="{69FE9FB6-AD42-E5C6-91E6-DC5AA5B52AE3}"/>
              </a:ext>
              <a:ext uri="{C183D7F6-B498-43B3-948B-1728B52AA6E4}">
                <adec:decorative xmlns:adec="http://schemas.microsoft.com/office/drawing/2017/decorative" val="1"/>
              </a:ext>
            </a:extLst>
          </p:cNvPr>
          <p:cNvSpPr/>
          <p:nvPr/>
        </p:nvSpPr>
        <p:spPr>
          <a:xfrm>
            <a:off x="385014" y="410586"/>
            <a:ext cx="1215390" cy="843280"/>
          </a:xfrm>
          <a:custGeom>
            <a:avLst/>
            <a:gdLst/>
            <a:ahLst/>
            <a:cxnLst/>
            <a:rect l="l" t="t" r="r" b="b"/>
            <a:pathLst>
              <a:path w="1215390" h="843280">
                <a:moveTo>
                  <a:pt x="859900" y="466090"/>
                </a:moveTo>
                <a:lnTo>
                  <a:pt x="746724" y="466090"/>
                </a:lnTo>
                <a:lnTo>
                  <a:pt x="778406" y="462280"/>
                </a:lnTo>
                <a:lnTo>
                  <a:pt x="812864" y="453390"/>
                </a:lnTo>
                <a:lnTo>
                  <a:pt x="842112" y="440690"/>
                </a:lnTo>
                <a:lnTo>
                  <a:pt x="869539" y="420370"/>
                </a:lnTo>
                <a:lnTo>
                  <a:pt x="894782" y="394970"/>
                </a:lnTo>
                <a:lnTo>
                  <a:pt x="917476" y="364490"/>
                </a:lnTo>
                <a:lnTo>
                  <a:pt x="909740" y="356870"/>
                </a:lnTo>
                <a:lnTo>
                  <a:pt x="902185" y="349250"/>
                </a:lnTo>
                <a:lnTo>
                  <a:pt x="894812" y="340360"/>
                </a:lnTo>
                <a:lnTo>
                  <a:pt x="887622" y="332740"/>
                </a:lnTo>
                <a:lnTo>
                  <a:pt x="859975" y="294640"/>
                </a:lnTo>
                <a:lnTo>
                  <a:pt x="837974" y="254000"/>
                </a:lnTo>
                <a:lnTo>
                  <a:pt x="822374" y="210820"/>
                </a:lnTo>
                <a:lnTo>
                  <a:pt x="813926" y="168910"/>
                </a:lnTo>
                <a:lnTo>
                  <a:pt x="813386" y="127000"/>
                </a:lnTo>
                <a:lnTo>
                  <a:pt x="821507" y="86360"/>
                </a:lnTo>
                <a:lnTo>
                  <a:pt x="839043" y="49530"/>
                </a:lnTo>
                <a:lnTo>
                  <a:pt x="866748" y="15240"/>
                </a:lnTo>
                <a:lnTo>
                  <a:pt x="894361" y="0"/>
                </a:lnTo>
                <a:lnTo>
                  <a:pt x="903398" y="0"/>
                </a:lnTo>
                <a:lnTo>
                  <a:pt x="940261" y="13970"/>
                </a:lnTo>
                <a:lnTo>
                  <a:pt x="956551" y="30480"/>
                </a:lnTo>
                <a:lnTo>
                  <a:pt x="898544" y="30480"/>
                </a:lnTo>
                <a:lnTo>
                  <a:pt x="893447" y="33020"/>
                </a:lnTo>
                <a:lnTo>
                  <a:pt x="888107" y="38100"/>
                </a:lnTo>
                <a:lnTo>
                  <a:pt x="861669" y="71120"/>
                </a:lnTo>
                <a:lnTo>
                  <a:pt x="847111" y="109220"/>
                </a:lnTo>
                <a:lnTo>
                  <a:pt x="843265" y="149860"/>
                </a:lnTo>
                <a:lnTo>
                  <a:pt x="848964" y="191770"/>
                </a:lnTo>
                <a:lnTo>
                  <a:pt x="863039" y="233680"/>
                </a:lnTo>
                <a:lnTo>
                  <a:pt x="884324" y="274320"/>
                </a:lnTo>
                <a:lnTo>
                  <a:pt x="911651" y="312420"/>
                </a:lnTo>
                <a:lnTo>
                  <a:pt x="934224" y="336550"/>
                </a:lnTo>
                <a:lnTo>
                  <a:pt x="968826" y="336550"/>
                </a:lnTo>
                <a:lnTo>
                  <a:pt x="958010" y="358140"/>
                </a:lnTo>
                <a:lnTo>
                  <a:pt x="997197" y="384810"/>
                </a:lnTo>
                <a:lnTo>
                  <a:pt x="940777" y="384810"/>
                </a:lnTo>
                <a:lnTo>
                  <a:pt x="914784" y="419100"/>
                </a:lnTo>
                <a:lnTo>
                  <a:pt x="885923" y="447040"/>
                </a:lnTo>
                <a:lnTo>
                  <a:pt x="859900" y="466090"/>
                </a:lnTo>
                <a:close/>
              </a:path>
              <a:path w="1215390" h="843280">
                <a:moveTo>
                  <a:pt x="968826" y="336550"/>
                </a:moveTo>
                <a:lnTo>
                  <a:pt x="934224" y="336550"/>
                </a:lnTo>
                <a:lnTo>
                  <a:pt x="957517" y="287020"/>
                </a:lnTo>
                <a:lnTo>
                  <a:pt x="973483" y="236220"/>
                </a:lnTo>
                <a:lnTo>
                  <a:pt x="980985" y="186690"/>
                </a:lnTo>
                <a:lnTo>
                  <a:pt x="978884" y="142240"/>
                </a:lnTo>
                <a:lnTo>
                  <a:pt x="973260" y="123190"/>
                </a:lnTo>
                <a:lnTo>
                  <a:pt x="947448" y="69850"/>
                </a:lnTo>
                <a:lnTo>
                  <a:pt x="923028" y="39370"/>
                </a:lnTo>
                <a:lnTo>
                  <a:pt x="903641" y="30480"/>
                </a:lnTo>
                <a:lnTo>
                  <a:pt x="956551" y="30480"/>
                </a:lnTo>
                <a:lnTo>
                  <a:pt x="990504" y="83820"/>
                </a:lnTo>
                <a:lnTo>
                  <a:pt x="1009467" y="137160"/>
                </a:lnTo>
                <a:lnTo>
                  <a:pt x="1012364" y="176530"/>
                </a:lnTo>
                <a:lnTo>
                  <a:pt x="1008061" y="220980"/>
                </a:lnTo>
                <a:lnTo>
                  <a:pt x="997164" y="266700"/>
                </a:lnTo>
                <a:lnTo>
                  <a:pt x="980278" y="313690"/>
                </a:lnTo>
                <a:lnTo>
                  <a:pt x="968826" y="336550"/>
                </a:lnTo>
                <a:close/>
              </a:path>
              <a:path w="1215390" h="843280">
                <a:moveTo>
                  <a:pt x="587242" y="612140"/>
                </a:moveTo>
                <a:lnTo>
                  <a:pt x="501521" y="612140"/>
                </a:lnTo>
                <a:lnTo>
                  <a:pt x="535892" y="604520"/>
                </a:lnTo>
                <a:lnTo>
                  <a:pt x="567123" y="588010"/>
                </a:lnTo>
                <a:lnTo>
                  <a:pt x="611249" y="544830"/>
                </a:lnTo>
                <a:lnTo>
                  <a:pt x="639449" y="499110"/>
                </a:lnTo>
                <a:lnTo>
                  <a:pt x="651456" y="474980"/>
                </a:lnTo>
                <a:lnTo>
                  <a:pt x="611038" y="444500"/>
                </a:lnTo>
                <a:lnTo>
                  <a:pt x="579486" y="405130"/>
                </a:lnTo>
                <a:lnTo>
                  <a:pt x="556644" y="360680"/>
                </a:lnTo>
                <a:lnTo>
                  <a:pt x="542359" y="312420"/>
                </a:lnTo>
                <a:lnTo>
                  <a:pt x="536474" y="262890"/>
                </a:lnTo>
                <a:lnTo>
                  <a:pt x="538835" y="215900"/>
                </a:lnTo>
                <a:lnTo>
                  <a:pt x="549598" y="172720"/>
                </a:lnTo>
                <a:lnTo>
                  <a:pt x="568325" y="138430"/>
                </a:lnTo>
                <a:lnTo>
                  <a:pt x="594334" y="113030"/>
                </a:lnTo>
                <a:lnTo>
                  <a:pt x="626942" y="101600"/>
                </a:lnTo>
                <a:lnTo>
                  <a:pt x="650057" y="101600"/>
                </a:lnTo>
                <a:lnTo>
                  <a:pt x="670237" y="107950"/>
                </a:lnTo>
                <a:lnTo>
                  <a:pt x="687458" y="121920"/>
                </a:lnTo>
                <a:lnTo>
                  <a:pt x="696003" y="133350"/>
                </a:lnTo>
                <a:lnTo>
                  <a:pt x="631311" y="133350"/>
                </a:lnTo>
                <a:lnTo>
                  <a:pt x="615557" y="137160"/>
                </a:lnTo>
                <a:lnTo>
                  <a:pt x="582039" y="176530"/>
                </a:lnTo>
                <a:lnTo>
                  <a:pt x="569478" y="220980"/>
                </a:lnTo>
                <a:lnTo>
                  <a:pt x="567430" y="246380"/>
                </a:lnTo>
                <a:lnTo>
                  <a:pt x="568204" y="273050"/>
                </a:lnTo>
                <a:lnTo>
                  <a:pt x="576642" y="322580"/>
                </a:lnTo>
                <a:lnTo>
                  <a:pt x="594569" y="369570"/>
                </a:lnTo>
                <a:lnTo>
                  <a:pt x="622372" y="411480"/>
                </a:lnTo>
                <a:lnTo>
                  <a:pt x="660437" y="443230"/>
                </a:lnTo>
                <a:lnTo>
                  <a:pt x="661408" y="444500"/>
                </a:lnTo>
                <a:lnTo>
                  <a:pt x="662136" y="444500"/>
                </a:lnTo>
                <a:lnTo>
                  <a:pt x="663107" y="445770"/>
                </a:lnTo>
                <a:lnTo>
                  <a:pt x="695313" y="445770"/>
                </a:lnTo>
                <a:lnTo>
                  <a:pt x="691505" y="457200"/>
                </a:lnTo>
                <a:lnTo>
                  <a:pt x="717772" y="463550"/>
                </a:lnTo>
                <a:lnTo>
                  <a:pt x="746724" y="466090"/>
                </a:lnTo>
                <a:lnTo>
                  <a:pt x="859900" y="466090"/>
                </a:lnTo>
                <a:lnTo>
                  <a:pt x="854695" y="469900"/>
                </a:lnTo>
                <a:lnTo>
                  <a:pt x="821602" y="483870"/>
                </a:lnTo>
                <a:lnTo>
                  <a:pt x="806459" y="487680"/>
                </a:lnTo>
                <a:lnTo>
                  <a:pt x="679369" y="487680"/>
                </a:lnTo>
                <a:lnTo>
                  <a:pt x="666080" y="514350"/>
                </a:lnTo>
                <a:lnTo>
                  <a:pt x="651335" y="541020"/>
                </a:lnTo>
                <a:lnTo>
                  <a:pt x="635134" y="563880"/>
                </a:lnTo>
                <a:lnTo>
                  <a:pt x="617476" y="585470"/>
                </a:lnTo>
                <a:lnTo>
                  <a:pt x="587242" y="612140"/>
                </a:lnTo>
                <a:close/>
              </a:path>
              <a:path w="1215390" h="843280">
                <a:moveTo>
                  <a:pt x="695313" y="445770"/>
                </a:moveTo>
                <a:lnTo>
                  <a:pt x="663107" y="445770"/>
                </a:lnTo>
                <a:lnTo>
                  <a:pt x="674378" y="410210"/>
                </a:lnTo>
                <a:lnTo>
                  <a:pt x="683374" y="374650"/>
                </a:lnTo>
                <a:lnTo>
                  <a:pt x="690003" y="339090"/>
                </a:lnTo>
                <a:lnTo>
                  <a:pt x="694175" y="304800"/>
                </a:lnTo>
                <a:lnTo>
                  <a:pt x="696128" y="260350"/>
                </a:lnTo>
                <a:lnTo>
                  <a:pt x="693780" y="219710"/>
                </a:lnTo>
                <a:lnTo>
                  <a:pt x="675000" y="157480"/>
                </a:lnTo>
                <a:lnTo>
                  <a:pt x="644930" y="133350"/>
                </a:lnTo>
                <a:lnTo>
                  <a:pt x="696003" y="133350"/>
                </a:lnTo>
                <a:lnTo>
                  <a:pt x="701699" y="140970"/>
                </a:lnTo>
                <a:lnTo>
                  <a:pt x="715310" y="172720"/>
                </a:lnTo>
                <a:lnTo>
                  <a:pt x="723756" y="212090"/>
                </a:lnTo>
                <a:lnTo>
                  <a:pt x="727060" y="256540"/>
                </a:lnTo>
                <a:lnTo>
                  <a:pt x="725243" y="306070"/>
                </a:lnTo>
                <a:lnTo>
                  <a:pt x="720756" y="344170"/>
                </a:lnTo>
                <a:lnTo>
                  <a:pt x="713562" y="382270"/>
                </a:lnTo>
                <a:lnTo>
                  <a:pt x="703774" y="420370"/>
                </a:lnTo>
                <a:lnTo>
                  <a:pt x="695313" y="445770"/>
                </a:lnTo>
                <a:close/>
              </a:path>
              <a:path w="1215390" h="843280">
                <a:moveTo>
                  <a:pt x="334024" y="736600"/>
                </a:moveTo>
                <a:lnTo>
                  <a:pt x="241019" y="736600"/>
                </a:lnTo>
                <a:lnTo>
                  <a:pt x="274393" y="732790"/>
                </a:lnTo>
                <a:lnTo>
                  <a:pt x="304308" y="720090"/>
                </a:lnTo>
                <a:lnTo>
                  <a:pt x="354126" y="675640"/>
                </a:lnTo>
                <a:lnTo>
                  <a:pt x="375273" y="643890"/>
                </a:lnTo>
                <a:lnTo>
                  <a:pt x="392961" y="608330"/>
                </a:lnTo>
                <a:lnTo>
                  <a:pt x="360770" y="581660"/>
                </a:lnTo>
                <a:lnTo>
                  <a:pt x="334951" y="549910"/>
                </a:lnTo>
                <a:lnTo>
                  <a:pt x="315139" y="515620"/>
                </a:lnTo>
                <a:lnTo>
                  <a:pt x="300971" y="477520"/>
                </a:lnTo>
                <a:lnTo>
                  <a:pt x="290143" y="425450"/>
                </a:lnTo>
                <a:lnTo>
                  <a:pt x="288258" y="372110"/>
                </a:lnTo>
                <a:lnTo>
                  <a:pt x="294247" y="323850"/>
                </a:lnTo>
                <a:lnTo>
                  <a:pt x="307039" y="283210"/>
                </a:lnTo>
                <a:lnTo>
                  <a:pt x="325925" y="250190"/>
                </a:lnTo>
                <a:lnTo>
                  <a:pt x="349454" y="229870"/>
                </a:lnTo>
                <a:lnTo>
                  <a:pt x="376532" y="222250"/>
                </a:lnTo>
                <a:lnTo>
                  <a:pt x="406068" y="229870"/>
                </a:lnTo>
                <a:lnTo>
                  <a:pt x="419239" y="238760"/>
                </a:lnTo>
                <a:lnTo>
                  <a:pt x="430977" y="251460"/>
                </a:lnTo>
                <a:lnTo>
                  <a:pt x="432426" y="254000"/>
                </a:lnTo>
                <a:lnTo>
                  <a:pt x="374799" y="254000"/>
                </a:lnTo>
                <a:lnTo>
                  <a:pt x="359678" y="260350"/>
                </a:lnTo>
                <a:lnTo>
                  <a:pt x="346697" y="274320"/>
                </a:lnTo>
                <a:lnTo>
                  <a:pt x="335922" y="294640"/>
                </a:lnTo>
                <a:lnTo>
                  <a:pt x="324548" y="331470"/>
                </a:lnTo>
                <a:lnTo>
                  <a:pt x="319387" y="374650"/>
                </a:lnTo>
                <a:lnTo>
                  <a:pt x="321279" y="421640"/>
                </a:lnTo>
                <a:lnTo>
                  <a:pt x="331068" y="468630"/>
                </a:lnTo>
                <a:lnTo>
                  <a:pt x="358465" y="528320"/>
                </a:lnTo>
                <a:lnTo>
                  <a:pt x="404612" y="577850"/>
                </a:lnTo>
                <a:lnTo>
                  <a:pt x="436940" y="577850"/>
                </a:lnTo>
                <a:lnTo>
                  <a:pt x="431796" y="594360"/>
                </a:lnTo>
                <a:lnTo>
                  <a:pt x="439400" y="598170"/>
                </a:lnTo>
                <a:lnTo>
                  <a:pt x="447300" y="600710"/>
                </a:lnTo>
                <a:lnTo>
                  <a:pt x="455518" y="604520"/>
                </a:lnTo>
                <a:lnTo>
                  <a:pt x="464078" y="607060"/>
                </a:lnTo>
                <a:lnTo>
                  <a:pt x="501521" y="612140"/>
                </a:lnTo>
                <a:lnTo>
                  <a:pt x="587242" y="612140"/>
                </a:lnTo>
                <a:lnTo>
                  <a:pt x="582923" y="615950"/>
                </a:lnTo>
                <a:lnTo>
                  <a:pt x="567436" y="623570"/>
                </a:lnTo>
                <a:lnTo>
                  <a:pt x="419903" y="623570"/>
                </a:lnTo>
                <a:lnTo>
                  <a:pt x="410896" y="642620"/>
                </a:lnTo>
                <a:lnTo>
                  <a:pt x="401001" y="661670"/>
                </a:lnTo>
                <a:lnTo>
                  <a:pt x="390242" y="678180"/>
                </a:lnTo>
                <a:lnTo>
                  <a:pt x="378641" y="694690"/>
                </a:lnTo>
                <a:lnTo>
                  <a:pt x="350239" y="725170"/>
                </a:lnTo>
                <a:lnTo>
                  <a:pt x="334024" y="736600"/>
                </a:lnTo>
                <a:close/>
              </a:path>
              <a:path w="1215390" h="843280">
                <a:moveTo>
                  <a:pt x="436940" y="577850"/>
                </a:moveTo>
                <a:lnTo>
                  <a:pt x="404612" y="577850"/>
                </a:lnTo>
                <a:lnTo>
                  <a:pt x="414627" y="544830"/>
                </a:lnTo>
                <a:lnTo>
                  <a:pt x="422482" y="510540"/>
                </a:lnTo>
                <a:lnTo>
                  <a:pt x="428197" y="476250"/>
                </a:lnTo>
                <a:lnTo>
                  <a:pt x="431796" y="443230"/>
                </a:lnTo>
                <a:lnTo>
                  <a:pt x="433254" y="405130"/>
                </a:lnTo>
                <a:lnTo>
                  <a:pt x="433301" y="401320"/>
                </a:lnTo>
                <a:lnTo>
                  <a:pt x="431857" y="364490"/>
                </a:lnTo>
                <a:lnTo>
                  <a:pt x="419903" y="299720"/>
                </a:lnTo>
                <a:lnTo>
                  <a:pt x="400618" y="264160"/>
                </a:lnTo>
                <a:lnTo>
                  <a:pt x="374799" y="254000"/>
                </a:lnTo>
                <a:lnTo>
                  <a:pt x="432426" y="254000"/>
                </a:lnTo>
                <a:lnTo>
                  <a:pt x="449515" y="289560"/>
                </a:lnTo>
                <a:lnTo>
                  <a:pt x="462834" y="359410"/>
                </a:lnTo>
                <a:lnTo>
                  <a:pt x="464409" y="397510"/>
                </a:lnTo>
                <a:lnTo>
                  <a:pt x="464316" y="407670"/>
                </a:lnTo>
                <a:lnTo>
                  <a:pt x="462864" y="444500"/>
                </a:lnTo>
                <a:lnTo>
                  <a:pt x="458761" y="482600"/>
                </a:lnTo>
                <a:lnTo>
                  <a:pt x="452245" y="520700"/>
                </a:lnTo>
                <a:lnTo>
                  <a:pt x="443272" y="557530"/>
                </a:lnTo>
                <a:lnTo>
                  <a:pt x="436940" y="577850"/>
                </a:lnTo>
                <a:close/>
              </a:path>
              <a:path w="1215390" h="843280">
                <a:moveTo>
                  <a:pt x="80703" y="814070"/>
                </a:moveTo>
                <a:lnTo>
                  <a:pt x="27427" y="814070"/>
                </a:lnTo>
                <a:lnTo>
                  <a:pt x="34708" y="811530"/>
                </a:lnTo>
                <a:lnTo>
                  <a:pt x="42233" y="806450"/>
                </a:lnTo>
                <a:lnTo>
                  <a:pt x="71844" y="775970"/>
                </a:lnTo>
                <a:lnTo>
                  <a:pt x="97478" y="734060"/>
                </a:lnTo>
                <a:lnTo>
                  <a:pt x="105582" y="718820"/>
                </a:lnTo>
                <a:lnTo>
                  <a:pt x="90882" y="704850"/>
                </a:lnTo>
                <a:lnTo>
                  <a:pt x="77366" y="689610"/>
                </a:lnTo>
                <a:lnTo>
                  <a:pt x="53883" y="655320"/>
                </a:lnTo>
                <a:lnTo>
                  <a:pt x="30195" y="604520"/>
                </a:lnTo>
                <a:lnTo>
                  <a:pt x="14745" y="549910"/>
                </a:lnTo>
                <a:lnTo>
                  <a:pt x="7395" y="495300"/>
                </a:lnTo>
                <a:lnTo>
                  <a:pt x="8009" y="441960"/>
                </a:lnTo>
                <a:lnTo>
                  <a:pt x="18209" y="386080"/>
                </a:lnTo>
                <a:lnTo>
                  <a:pt x="38172" y="340360"/>
                </a:lnTo>
                <a:lnTo>
                  <a:pt x="67235" y="307340"/>
                </a:lnTo>
                <a:lnTo>
                  <a:pt x="104732" y="290830"/>
                </a:lnTo>
                <a:lnTo>
                  <a:pt x="150000" y="294640"/>
                </a:lnTo>
                <a:lnTo>
                  <a:pt x="169903" y="304800"/>
                </a:lnTo>
                <a:lnTo>
                  <a:pt x="184665" y="321310"/>
                </a:lnTo>
                <a:lnTo>
                  <a:pt x="116618" y="321310"/>
                </a:lnTo>
                <a:lnTo>
                  <a:pt x="95145" y="327660"/>
                </a:lnTo>
                <a:lnTo>
                  <a:pt x="62621" y="359410"/>
                </a:lnTo>
                <a:lnTo>
                  <a:pt x="47117" y="397510"/>
                </a:lnTo>
                <a:lnTo>
                  <a:pt x="39077" y="444500"/>
                </a:lnTo>
                <a:lnTo>
                  <a:pt x="38569" y="492760"/>
                </a:lnTo>
                <a:lnTo>
                  <a:pt x="45206" y="543560"/>
                </a:lnTo>
                <a:lnTo>
                  <a:pt x="59215" y="593090"/>
                </a:lnTo>
                <a:lnTo>
                  <a:pt x="80825" y="638810"/>
                </a:lnTo>
                <a:lnTo>
                  <a:pt x="108438" y="676910"/>
                </a:lnTo>
                <a:lnTo>
                  <a:pt x="119174" y="688340"/>
                </a:lnTo>
                <a:lnTo>
                  <a:pt x="152165" y="688340"/>
                </a:lnTo>
                <a:lnTo>
                  <a:pt x="144174" y="708660"/>
                </a:lnTo>
                <a:lnTo>
                  <a:pt x="165245" y="720090"/>
                </a:lnTo>
                <a:lnTo>
                  <a:pt x="188410" y="728980"/>
                </a:lnTo>
                <a:lnTo>
                  <a:pt x="213668" y="735330"/>
                </a:lnTo>
                <a:lnTo>
                  <a:pt x="241019" y="736600"/>
                </a:lnTo>
                <a:lnTo>
                  <a:pt x="334024" y="736600"/>
                </a:lnTo>
                <a:lnTo>
                  <a:pt x="332222" y="737870"/>
                </a:lnTo>
                <a:lnTo>
                  <a:pt x="130582" y="737870"/>
                </a:lnTo>
                <a:lnTo>
                  <a:pt x="118131" y="760730"/>
                </a:lnTo>
                <a:lnTo>
                  <a:pt x="105248" y="782320"/>
                </a:lnTo>
                <a:lnTo>
                  <a:pt x="92047" y="800100"/>
                </a:lnTo>
                <a:lnTo>
                  <a:pt x="80703" y="814070"/>
                </a:lnTo>
                <a:close/>
              </a:path>
              <a:path w="1215390" h="843280">
                <a:moveTo>
                  <a:pt x="152165" y="688340"/>
                </a:moveTo>
                <a:lnTo>
                  <a:pt x="119174" y="688340"/>
                </a:lnTo>
                <a:lnTo>
                  <a:pt x="128720" y="664210"/>
                </a:lnTo>
                <a:lnTo>
                  <a:pt x="137651" y="638810"/>
                </a:lnTo>
                <a:lnTo>
                  <a:pt x="153398" y="585470"/>
                </a:lnTo>
                <a:lnTo>
                  <a:pt x="166011" y="529590"/>
                </a:lnTo>
                <a:lnTo>
                  <a:pt x="174211" y="476250"/>
                </a:lnTo>
                <a:lnTo>
                  <a:pt x="177222" y="425450"/>
                </a:lnTo>
                <a:lnTo>
                  <a:pt x="174272" y="381000"/>
                </a:lnTo>
                <a:lnTo>
                  <a:pt x="161407" y="341630"/>
                </a:lnTo>
                <a:lnTo>
                  <a:pt x="116618" y="321310"/>
                </a:lnTo>
                <a:lnTo>
                  <a:pt x="184665" y="321310"/>
                </a:lnTo>
                <a:lnTo>
                  <a:pt x="185801" y="322580"/>
                </a:lnTo>
                <a:lnTo>
                  <a:pt x="197512" y="346710"/>
                </a:lnTo>
                <a:lnTo>
                  <a:pt x="204854" y="375920"/>
                </a:lnTo>
                <a:lnTo>
                  <a:pt x="208066" y="422910"/>
                </a:lnTo>
                <a:lnTo>
                  <a:pt x="205066" y="476250"/>
                </a:lnTo>
                <a:lnTo>
                  <a:pt x="196560" y="534670"/>
                </a:lnTo>
                <a:lnTo>
                  <a:pt x="183252" y="593090"/>
                </a:lnTo>
                <a:lnTo>
                  <a:pt x="165443" y="652780"/>
                </a:lnTo>
                <a:lnTo>
                  <a:pt x="155161" y="680720"/>
                </a:lnTo>
                <a:lnTo>
                  <a:pt x="152165" y="688340"/>
                </a:lnTo>
                <a:close/>
              </a:path>
              <a:path w="1215390" h="843280">
                <a:moveTo>
                  <a:pt x="1198545" y="412750"/>
                </a:moveTo>
                <a:lnTo>
                  <a:pt x="1095177" y="412750"/>
                </a:lnTo>
                <a:lnTo>
                  <a:pt x="1143548" y="405130"/>
                </a:lnTo>
                <a:lnTo>
                  <a:pt x="1190777" y="382270"/>
                </a:lnTo>
                <a:lnTo>
                  <a:pt x="1196439" y="379730"/>
                </a:lnTo>
                <a:lnTo>
                  <a:pt x="1202397" y="379730"/>
                </a:lnTo>
                <a:lnTo>
                  <a:pt x="1207946" y="381000"/>
                </a:lnTo>
                <a:lnTo>
                  <a:pt x="1212379" y="386080"/>
                </a:lnTo>
                <a:lnTo>
                  <a:pt x="1214803" y="391160"/>
                </a:lnTo>
                <a:lnTo>
                  <a:pt x="1214837" y="397510"/>
                </a:lnTo>
                <a:lnTo>
                  <a:pt x="1212550" y="402590"/>
                </a:lnTo>
                <a:lnTo>
                  <a:pt x="1208010" y="407670"/>
                </a:lnTo>
                <a:lnTo>
                  <a:pt x="1198545" y="412750"/>
                </a:lnTo>
                <a:close/>
              </a:path>
              <a:path w="1215390" h="843280">
                <a:moveTo>
                  <a:pt x="1116937" y="443230"/>
                </a:moveTo>
                <a:lnTo>
                  <a:pt x="1070662" y="441960"/>
                </a:lnTo>
                <a:lnTo>
                  <a:pt x="1025216" y="431800"/>
                </a:lnTo>
                <a:lnTo>
                  <a:pt x="981591" y="412750"/>
                </a:lnTo>
                <a:lnTo>
                  <a:pt x="940777" y="384810"/>
                </a:lnTo>
                <a:lnTo>
                  <a:pt x="997197" y="384810"/>
                </a:lnTo>
                <a:lnTo>
                  <a:pt x="1000929" y="387350"/>
                </a:lnTo>
                <a:lnTo>
                  <a:pt x="1047144" y="405130"/>
                </a:lnTo>
                <a:lnTo>
                  <a:pt x="1095177" y="412750"/>
                </a:lnTo>
                <a:lnTo>
                  <a:pt x="1198545" y="412750"/>
                </a:lnTo>
                <a:lnTo>
                  <a:pt x="1163050" y="431800"/>
                </a:lnTo>
                <a:lnTo>
                  <a:pt x="1116937" y="443230"/>
                </a:lnTo>
                <a:close/>
              </a:path>
              <a:path w="1215390" h="843280">
                <a:moveTo>
                  <a:pt x="744114" y="496570"/>
                </a:moveTo>
                <a:lnTo>
                  <a:pt x="710194" y="495300"/>
                </a:lnTo>
                <a:lnTo>
                  <a:pt x="679369" y="487680"/>
                </a:lnTo>
                <a:lnTo>
                  <a:pt x="806459" y="487680"/>
                </a:lnTo>
                <a:lnTo>
                  <a:pt x="781220" y="494030"/>
                </a:lnTo>
                <a:lnTo>
                  <a:pt x="744114" y="496570"/>
                </a:lnTo>
                <a:close/>
              </a:path>
              <a:path w="1215390" h="843280">
                <a:moveTo>
                  <a:pt x="501528" y="642620"/>
                </a:moveTo>
                <a:lnTo>
                  <a:pt x="455097" y="637540"/>
                </a:lnTo>
                <a:lnTo>
                  <a:pt x="445912" y="633730"/>
                </a:lnTo>
                <a:lnTo>
                  <a:pt x="436954" y="631190"/>
                </a:lnTo>
                <a:lnTo>
                  <a:pt x="428269" y="627380"/>
                </a:lnTo>
                <a:lnTo>
                  <a:pt x="419903" y="623570"/>
                </a:lnTo>
                <a:lnTo>
                  <a:pt x="567436" y="623570"/>
                </a:lnTo>
                <a:lnTo>
                  <a:pt x="544205" y="635000"/>
                </a:lnTo>
                <a:lnTo>
                  <a:pt x="501528" y="642620"/>
                </a:lnTo>
                <a:close/>
              </a:path>
              <a:path w="1215390" h="843280">
                <a:moveTo>
                  <a:pt x="240776" y="768350"/>
                </a:moveTo>
                <a:lnTo>
                  <a:pt x="209872" y="765810"/>
                </a:lnTo>
                <a:lnTo>
                  <a:pt x="181219" y="759460"/>
                </a:lnTo>
                <a:lnTo>
                  <a:pt x="154797" y="750570"/>
                </a:lnTo>
                <a:lnTo>
                  <a:pt x="130582" y="737870"/>
                </a:lnTo>
                <a:lnTo>
                  <a:pt x="332222" y="737870"/>
                </a:lnTo>
                <a:lnTo>
                  <a:pt x="317809" y="748030"/>
                </a:lnTo>
                <a:lnTo>
                  <a:pt x="281329" y="763270"/>
                </a:lnTo>
                <a:lnTo>
                  <a:pt x="240776" y="768350"/>
                </a:lnTo>
                <a:close/>
              </a:path>
              <a:path w="1215390" h="843280">
                <a:moveTo>
                  <a:pt x="29763" y="843280"/>
                </a:moveTo>
                <a:lnTo>
                  <a:pt x="13834" y="843280"/>
                </a:lnTo>
                <a:lnTo>
                  <a:pt x="5582" y="840740"/>
                </a:lnTo>
                <a:lnTo>
                  <a:pt x="0" y="833120"/>
                </a:lnTo>
                <a:lnTo>
                  <a:pt x="1699" y="824230"/>
                </a:lnTo>
                <a:lnTo>
                  <a:pt x="3398" y="816610"/>
                </a:lnTo>
                <a:lnTo>
                  <a:pt x="11650" y="810260"/>
                </a:lnTo>
                <a:lnTo>
                  <a:pt x="27427" y="814070"/>
                </a:lnTo>
                <a:lnTo>
                  <a:pt x="80703" y="814070"/>
                </a:lnTo>
                <a:lnTo>
                  <a:pt x="78640" y="816610"/>
                </a:lnTo>
                <a:lnTo>
                  <a:pt x="62439" y="829310"/>
                </a:lnTo>
                <a:lnTo>
                  <a:pt x="46055" y="839470"/>
                </a:lnTo>
                <a:lnTo>
                  <a:pt x="29763" y="843280"/>
                </a:lnTo>
                <a:close/>
              </a:path>
            </a:pathLst>
          </a:custGeom>
          <a:solidFill>
            <a:srgbClr val="000000"/>
          </a:solidFill>
        </p:spPr>
        <p:txBody>
          <a:bodyPr wrap="square" lIns="0" tIns="0" rIns="0" bIns="0" rtlCol="0"/>
          <a:lstStyle/>
          <a:p>
            <a:endParaRPr/>
          </a:p>
        </p:txBody>
      </p:sp>
      <p:sp>
        <p:nvSpPr>
          <p:cNvPr id="43" name="object 25">
            <a:extLst>
              <a:ext uri="{FF2B5EF4-FFF2-40B4-BE49-F238E27FC236}">
                <a16:creationId xmlns:a16="http://schemas.microsoft.com/office/drawing/2014/main" id="{6CCF37AB-AF91-9F95-24D6-117609567987}"/>
              </a:ext>
              <a:ext uri="{C183D7F6-B498-43B3-948B-1728B52AA6E4}">
                <adec:decorative xmlns:adec="http://schemas.microsoft.com/office/drawing/2017/decorative" val="1"/>
              </a:ext>
            </a:extLst>
          </p:cNvPr>
          <p:cNvSpPr/>
          <p:nvPr/>
        </p:nvSpPr>
        <p:spPr>
          <a:xfrm>
            <a:off x="158996" y="1767989"/>
            <a:ext cx="815228" cy="909319"/>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a:moveTo>
                  <a:pt x="0" y="0"/>
                </a:moveTo>
                <a:lnTo>
                  <a:pt x="18287999" y="0"/>
                </a:lnTo>
                <a:lnTo>
                  <a:pt x="18287999" y="10286999"/>
                </a:lnTo>
                <a:lnTo>
                  <a:pt x="0" y="10286999"/>
                </a:lnTo>
                <a:lnTo>
                  <a:pt x="0" y="0"/>
                </a:lnTo>
                <a:close/>
              </a:path>
            </a:pathLst>
          </a:custGeom>
          <a:solidFill>
            <a:srgbClr val="B5DAEC"/>
          </a:solidFill>
        </p:spPr>
        <p:txBody>
          <a:bodyPr wrap="square" lIns="0" tIns="0" rIns="0" bIns="0" rtlCol="0"/>
          <a:lstStyle/>
          <a:p>
            <a:endParaRPr/>
          </a:p>
        </p:txBody>
      </p:sp>
      <p:sp>
        <p:nvSpPr>
          <p:cNvPr id="3" name="object 3">
            <a:extLst>
              <a:ext uri="{C183D7F6-B498-43B3-948B-1728B52AA6E4}">
                <adec:decorative xmlns:adec="http://schemas.microsoft.com/office/drawing/2017/decorative" val="1"/>
              </a:ext>
            </a:extLst>
          </p:cNvPr>
          <p:cNvSpPr/>
          <p:nvPr/>
        </p:nvSpPr>
        <p:spPr>
          <a:xfrm>
            <a:off x="6934930" y="2808"/>
            <a:ext cx="11353070" cy="10274300"/>
          </a:xfrm>
          <a:prstGeom prst="rect">
            <a:avLst/>
          </a:prstGeom>
          <a:blipFill>
            <a:blip r:embed="rId3" cstate="print"/>
            <a:stretch>
              <a:fillRect/>
            </a:stretch>
          </a:blipFill>
        </p:spPr>
        <p:txBody>
          <a:bodyPr wrap="square" lIns="0" tIns="0" rIns="0" bIns="0" rtlCol="0"/>
          <a:lstStyle/>
          <a:p>
            <a:endParaRPr/>
          </a:p>
        </p:txBody>
      </p:sp>
      <p:sp>
        <p:nvSpPr>
          <p:cNvPr id="4" name="object 4">
            <a:extLst>
              <a:ext uri="{C183D7F6-B498-43B3-948B-1728B52AA6E4}">
                <adec:decorative xmlns:adec="http://schemas.microsoft.com/office/drawing/2017/decorative" val="1"/>
              </a:ext>
            </a:extLst>
          </p:cNvPr>
          <p:cNvSpPr/>
          <p:nvPr/>
        </p:nvSpPr>
        <p:spPr>
          <a:xfrm>
            <a:off x="6951940" y="2808"/>
            <a:ext cx="11336655" cy="10274300"/>
          </a:xfrm>
          <a:custGeom>
            <a:avLst/>
            <a:gdLst/>
            <a:ahLst/>
            <a:cxnLst/>
            <a:rect l="l" t="t" r="r" b="b"/>
            <a:pathLst>
              <a:path w="11336655" h="10274300">
                <a:moveTo>
                  <a:pt x="9350754" y="762000"/>
                </a:moveTo>
                <a:lnTo>
                  <a:pt x="9399563" y="762000"/>
                </a:lnTo>
                <a:lnTo>
                  <a:pt x="9399563" y="0"/>
                </a:lnTo>
                <a:lnTo>
                  <a:pt x="9350754" y="0"/>
                </a:lnTo>
                <a:lnTo>
                  <a:pt x="9350754" y="762000"/>
                </a:lnTo>
                <a:close/>
              </a:path>
              <a:path w="11336655" h="10274300">
                <a:moveTo>
                  <a:pt x="8298321" y="762000"/>
                </a:moveTo>
                <a:lnTo>
                  <a:pt x="8347130" y="762000"/>
                </a:lnTo>
                <a:lnTo>
                  <a:pt x="8347130" y="0"/>
                </a:lnTo>
                <a:lnTo>
                  <a:pt x="8298321" y="0"/>
                </a:lnTo>
                <a:lnTo>
                  <a:pt x="8298321" y="762000"/>
                </a:lnTo>
                <a:close/>
              </a:path>
              <a:path w="11336655" h="10274300">
                <a:moveTo>
                  <a:pt x="7245887" y="762000"/>
                </a:moveTo>
                <a:lnTo>
                  <a:pt x="7294697" y="762000"/>
                </a:lnTo>
                <a:lnTo>
                  <a:pt x="7294697" y="0"/>
                </a:lnTo>
                <a:lnTo>
                  <a:pt x="7245887" y="0"/>
                </a:lnTo>
                <a:lnTo>
                  <a:pt x="7245887" y="762000"/>
                </a:lnTo>
                <a:close/>
              </a:path>
              <a:path w="11336655" h="10274300">
                <a:moveTo>
                  <a:pt x="6193454" y="762000"/>
                </a:moveTo>
                <a:lnTo>
                  <a:pt x="6242264" y="762000"/>
                </a:lnTo>
                <a:lnTo>
                  <a:pt x="6242264" y="0"/>
                </a:lnTo>
                <a:lnTo>
                  <a:pt x="6193454" y="0"/>
                </a:lnTo>
                <a:lnTo>
                  <a:pt x="6193454" y="762000"/>
                </a:lnTo>
                <a:close/>
              </a:path>
              <a:path w="11336655" h="10274300">
                <a:moveTo>
                  <a:pt x="5141005" y="762000"/>
                </a:moveTo>
                <a:lnTo>
                  <a:pt x="5189814" y="762000"/>
                </a:lnTo>
                <a:lnTo>
                  <a:pt x="5189814" y="0"/>
                </a:lnTo>
                <a:lnTo>
                  <a:pt x="5141005" y="0"/>
                </a:lnTo>
                <a:lnTo>
                  <a:pt x="5141005" y="762000"/>
                </a:lnTo>
                <a:close/>
              </a:path>
              <a:path w="11336655" h="10274300">
                <a:moveTo>
                  <a:pt x="4088588" y="762000"/>
                </a:moveTo>
                <a:lnTo>
                  <a:pt x="4137397" y="762000"/>
                </a:lnTo>
                <a:lnTo>
                  <a:pt x="4137397" y="0"/>
                </a:lnTo>
                <a:lnTo>
                  <a:pt x="4088588" y="0"/>
                </a:lnTo>
                <a:lnTo>
                  <a:pt x="4088588" y="762000"/>
                </a:lnTo>
                <a:close/>
              </a:path>
              <a:path w="11336655" h="10274300">
                <a:moveTo>
                  <a:pt x="3036139" y="762000"/>
                </a:moveTo>
                <a:lnTo>
                  <a:pt x="3084948" y="762000"/>
                </a:lnTo>
                <a:lnTo>
                  <a:pt x="3084948" y="0"/>
                </a:lnTo>
                <a:lnTo>
                  <a:pt x="3036139" y="0"/>
                </a:lnTo>
                <a:lnTo>
                  <a:pt x="3036139" y="762000"/>
                </a:lnTo>
                <a:close/>
              </a:path>
              <a:path w="11336655" h="10274300">
                <a:moveTo>
                  <a:pt x="1983690" y="762000"/>
                </a:moveTo>
                <a:lnTo>
                  <a:pt x="2032499" y="762000"/>
                </a:lnTo>
                <a:lnTo>
                  <a:pt x="2032499" y="0"/>
                </a:lnTo>
                <a:lnTo>
                  <a:pt x="1983690" y="0"/>
                </a:lnTo>
                <a:lnTo>
                  <a:pt x="1983690" y="762000"/>
                </a:lnTo>
                <a:close/>
              </a:path>
              <a:path w="11336655" h="10274300">
                <a:moveTo>
                  <a:pt x="931273" y="762000"/>
                </a:moveTo>
                <a:lnTo>
                  <a:pt x="980082" y="762000"/>
                </a:lnTo>
                <a:lnTo>
                  <a:pt x="980082" y="0"/>
                </a:lnTo>
                <a:lnTo>
                  <a:pt x="931273" y="0"/>
                </a:lnTo>
                <a:lnTo>
                  <a:pt x="931273" y="762000"/>
                </a:lnTo>
                <a:close/>
              </a:path>
              <a:path w="11336655" h="10274300">
                <a:moveTo>
                  <a:pt x="0" y="812800"/>
                </a:moveTo>
                <a:lnTo>
                  <a:pt x="10906943" y="812800"/>
                </a:lnTo>
                <a:lnTo>
                  <a:pt x="10892146" y="800100"/>
                </a:lnTo>
                <a:lnTo>
                  <a:pt x="10878702" y="787400"/>
                </a:lnTo>
                <a:lnTo>
                  <a:pt x="10866614" y="774700"/>
                </a:lnTo>
                <a:lnTo>
                  <a:pt x="10855880" y="762000"/>
                </a:lnTo>
                <a:lnTo>
                  <a:pt x="0" y="762000"/>
                </a:lnTo>
                <a:lnTo>
                  <a:pt x="0" y="812800"/>
                </a:lnTo>
                <a:close/>
              </a:path>
              <a:path w="11336655" h="10274300">
                <a:moveTo>
                  <a:pt x="9350754" y="1816100"/>
                </a:moveTo>
                <a:lnTo>
                  <a:pt x="9399563" y="1816100"/>
                </a:lnTo>
                <a:lnTo>
                  <a:pt x="9399563" y="812800"/>
                </a:lnTo>
                <a:lnTo>
                  <a:pt x="9350754" y="812800"/>
                </a:lnTo>
                <a:lnTo>
                  <a:pt x="9350754" y="1816100"/>
                </a:lnTo>
                <a:close/>
              </a:path>
              <a:path w="11336655" h="10274300">
                <a:moveTo>
                  <a:pt x="8298321" y="1816100"/>
                </a:moveTo>
                <a:lnTo>
                  <a:pt x="8347130" y="1816100"/>
                </a:lnTo>
                <a:lnTo>
                  <a:pt x="8347130" y="812800"/>
                </a:lnTo>
                <a:lnTo>
                  <a:pt x="8298321" y="812800"/>
                </a:lnTo>
                <a:lnTo>
                  <a:pt x="8298321" y="1816100"/>
                </a:lnTo>
                <a:close/>
              </a:path>
              <a:path w="11336655" h="10274300">
                <a:moveTo>
                  <a:pt x="7245887" y="1816100"/>
                </a:moveTo>
                <a:lnTo>
                  <a:pt x="7294697" y="1816100"/>
                </a:lnTo>
                <a:lnTo>
                  <a:pt x="7294697" y="812800"/>
                </a:lnTo>
                <a:lnTo>
                  <a:pt x="7245887" y="812800"/>
                </a:lnTo>
                <a:lnTo>
                  <a:pt x="7245887" y="1816100"/>
                </a:lnTo>
                <a:close/>
              </a:path>
              <a:path w="11336655" h="10274300">
                <a:moveTo>
                  <a:pt x="6193454" y="1816100"/>
                </a:moveTo>
                <a:lnTo>
                  <a:pt x="6242264" y="1816100"/>
                </a:lnTo>
                <a:lnTo>
                  <a:pt x="6242264" y="812800"/>
                </a:lnTo>
                <a:lnTo>
                  <a:pt x="6193454" y="812800"/>
                </a:lnTo>
                <a:lnTo>
                  <a:pt x="6193454" y="1816100"/>
                </a:lnTo>
                <a:close/>
              </a:path>
              <a:path w="11336655" h="10274300">
                <a:moveTo>
                  <a:pt x="5141005" y="1816100"/>
                </a:moveTo>
                <a:lnTo>
                  <a:pt x="5189814" y="1816100"/>
                </a:lnTo>
                <a:lnTo>
                  <a:pt x="5189814" y="812800"/>
                </a:lnTo>
                <a:lnTo>
                  <a:pt x="5141005" y="812800"/>
                </a:lnTo>
                <a:lnTo>
                  <a:pt x="5141005" y="1816100"/>
                </a:lnTo>
                <a:close/>
              </a:path>
              <a:path w="11336655" h="10274300">
                <a:moveTo>
                  <a:pt x="4088588" y="1816100"/>
                </a:moveTo>
                <a:lnTo>
                  <a:pt x="4137397" y="1816100"/>
                </a:lnTo>
                <a:lnTo>
                  <a:pt x="4137397" y="812800"/>
                </a:lnTo>
                <a:lnTo>
                  <a:pt x="4088588" y="812800"/>
                </a:lnTo>
                <a:lnTo>
                  <a:pt x="4088588" y="1816100"/>
                </a:lnTo>
                <a:close/>
              </a:path>
              <a:path w="11336655" h="10274300">
                <a:moveTo>
                  <a:pt x="3036139" y="1816100"/>
                </a:moveTo>
                <a:lnTo>
                  <a:pt x="3084948" y="1816100"/>
                </a:lnTo>
                <a:lnTo>
                  <a:pt x="3084948" y="812800"/>
                </a:lnTo>
                <a:lnTo>
                  <a:pt x="3036139" y="812800"/>
                </a:lnTo>
                <a:lnTo>
                  <a:pt x="3036139" y="1816100"/>
                </a:lnTo>
                <a:close/>
              </a:path>
              <a:path w="11336655" h="10274300">
                <a:moveTo>
                  <a:pt x="1983690" y="1816100"/>
                </a:moveTo>
                <a:lnTo>
                  <a:pt x="2032499" y="1816100"/>
                </a:lnTo>
                <a:lnTo>
                  <a:pt x="2032499" y="812800"/>
                </a:lnTo>
                <a:lnTo>
                  <a:pt x="1983690" y="812800"/>
                </a:lnTo>
                <a:lnTo>
                  <a:pt x="1983690" y="1816100"/>
                </a:lnTo>
                <a:close/>
              </a:path>
              <a:path w="11336655" h="10274300">
                <a:moveTo>
                  <a:pt x="931273" y="1816100"/>
                </a:moveTo>
                <a:lnTo>
                  <a:pt x="980082" y="1816100"/>
                </a:lnTo>
                <a:lnTo>
                  <a:pt x="980082" y="812800"/>
                </a:lnTo>
                <a:lnTo>
                  <a:pt x="931273" y="812800"/>
                </a:lnTo>
                <a:lnTo>
                  <a:pt x="931273" y="1816100"/>
                </a:lnTo>
                <a:close/>
              </a:path>
              <a:path w="11336655" h="10274300">
                <a:moveTo>
                  <a:pt x="0" y="1866900"/>
                </a:moveTo>
                <a:lnTo>
                  <a:pt x="11336059" y="1866900"/>
                </a:lnTo>
                <a:lnTo>
                  <a:pt x="11336059" y="1816100"/>
                </a:lnTo>
                <a:lnTo>
                  <a:pt x="11064843" y="1816100"/>
                </a:lnTo>
                <a:lnTo>
                  <a:pt x="11055050" y="1828800"/>
                </a:lnTo>
                <a:lnTo>
                  <a:pt x="11034562" y="1828800"/>
                </a:lnTo>
                <a:lnTo>
                  <a:pt x="11023966" y="1841500"/>
                </a:lnTo>
                <a:lnTo>
                  <a:pt x="0" y="1841500"/>
                </a:lnTo>
                <a:lnTo>
                  <a:pt x="0" y="1866900"/>
                </a:lnTo>
                <a:close/>
              </a:path>
              <a:path w="11336655" h="10274300">
                <a:moveTo>
                  <a:pt x="0" y="1841500"/>
                </a:moveTo>
                <a:lnTo>
                  <a:pt x="10959156" y="1841500"/>
                </a:lnTo>
                <a:lnTo>
                  <a:pt x="10948559" y="1828800"/>
                </a:lnTo>
                <a:lnTo>
                  <a:pt x="10928071" y="1828800"/>
                </a:lnTo>
                <a:lnTo>
                  <a:pt x="10918279" y="1816100"/>
                </a:lnTo>
                <a:lnTo>
                  <a:pt x="0" y="1816100"/>
                </a:lnTo>
                <a:lnTo>
                  <a:pt x="0" y="1841500"/>
                </a:lnTo>
                <a:close/>
              </a:path>
              <a:path w="11336655" h="10274300">
                <a:moveTo>
                  <a:pt x="9350754" y="2870200"/>
                </a:moveTo>
                <a:lnTo>
                  <a:pt x="9399563" y="2870200"/>
                </a:lnTo>
                <a:lnTo>
                  <a:pt x="9399563" y="1866900"/>
                </a:lnTo>
                <a:lnTo>
                  <a:pt x="9350754" y="1866900"/>
                </a:lnTo>
                <a:lnTo>
                  <a:pt x="9350754" y="2870200"/>
                </a:lnTo>
                <a:close/>
              </a:path>
              <a:path w="11336655" h="10274300">
                <a:moveTo>
                  <a:pt x="8298321" y="2870200"/>
                </a:moveTo>
                <a:lnTo>
                  <a:pt x="8347130" y="2870200"/>
                </a:lnTo>
                <a:lnTo>
                  <a:pt x="8347130" y="1866900"/>
                </a:lnTo>
                <a:lnTo>
                  <a:pt x="8298321" y="1866900"/>
                </a:lnTo>
                <a:lnTo>
                  <a:pt x="8298321" y="2870200"/>
                </a:lnTo>
                <a:close/>
              </a:path>
              <a:path w="11336655" h="10274300">
                <a:moveTo>
                  <a:pt x="7245887" y="2870200"/>
                </a:moveTo>
                <a:lnTo>
                  <a:pt x="7294697" y="2870200"/>
                </a:lnTo>
                <a:lnTo>
                  <a:pt x="7294697" y="1866900"/>
                </a:lnTo>
                <a:lnTo>
                  <a:pt x="7245887" y="1866900"/>
                </a:lnTo>
                <a:lnTo>
                  <a:pt x="7245887" y="2870200"/>
                </a:lnTo>
                <a:close/>
              </a:path>
              <a:path w="11336655" h="10274300">
                <a:moveTo>
                  <a:pt x="6193454" y="2870200"/>
                </a:moveTo>
                <a:lnTo>
                  <a:pt x="6242264" y="2870200"/>
                </a:lnTo>
                <a:lnTo>
                  <a:pt x="6242264" y="1866900"/>
                </a:lnTo>
                <a:lnTo>
                  <a:pt x="6193454" y="1866900"/>
                </a:lnTo>
                <a:lnTo>
                  <a:pt x="6193454" y="2870200"/>
                </a:lnTo>
                <a:close/>
              </a:path>
              <a:path w="11336655" h="10274300">
                <a:moveTo>
                  <a:pt x="5141005" y="2870200"/>
                </a:moveTo>
                <a:lnTo>
                  <a:pt x="5189814" y="2870200"/>
                </a:lnTo>
                <a:lnTo>
                  <a:pt x="5189814" y="1866900"/>
                </a:lnTo>
                <a:lnTo>
                  <a:pt x="5141005" y="1866900"/>
                </a:lnTo>
                <a:lnTo>
                  <a:pt x="5141005" y="2870200"/>
                </a:lnTo>
                <a:close/>
              </a:path>
              <a:path w="11336655" h="10274300">
                <a:moveTo>
                  <a:pt x="4088588" y="2870200"/>
                </a:moveTo>
                <a:lnTo>
                  <a:pt x="4137397" y="2870200"/>
                </a:lnTo>
                <a:lnTo>
                  <a:pt x="4137397" y="1866900"/>
                </a:lnTo>
                <a:lnTo>
                  <a:pt x="4088588" y="1866900"/>
                </a:lnTo>
                <a:lnTo>
                  <a:pt x="4088588" y="2870200"/>
                </a:lnTo>
                <a:close/>
              </a:path>
              <a:path w="11336655" h="10274300">
                <a:moveTo>
                  <a:pt x="3036139" y="2870200"/>
                </a:moveTo>
                <a:lnTo>
                  <a:pt x="3084948" y="2870200"/>
                </a:lnTo>
                <a:lnTo>
                  <a:pt x="3084948" y="1866900"/>
                </a:lnTo>
                <a:lnTo>
                  <a:pt x="3036139" y="1866900"/>
                </a:lnTo>
                <a:lnTo>
                  <a:pt x="3036139" y="2870200"/>
                </a:lnTo>
                <a:close/>
              </a:path>
              <a:path w="11336655" h="10274300">
                <a:moveTo>
                  <a:pt x="1983690" y="2870200"/>
                </a:moveTo>
                <a:lnTo>
                  <a:pt x="2032499" y="2870200"/>
                </a:lnTo>
                <a:lnTo>
                  <a:pt x="2032499" y="1866900"/>
                </a:lnTo>
                <a:lnTo>
                  <a:pt x="1983690" y="1866900"/>
                </a:lnTo>
                <a:lnTo>
                  <a:pt x="1983690" y="2870200"/>
                </a:lnTo>
                <a:close/>
              </a:path>
              <a:path w="11336655" h="10274300">
                <a:moveTo>
                  <a:pt x="931273" y="2870200"/>
                </a:moveTo>
                <a:lnTo>
                  <a:pt x="980082" y="2870200"/>
                </a:lnTo>
                <a:lnTo>
                  <a:pt x="980082" y="1866900"/>
                </a:lnTo>
                <a:lnTo>
                  <a:pt x="931273" y="1866900"/>
                </a:lnTo>
                <a:lnTo>
                  <a:pt x="931273" y="2870200"/>
                </a:lnTo>
                <a:close/>
              </a:path>
              <a:path w="11336655" h="10274300">
                <a:moveTo>
                  <a:pt x="0" y="2921000"/>
                </a:moveTo>
                <a:lnTo>
                  <a:pt x="11336059" y="2921000"/>
                </a:lnTo>
                <a:lnTo>
                  <a:pt x="11336059" y="2870200"/>
                </a:lnTo>
                <a:lnTo>
                  <a:pt x="0" y="2870200"/>
                </a:lnTo>
                <a:lnTo>
                  <a:pt x="0" y="2921000"/>
                </a:lnTo>
                <a:close/>
              </a:path>
              <a:path w="11336655" h="10274300">
                <a:moveTo>
                  <a:pt x="9350754" y="3924300"/>
                </a:moveTo>
                <a:lnTo>
                  <a:pt x="9399563" y="3924300"/>
                </a:lnTo>
                <a:lnTo>
                  <a:pt x="9399563" y="2921000"/>
                </a:lnTo>
                <a:lnTo>
                  <a:pt x="9350754" y="2921000"/>
                </a:lnTo>
                <a:lnTo>
                  <a:pt x="9350754" y="3924300"/>
                </a:lnTo>
                <a:close/>
              </a:path>
              <a:path w="11336655" h="10274300">
                <a:moveTo>
                  <a:pt x="8298321" y="3924300"/>
                </a:moveTo>
                <a:lnTo>
                  <a:pt x="8347130" y="3924300"/>
                </a:lnTo>
                <a:lnTo>
                  <a:pt x="8347130" y="2921000"/>
                </a:lnTo>
                <a:lnTo>
                  <a:pt x="8298321" y="2921000"/>
                </a:lnTo>
                <a:lnTo>
                  <a:pt x="8298321" y="3924300"/>
                </a:lnTo>
                <a:close/>
              </a:path>
              <a:path w="11336655" h="10274300">
                <a:moveTo>
                  <a:pt x="7245887" y="3924300"/>
                </a:moveTo>
                <a:lnTo>
                  <a:pt x="7294697" y="3924300"/>
                </a:lnTo>
                <a:lnTo>
                  <a:pt x="7294697" y="2921000"/>
                </a:lnTo>
                <a:lnTo>
                  <a:pt x="7245887" y="2921000"/>
                </a:lnTo>
                <a:lnTo>
                  <a:pt x="7245887" y="3924300"/>
                </a:lnTo>
                <a:close/>
              </a:path>
              <a:path w="11336655" h="10274300">
                <a:moveTo>
                  <a:pt x="6193454" y="3924300"/>
                </a:moveTo>
                <a:lnTo>
                  <a:pt x="6242264" y="3924300"/>
                </a:lnTo>
                <a:lnTo>
                  <a:pt x="6242264" y="2921000"/>
                </a:lnTo>
                <a:lnTo>
                  <a:pt x="6193454" y="2921000"/>
                </a:lnTo>
                <a:lnTo>
                  <a:pt x="6193454" y="3924300"/>
                </a:lnTo>
                <a:close/>
              </a:path>
              <a:path w="11336655" h="10274300">
                <a:moveTo>
                  <a:pt x="5141005" y="3924300"/>
                </a:moveTo>
                <a:lnTo>
                  <a:pt x="5189814" y="3924300"/>
                </a:lnTo>
                <a:lnTo>
                  <a:pt x="5189814" y="2921000"/>
                </a:lnTo>
                <a:lnTo>
                  <a:pt x="5141005" y="2921000"/>
                </a:lnTo>
                <a:lnTo>
                  <a:pt x="5141005" y="3924300"/>
                </a:lnTo>
                <a:close/>
              </a:path>
              <a:path w="11336655" h="10274300">
                <a:moveTo>
                  <a:pt x="4088588" y="3924300"/>
                </a:moveTo>
                <a:lnTo>
                  <a:pt x="4137397" y="3924300"/>
                </a:lnTo>
                <a:lnTo>
                  <a:pt x="4137397" y="2921000"/>
                </a:lnTo>
                <a:lnTo>
                  <a:pt x="4088588" y="2921000"/>
                </a:lnTo>
                <a:lnTo>
                  <a:pt x="4088588" y="3924300"/>
                </a:lnTo>
                <a:close/>
              </a:path>
              <a:path w="11336655" h="10274300">
                <a:moveTo>
                  <a:pt x="3036139" y="3924300"/>
                </a:moveTo>
                <a:lnTo>
                  <a:pt x="3084948" y="3924300"/>
                </a:lnTo>
                <a:lnTo>
                  <a:pt x="3084948" y="2921000"/>
                </a:lnTo>
                <a:lnTo>
                  <a:pt x="3036139" y="2921000"/>
                </a:lnTo>
                <a:lnTo>
                  <a:pt x="3036139" y="3924300"/>
                </a:lnTo>
                <a:close/>
              </a:path>
              <a:path w="11336655" h="10274300">
                <a:moveTo>
                  <a:pt x="1983690" y="3924300"/>
                </a:moveTo>
                <a:lnTo>
                  <a:pt x="2032499" y="3924300"/>
                </a:lnTo>
                <a:lnTo>
                  <a:pt x="2032499" y="2921000"/>
                </a:lnTo>
                <a:lnTo>
                  <a:pt x="1983690" y="2921000"/>
                </a:lnTo>
                <a:lnTo>
                  <a:pt x="1983690" y="3924300"/>
                </a:lnTo>
                <a:close/>
              </a:path>
              <a:path w="11336655" h="10274300">
                <a:moveTo>
                  <a:pt x="931273" y="3924300"/>
                </a:moveTo>
                <a:lnTo>
                  <a:pt x="980082" y="3924300"/>
                </a:lnTo>
                <a:lnTo>
                  <a:pt x="980082" y="2921000"/>
                </a:lnTo>
                <a:lnTo>
                  <a:pt x="931273" y="2921000"/>
                </a:lnTo>
                <a:lnTo>
                  <a:pt x="931273" y="3924300"/>
                </a:lnTo>
                <a:close/>
              </a:path>
              <a:path w="11336655" h="10274300">
                <a:moveTo>
                  <a:pt x="0" y="3975100"/>
                </a:moveTo>
                <a:lnTo>
                  <a:pt x="11336059" y="3975100"/>
                </a:lnTo>
                <a:lnTo>
                  <a:pt x="11336059" y="3924300"/>
                </a:lnTo>
                <a:lnTo>
                  <a:pt x="0" y="3924300"/>
                </a:lnTo>
                <a:lnTo>
                  <a:pt x="0" y="3975100"/>
                </a:lnTo>
                <a:close/>
              </a:path>
              <a:path w="11336655" h="10274300">
                <a:moveTo>
                  <a:pt x="9350754" y="4978400"/>
                </a:moveTo>
                <a:lnTo>
                  <a:pt x="9399563" y="4978400"/>
                </a:lnTo>
                <a:lnTo>
                  <a:pt x="9399563" y="3975100"/>
                </a:lnTo>
                <a:lnTo>
                  <a:pt x="9350754" y="3975100"/>
                </a:lnTo>
                <a:lnTo>
                  <a:pt x="9350754" y="4978400"/>
                </a:lnTo>
                <a:close/>
              </a:path>
              <a:path w="11336655" h="10274300">
                <a:moveTo>
                  <a:pt x="8298321" y="4978400"/>
                </a:moveTo>
                <a:lnTo>
                  <a:pt x="8347130" y="4978400"/>
                </a:lnTo>
                <a:lnTo>
                  <a:pt x="8347130" y="3975100"/>
                </a:lnTo>
                <a:lnTo>
                  <a:pt x="8298321" y="3975100"/>
                </a:lnTo>
                <a:lnTo>
                  <a:pt x="8298321" y="4978400"/>
                </a:lnTo>
                <a:close/>
              </a:path>
              <a:path w="11336655" h="10274300">
                <a:moveTo>
                  <a:pt x="7245887" y="4978400"/>
                </a:moveTo>
                <a:lnTo>
                  <a:pt x="7294697" y="4978400"/>
                </a:lnTo>
                <a:lnTo>
                  <a:pt x="7294697" y="3975100"/>
                </a:lnTo>
                <a:lnTo>
                  <a:pt x="7245887" y="3975100"/>
                </a:lnTo>
                <a:lnTo>
                  <a:pt x="7245887" y="4978400"/>
                </a:lnTo>
                <a:close/>
              </a:path>
              <a:path w="11336655" h="10274300">
                <a:moveTo>
                  <a:pt x="6193454" y="4978400"/>
                </a:moveTo>
                <a:lnTo>
                  <a:pt x="6242264" y="4978400"/>
                </a:lnTo>
                <a:lnTo>
                  <a:pt x="6242264" y="3975100"/>
                </a:lnTo>
                <a:lnTo>
                  <a:pt x="6193454" y="3975100"/>
                </a:lnTo>
                <a:lnTo>
                  <a:pt x="6193454" y="4978400"/>
                </a:lnTo>
                <a:close/>
              </a:path>
              <a:path w="11336655" h="10274300">
                <a:moveTo>
                  <a:pt x="5141005" y="4978400"/>
                </a:moveTo>
                <a:lnTo>
                  <a:pt x="5189814" y="4978400"/>
                </a:lnTo>
                <a:lnTo>
                  <a:pt x="5189814" y="3975100"/>
                </a:lnTo>
                <a:lnTo>
                  <a:pt x="5141005" y="3975100"/>
                </a:lnTo>
                <a:lnTo>
                  <a:pt x="5141005" y="4978400"/>
                </a:lnTo>
                <a:close/>
              </a:path>
              <a:path w="11336655" h="10274300">
                <a:moveTo>
                  <a:pt x="4088588" y="4978400"/>
                </a:moveTo>
                <a:lnTo>
                  <a:pt x="4137397" y="4978400"/>
                </a:lnTo>
                <a:lnTo>
                  <a:pt x="4137397" y="3975100"/>
                </a:lnTo>
                <a:lnTo>
                  <a:pt x="4088588" y="3975100"/>
                </a:lnTo>
                <a:lnTo>
                  <a:pt x="4088588" y="4978400"/>
                </a:lnTo>
                <a:close/>
              </a:path>
              <a:path w="11336655" h="10274300">
                <a:moveTo>
                  <a:pt x="3036139" y="4978400"/>
                </a:moveTo>
                <a:lnTo>
                  <a:pt x="3084948" y="4978400"/>
                </a:lnTo>
                <a:lnTo>
                  <a:pt x="3084948" y="3975100"/>
                </a:lnTo>
                <a:lnTo>
                  <a:pt x="3036139" y="3975100"/>
                </a:lnTo>
                <a:lnTo>
                  <a:pt x="3036139" y="4978400"/>
                </a:lnTo>
                <a:close/>
              </a:path>
              <a:path w="11336655" h="10274300">
                <a:moveTo>
                  <a:pt x="1983690" y="4978400"/>
                </a:moveTo>
                <a:lnTo>
                  <a:pt x="2032499" y="4978400"/>
                </a:lnTo>
                <a:lnTo>
                  <a:pt x="2032499" y="3975100"/>
                </a:lnTo>
                <a:lnTo>
                  <a:pt x="1983690" y="3975100"/>
                </a:lnTo>
                <a:lnTo>
                  <a:pt x="1983690" y="4978400"/>
                </a:lnTo>
                <a:close/>
              </a:path>
              <a:path w="11336655" h="10274300">
                <a:moveTo>
                  <a:pt x="931273" y="4978400"/>
                </a:moveTo>
                <a:lnTo>
                  <a:pt x="980082" y="4978400"/>
                </a:lnTo>
                <a:lnTo>
                  <a:pt x="980082" y="3975100"/>
                </a:lnTo>
                <a:lnTo>
                  <a:pt x="931273" y="3975100"/>
                </a:lnTo>
                <a:lnTo>
                  <a:pt x="931273" y="4978400"/>
                </a:lnTo>
                <a:close/>
              </a:path>
              <a:path w="11336655" h="10274300">
                <a:moveTo>
                  <a:pt x="0" y="5029200"/>
                </a:moveTo>
                <a:lnTo>
                  <a:pt x="11336059" y="5029200"/>
                </a:lnTo>
                <a:lnTo>
                  <a:pt x="11336059" y="4978400"/>
                </a:lnTo>
                <a:lnTo>
                  <a:pt x="0" y="4978400"/>
                </a:lnTo>
                <a:lnTo>
                  <a:pt x="0" y="5029200"/>
                </a:lnTo>
                <a:close/>
              </a:path>
              <a:path w="11336655" h="10274300">
                <a:moveTo>
                  <a:pt x="9350754" y="6032500"/>
                </a:moveTo>
                <a:lnTo>
                  <a:pt x="9399563" y="6032500"/>
                </a:lnTo>
                <a:lnTo>
                  <a:pt x="9399563" y="5029200"/>
                </a:lnTo>
                <a:lnTo>
                  <a:pt x="9350754" y="5029200"/>
                </a:lnTo>
                <a:lnTo>
                  <a:pt x="9350754" y="6032500"/>
                </a:lnTo>
                <a:close/>
              </a:path>
              <a:path w="11336655" h="10274300">
                <a:moveTo>
                  <a:pt x="8298321" y="6032500"/>
                </a:moveTo>
                <a:lnTo>
                  <a:pt x="8347130" y="6032500"/>
                </a:lnTo>
                <a:lnTo>
                  <a:pt x="8347130" y="5029200"/>
                </a:lnTo>
                <a:lnTo>
                  <a:pt x="8298321" y="5029200"/>
                </a:lnTo>
                <a:lnTo>
                  <a:pt x="8298321" y="6032500"/>
                </a:lnTo>
                <a:close/>
              </a:path>
              <a:path w="11336655" h="10274300">
                <a:moveTo>
                  <a:pt x="7245887" y="6032500"/>
                </a:moveTo>
                <a:lnTo>
                  <a:pt x="7294697" y="6032500"/>
                </a:lnTo>
                <a:lnTo>
                  <a:pt x="7294697" y="5029200"/>
                </a:lnTo>
                <a:lnTo>
                  <a:pt x="7245887" y="5029200"/>
                </a:lnTo>
                <a:lnTo>
                  <a:pt x="7245887" y="6032500"/>
                </a:lnTo>
                <a:close/>
              </a:path>
              <a:path w="11336655" h="10274300">
                <a:moveTo>
                  <a:pt x="6193454" y="6032500"/>
                </a:moveTo>
                <a:lnTo>
                  <a:pt x="6242264" y="6032500"/>
                </a:lnTo>
                <a:lnTo>
                  <a:pt x="6242264" y="5029200"/>
                </a:lnTo>
                <a:lnTo>
                  <a:pt x="6193454" y="5029200"/>
                </a:lnTo>
                <a:lnTo>
                  <a:pt x="6193454" y="6032500"/>
                </a:lnTo>
                <a:close/>
              </a:path>
              <a:path w="11336655" h="10274300">
                <a:moveTo>
                  <a:pt x="5141005" y="6032500"/>
                </a:moveTo>
                <a:lnTo>
                  <a:pt x="5189814" y="6032500"/>
                </a:lnTo>
                <a:lnTo>
                  <a:pt x="5189814" y="5029200"/>
                </a:lnTo>
                <a:lnTo>
                  <a:pt x="5141005" y="5029200"/>
                </a:lnTo>
                <a:lnTo>
                  <a:pt x="5141005" y="6032500"/>
                </a:lnTo>
                <a:close/>
              </a:path>
              <a:path w="11336655" h="10274300">
                <a:moveTo>
                  <a:pt x="4088588" y="6032500"/>
                </a:moveTo>
                <a:lnTo>
                  <a:pt x="4137397" y="6032500"/>
                </a:lnTo>
                <a:lnTo>
                  <a:pt x="4137397" y="5029200"/>
                </a:lnTo>
                <a:lnTo>
                  <a:pt x="4088588" y="5029200"/>
                </a:lnTo>
                <a:lnTo>
                  <a:pt x="4088588" y="6032500"/>
                </a:lnTo>
                <a:close/>
              </a:path>
              <a:path w="11336655" h="10274300">
                <a:moveTo>
                  <a:pt x="3036139" y="6032500"/>
                </a:moveTo>
                <a:lnTo>
                  <a:pt x="3084948" y="6032500"/>
                </a:lnTo>
                <a:lnTo>
                  <a:pt x="3084948" y="5029200"/>
                </a:lnTo>
                <a:lnTo>
                  <a:pt x="3036139" y="5029200"/>
                </a:lnTo>
                <a:lnTo>
                  <a:pt x="3036139" y="6032500"/>
                </a:lnTo>
                <a:close/>
              </a:path>
              <a:path w="11336655" h="10274300">
                <a:moveTo>
                  <a:pt x="1983690" y="6032500"/>
                </a:moveTo>
                <a:lnTo>
                  <a:pt x="2032499" y="6032500"/>
                </a:lnTo>
                <a:lnTo>
                  <a:pt x="2032499" y="5029200"/>
                </a:lnTo>
                <a:lnTo>
                  <a:pt x="1983690" y="5029200"/>
                </a:lnTo>
                <a:lnTo>
                  <a:pt x="1983690" y="6032500"/>
                </a:lnTo>
                <a:close/>
              </a:path>
              <a:path w="11336655" h="10274300">
                <a:moveTo>
                  <a:pt x="931273" y="6032500"/>
                </a:moveTo>
                <a:lnTo>
                  <a:pt x="980082" y="6032500"/>
                </a:lnTo>
                <a:lnTo>
                  <a:pt x="980082" y="5029200"/>
                </a:lnTo>
                <a:lnTo>
                  <a:pt x="931273" y="5029200"/>
                </a:lnTo>
                <a:lnTo>
                  <a:pt x="931273" y="6032500"/>
                </a:lnTo>
                <a:close/>
              </a:path>
              <a:path w="11336655" h="10274300">
                <a:moveTo>
                  <a:pt x="0" y="6070600"/>
                </a:moveTo>
                <a:lnTo>
                  <a:pt x="11336059" y="6070600"/>
                </a:lnTo>
                <a:lnTo>
                  <a:pt x="11336059" y="6032500"/>
                </a:lnTo>
                <a:lnTo>
                  <a:pt x="0" y="6032500"/>
                </a:lnTo>
                <a:lnTo>
                  <a:pt x="0" y="6070600"/>
                </a:lnTo>
                <a:close/>
              </a:path>
              <a:path w="11336655" h="10274300">
                <a:moveTo>
                  <a:pt x="9350754" y="7086600"/>
                </a:moveTo>
                <a:lnTo>
                  <a:pt x="9399563" y="7086600"/>
                </a:lnTo>
                <a:lnTo>
                  <a:pt x="9399563" y="6070600"/>
                </a:lnTo>
                <a:lnTo>
                  <a:pt x="9350754" y="6070600"/>
                </a:lnTo>
                <a:lnTo>
                  <a:pt x="9350754" y="7086600"/>
                </a:lnTo>
                <a:close/>
              </a:path>
              <a:path w="11336655" h="10274300">
                <a:moveTo>
                  <a:pt x="8298321" y="7086600"/>
                </a:moveTo>
                <a:lnTo>
                  <a:pt x="8347130" y="7086600"/>
                </a:lnTo>
                <a:lnTo>
                  <a:pt x="8347130" y="6070600"/>
                </a:lnTo>
                <a:lnTo>
                  <a:pt x="8298321" y="6070600"/>
                </a:lnTo>
                <a:lnTo>
                  <a:pt x="8298321" y="7086600"/>
                </a:lnTo>
                <a:close/>
              </a:path>
              <a:path w="11336655" h="10274300">
                <a:moveTo>
                  <a:pt x="7245887" y="7086600"/>
                </a:moveTo>
                <a:lnTo>
                  <a:pt x="7294697" y="7086600"/>
                </a:lnTo>
                <a:lnTo>
                  <a:pt x="7294697" y="6070600"/>
                </a:lnTo>
                <a:lnTo>
                  <a:pt x="7245887" y="6070600"/>
                </a:lnTo>
                <a:lnTo>
                  <a:pt x="7245887" y="7086600"/>
                </a:lnTo>
                <a:close/>
              </a:path>
              <a:path w="11336655" h="10274300">
                <a:moveTo>
                  <a:pt x="6193454" y="7086600"/>
                </a:moveTo>
                <a:lnTo>
                  <a:pt x="6242264" y="7086600"/>
                </a:lnTo>
                <a:lnTo>
                  <a:pt x="6242264" y="6070600"/>
                </a:lnTo>
                <a:lnTo>
                  <a:pt x="6193454" y="6070600"/>
                </a:lnTo>
                <a:lnTo>
                  <a:pt x="6193454" y="7086600"/>
                </a:lnTo>
                <a:close/>
              </a:path>
              <a:path w="11336655" h="10274300">
                <a:moveTo>
                  <a:pt x="5141005" y="7086600"/>
                </a:moveTo>
                <a:lnTo>
                  <a:pt x="5189814" y="7086600"/>
                </a:lnTo>
                <a:lnTo>
                  <a:pt x="5189814" y="6070600"/>
                </a:lnTo>
                <a:lnTo>
                  <a:pt x="5141005" y="6070600"/>
                </a:lnTo>
                <a:lnTo>
                  <a:pt x="5141005" y="7086600"/>
                </a:lnTo>
                <a:close/>
              </a:path>
              <a:path w="11336655" h="10274300">
                <a:moveTo>
                  <a:pt x="4088588" y="7086600"/>
                </a:moveTo>
                <a:lnTo>
                  <a:pt x="4137397" y="7086600"/>
                </a:lnTo>
                <a:lnTo>
                  <a:pt x="4137397" y="6070600"/>
                </a:lnTo>
                <a:lnTo>
                  <a:pt x="4088588" y="6070600"/>
                </a:lnTo>
                <a:lnTo>
                  <a:pt x="4088588" y="7086600"/>
                </a:lnTo>
                <a:close/>
              </a:path>
              <a:path w="11336655" h="10274300">
                <a:moveTo>
                  <a:pt x="3036139" y="7086600"/>
                </a:moveTo>
                <a:lnTo>
                  <a:pt x="3084948" y="7086600"/>
                </a:lnTo>
                <a:lnTo>
                  <a:pt x="3084948" y="6070600"/>
                </a:lnTo>
                <a:lnTo>
                  <a:pt x="3036139" y="6070600"/>
                </a:lnTo>
                <a:lnTo>
                  <a:pt x="3036139" y="7086600"/>
                </a:lnTo>
                <a:close/>
              </a:path>
              <a:path w="11336655" h="10274300">
                <a:moveTo>
                  <a:pt x="1983690" y="7086600"/>
                </a:moveTo>
                <a:lnTo>
                  <a:pt x="2032499" y="7086600"/>
                </a:lnTo>
                <a:lnTo>
                  <a:pt x="2032499" y="6070600"/>
                </a:lnTo>
                <a:lnTo>
                  <a:pt x="1983690" y="6070600"/>
                </a:lnTo>
                <a:lnTo>
                  <a:pt x="1983690" y="7086600"/>
                </a:lnTo>
                <a:close/>
              </a:path>
              <a:path w="11336655" h="10274300">
                <a:moveTo>
                  <a:pt x="931273" y="7086600"/>
                </a:moveTo>
                <a:lnTo>
                  <a:pt x="980082" y="7086600"/>
                </a:lnTo>
                <a:lnTo>
                  <a:pt x="980082" y="6070600"/>
                </a:lnTo>
                <a:lnTo>
                  <a:pt x="931273" y="6070600"/>
                </a:lnTo>
                <a:lnTo>
                  <a:pt x="931273" y="7086600"/>
                </a:lnTo>
                <a:close/>
              </a:path>
              <a:path w="11336655" h="10274300">
                <a:moveTo>
                  <a:pt x="0" y="7124700"/>
                </a:moveTo>
                <a:lnTo>
                  <a:pt x="11336059" y="7124700"/>
                </a:lnTo>
                <a:lnTo>
                  <a:pt x="11336059" y="7086600"/>
                </a:lnTo>
                <a:lnTo>
                  <a:pt x="0" y="7086600"/>
                </a:lnTo>
                <a:lnTo>
                  <a:pt x="0" y="7124700"/>
                </a:lnTo>
                <a:close/>
              </a:path>
              <a:path w="11336655" h="10274300">
                <a:moveTo>
                  <a:pt x="9350754" y="8128000"/>
                </a:moveTo>
                <a:lnTo>
                  <a:pt x="9399563" y="8128000"/>
                </a:lnTo>
                <a:lnTo>
                  <a:pt x="9399563" y="7124700"/>
                </a:lnTo>
                <a:lnTo>
                  <a:pt x="9350754" y="7124700"/>
                </a:lnTo>
                <a:lnTo>
                  <a:pt x="9350754" y="8128000"/>
                </a:lnTo>
                <a:close/>
              </a:path>
              <a:path w="11336655" h="10274300">
                <a:moveTo>
                  <a:pt x="8298321" y="8128000"/>
                </a:moveTo>
                <a:lnTo>
                  <a:pt x="8347130" y="8128000"/>
                </a:lnTo>
                <a:lnTo>
                  <a:pt x="8347130" y="7124700"/>
                </a:lnTo>
                <a:lnTo>
                  <a:pt x="8298321" y="7124700"/>
                </a:lnTo>
                <a:lnTo>
                  <a:pt x="8298321" y="8128000"/>
                </a:lnTo>
                <a:close/>
              </a:path>
              <a:path w="11336655" h="10274300">
                <a:moveTo>
                  <a:pt x="7245887" y="8128000"/>
                </a:moveTo>
                <a:lnTo>
                  <a:pt x="7294697" y="8128000"/>
                </a:lnTo>
                <a:lnTo>
                  <a:pt x="7294697" y="7124700"/>
                </a:lnTo>
                <a:lnTo>
                  <a:pt x="7245887" y="7124700"/>
                </a:lnTo>
                <a:lnTo>
                  <a:pt x="7245887" y="8128000"/>
                </a:lnTo>
                <a:close/>
              </a:path>
              <a:path w="11336655" h="10274300">
                <a:moveTo>
                  <a:pt x="6193454" y="8128000"/>
                </a:moveTo>
                <a:lnTo>
                  <a:pt x="6242264" y="8128000"/>
                </a:lnTo>
                <a:lnTo>
                  <a:pt x="6242264" y="7124700"/>
                </a:lnTo>
                <a:lnTo>
                  <a:pt x="6193454" y="7124700"/>
                </a:lnTo>
                <a:lnTo>
                  <a:pt x="6193454" y="8128000"/>
                </a:lnTo>
                <a:close/>
              </a:path>
              <a:path w="11336655" h="10274300">
                <a:moveTo>
                  <a:pt x="5141005" y="8128000"/>
                </a:moveTo>
                <a:lnTo>
                  <a:pt x="5189814" y="8128000"/>
                </a:lnTo>
                <a:lnTo>
                  <a:pt x="5189814" y="7124700"/>
                </a:lnTo>
                <a:lnTo>
                  <a:pt x="5141005" y="7124700"/>
                </a:lnTo>
                <a:lnTo>
                  <a:pt x="5141005" y="8128000"/>
                </a:lnTo>
                <a:close/>
              </a:path>
              <a:path w="11336655" h="10274300">
                <a:moveTo>
                  <a:pt x="4088588" y="8128000"/>
                </a:moveTo>
                <a:lnTo>
                  <a:pt x="4137397" y="8128000"/>
                </a:lnTo>
                <a:lnTo>
                  <a:pt x="4137397" y="7124700"/>
                </a:lnTo>
                <a:lnTo>
                  <a:pt x="4088588" y="7124700"/>
                </a:lnTo>
                <a:lnTo>
                  <a:pt x="4088588" y="8128000"/>
                </a:lnTo>
                <a:close/>
              </a:path>
              <a:path w="11336655" h="10274300">
                <a:moveTo>
                  <a:pt x="3036139" y="8128000"/>
                </a:moveTo>
                <a:lnTo>
                  <a:pt x="3084948" y="8128000"/>
                </a:lnTo>
                <a:lnTo>
                  <a:pt x="3084948" y="7124700"/>
                </a:lnTo>
                <a:lnTo>
                  <a:pt x="3036139" y="7124700"/>
                </a:lnTo>
                <a:lnTo>
                  <a:pt x="3036139" y="8128000"/>
                </a:lnTo>
                <a:close/>
              </a:path>
              <a:path w="11336655" h="10274300">
                <a:moveTo>
                  <a:pt x="1983690" y="8128000"/>
                </a:moveTo>
                <a:lnTo>
                  <a:pt x="2032499" y="8128000"/>
                </a:lnTo>
                <a:lnTo>
                  <a:pt x="2032499" y="7124700"/>
                </a:lnTo>
                <a:lnTo>
                  <a:pt x="1983690" y="7124700"/>
                </a:lnTo>
                <a:lnTo>
                  <a:pt x="1983690" y="8128000"/>
                </a:lnTo>
                <a:close/>
              </a:path>
              <a:path w="11336655" h="10274300">
                <a:moveTo>
                  <a:pt x="931273" y="8128000"/>
                </a:moveTo>
                <a:lnTo>
                  <a:pt x="980082" y="8128000"/>
                </a:lnTo>
                <a:lnTo>
                  <a:pt x="980082" y="7124700"/>
                </a:lnTo>
                <a:lnTo>
                  <a:pt x="931273" y="7124700"/>
                </a:lnTo>
                <a:lnTo>
                  <a:pt x="931273" y="8128000"/>
                </a:lnTo>
                <a:close/>
              </a:path>
              <a:path w="11336655" h="10274300">
                <a:moveTo>
                  <a:pt x="0" y="8178800"/>
                </a:moveTo>
                <a:lnTo>
                  <a:pt x="11336059" y="8178800"/>
                </a:lnTo>
                <a:lnTo>
                  <a:pt x="11336059" y="8128000"/>
                </a:lnTo>
                <a:lnTo>
                  <a:pt x="0" y="8128000"/>
                </a:lnTo>
                <a:lnTo>
                  <a:pt x="0" y="8178800"/>
                </a:lnTo>
                <a:close/>
              </a:path>
              <a:path w="11336655" h="10274300">
                <a:moveTo>
                  <a:pt x="9350754" y="9182100"/>
                </a:moveTo>
                <a:lnTo>
                  <a:pt x="9399563" y="9182100"/>
                </a:lnTo>
                <a:lnTo>
                  <a:pt x="9399563" y="8178800"/>
                </a:lnTo>
                <a:lnTo>
                  <a:pt x="9350754" y="8178800"/>
                </a:lnTo>
                <a:lnTo>
                  <a:pt x="9350754" y="9182100"/>
                </a:lnTo>
                <a:close/>
              </a:path>
              <a:path w="11336655" h="10274300">
                <a:moveTo>
                  <a:pt x="8298321" y="9182100"/>
                </a:moveTo>
                <a:lnTo>
                  <a:pt x="8347130" y="9182100"/>
                </a:lnTo>
                <a:lnTo>
                  <a:pt x="8347130" y="8178800"/>
                </a:lnTo>
                <a:lnTo>
                  <a:pt x="8298321" y="8178800"/>
                </a:lnTo>
                <a:lnTo>
                  <a:pt x="8298321" y="9182100"/>
                </a:lnTo>
                <a:close/>
              </a:path>
              <a:path w="11336655" h="10274300">
                <a:moveTo>
                  <a:pt x="7245887" y="9182100"/>
                </a:moveTo>
                <a:lnTo>
                  <a:pt x="7294697" y="9182100"/>
                </a:lnTo>
                <a:lnTo>
                  <a:pt x="7294697" y="8178800"/>
                </a:lnTo>
                <a:lnTo>
                  <a:pt x="7245887" y="8178800"/>
                </a:lnTo>
                <a:lnTo>
                  <a:pt x="7245887" y="9182100"/>
                </a:lnTo>
                <a:close/>
              </a:path>
              <a:path w="11336655" h="10274300">
                <a:moveTo>
                  <a:pt x="6193454" y="9182100"/>
                </a:moveTo>
                <a:lnTo>
                  <a:pt x="6242264" y="9182100"/>
                </a:lnTo>
                <a:lnTo>
                  <a:pt x="6242264" y="8178800"/>
                </a:lnTo>
                <a:lnTo>
                  <a:pt x="6193454" y="8178800"/>
                </a:lnTo>
                <a:lnTo>
                  <a:pt x="6193454" y="9182100"/>
                </a:lnTo>
                <a:close/>
              </a:path>
              <a:path w="11336655" h="10274300">
                <a:moveTo>
                  <a:pt x="5141005" y="9182100"/>
                </a:moveTo>
                <a:lnTo>
                  <a:pt x="5189814" y="9182100"/>
                </a:lnTo>
                <a:lnTo>
                  <a:pt x="5189814" y="8178800"/>
                </a:lnTo>
                <a:lnTo>
                  <a:pt x="5141005" y="8178800"/>
                </a:lnTo>
                <a:lnTo>
                  <a:pt x="5141005" y="9182100"/>
                </a:lnTo>
                <a:close/>
              </a:path>
              <a:path w="11336655" h="10274300">
                <a:moveTo>
                  <a:pt x="4088588" y="9182100"/>
                </a:moveTo>
                <a:lnTo>
                  <a:pt x="4137397" y="9182100"/>
                </a:lnTo>
                <a:lnTo>
                  <a:pt x="4137397" y="8178800"/>
                </a:lnTo>
                <a:lnTo>
                  <a:pt x="4088588" y="8178800"/>
                </a:lnTo>
                <a:lnTo>
                  <a:pt x="4088588" y="9182100"/>
                </a:lnTo>
                <a:close/>
              </a:path>
              <a:path w="11336655" h="10274300">
                <a:moveTo>
                  <a:pt x="3036139" y="9182100"/>
                </a:moveTo>
                <a:lnTo>
                  <a:pt x="3084948" y="9182100"/>
                </a:lnTo>
                <a:lnTo>
                  <a:pt x="3084948" y="8178800"/>
                </a:lnTo>
                <a:lnTo>
                  <a:pt x="3036139" y="8178800"/>
                </a:lnTo>
                <a:lnTo>
                  <a:pt x="3036139" y="9182100"/>
                </a:lnTo>
                <a:close/>
              </a:path>
              <a:path w="11336655" h="10274300">
                <a:moveTo>
                  <a:pt x="1983690" y="9182100"/>
                </a:moveTo>
                <a:lnTo>
                  <a:pt x="2032499" y="9182100"/>
                </a:lnTo>
                <a:lnTo>
                  <a:pt x="2032499" y="8178800"/>
                </a:lnTo>
                <a:lnTo>
                  <a:pt x="1983690" y="8178800"/>
                </a:lnTo>
                <a:lnTo>
                  <a:pt x="1983690" y="9182100"/>
                </a:lnTo>
                <a:close/>
              </a:path>
              <a:path w="11336655" h="10274300">
                <a:moveTo>
                  <a:pt x="931273" y="9182100"/>
                </a:moveTo>
                <a:lnTo>
                  <a:pt x="980082" y="9182100"/>
                </a:lnTo>
                <a:lnTo>
                  <a:pt x="980082" y="8178800"/>
                </a:lnTo>
                <a:lnTo>
                  <a:pt x="931273" y="8178800"/>
                </a:lnTo>
                <a:lnTo>
                  <a:pt x="931273" y="9182100"/>
                </a:lnTo>
                <a:close/>
              </a:path>
              <a:path w="11336655" h="10274300">
                <a:moveTo>
                  <a:pt x="0" y="9232900"/>
                </a:moveTo>
                <a:lnTo>
                  <a:pt x="11336059" y="9232900"/>
                </a:lnTo>
                <a:lnTo>
                  <a:pt x="11336059" y="9182100"/>
                </a:lnTo>
                <a:lnTo>
                  <a:pt x="0" y="9182100"/>
                </a:lnTo>
                <a:lnTo>
                  <a:pt x="0" y="9232900"/>
                </a:lnTo>
                <a:close/>
              </a:path>
              <a:path w="11336655" h="10274300">
                <a:moveTo>
                  <a:pt x="9350754" y="10236200"/>
                </a:moveTo>
                <a:lnTo>
                  <a:pt x="9399563" y="10236200"/>
                </a:lnTo>
                <a:lnTo>
                  <a:pt x="9399563" y="9232900"/>
                </a:lnTo>
                <a:lnTo>
                  <a:pt x="9350754" y="9232900"/>
                </a:lnTo>
                <a:lnTo>
                  <a:pt x="9350754" y="10236200"/>
                </a:lnTo>
                <a:close/>
              </a:path>
              <a:path w="11336655" h="10274300">
                <a:moveTo>
                  <a:pt x="8298321" y="10236200"/>
                </a:moveTo>
                <a:lnTo>
                  <a:pt x="8347130" y="10236200"/>
                </a:lnTo>
                <a:lnTo>
                  <a:pt x="8347130" y="9232900"/>
                </a:lnTo>
                <a:lnTo>
                  <a:pt x="8298321" y="9232900"/>
                </a:lnTo>
                <a:lnTo>
                  <a:pt x="8298321" y="10236200"/>
                </a:lnTo>
                <a:close/>
              </a:path>
              <a:path w="11336655" h="10274300">
                <a:moveTo>
                  <a:pt x="7245887" y="10236200"/>
                </a:moveTo>
                <a:lnTo>
                  <a:pt x="7294697" y="10236200"/>
                </a:lnTo>
                <a:lnTo>
                  <a:pt x="7294697" y="9232900"/>
                </a:lnTo>
                <a:lnTo>
                  <a:pt x="7245887" y="9232900"/>
                </a:lnTo>
                <a:lnTo>
                  <a:pt x="7245887" y="10236200"/>
                </a:lnTo>
                <a:close/>
              </a:path>
              <a:path w="11336655" h="10274300">
                <a:moveTo>
                  <a:pt x="6193454" y="10236200"/>
                </a:moveTo>
                <a:lnTo>
                  <a:pt x="6242264" y="10236200"/>
                </a:lnTo>
                <a:lnTo>
                  <a:pt x="6242264" y="9232900"/>
                </a:lnTo>
                <a:lnTo>
                  <a:pt x="6193454" y="9232900"/>
                </a:lnTo>
                <a:lnTo>
                  <a:pt x="6193454" y="10236200"/>
                </a:lnTo>
                <a:close/>
              </a:path>
              <a:path w="11336655" h="10274300">
                <a:moveTo>
                  <a:pt x="5141005" y="10236200"/>
                </a:moveTo>
                <a:lnTo>
                  <a:pt x="5189814" y="10236200"/>
                </a:lnTo>
                <a:lnTo>
                  <a:pt x="5189814" y="9232900"/>
                </a:lnTo>
                <a:lnTo>
                  <a:pt x="5141005" y="9232900"/>
                </a:lnTo>
                <a:lnTo>
                  <a:pt x="5141005" y="10236200"/>
                </a:lnTo>
                <a:close/>
              </a:path>
              <a:path w="11336655" h="10274300">
                <a:moveTo>
                  <a:pt x="4088588" y="10236200"/>
                </a:moveTo>
                <a:lnTo>
                  <a:pt x="4137397" y="10236200"/>
                </a:lnTo>
                <a:lnTo>
                  <a:pt x="4137397" y="9232900"/>
                </a:lnTo>
                <a:lnTo>
                  <a:pt x="4088588" y="9232900"/>
                </a:lnTo>
                <a:lnTo>
                  <a:pt x="4088588" y="10236200"/>
                </a:lnTo>
                <a:close/>
              </a:path>
              <a:path w="11336655" h="10274300">
                <a:moveTo>
                  <a:pt x="3036139" y="10236200"/>
                </a:moveTo>
                <a:lnTo>
                  <a:pt x="3084948" y="10236200"/>
                </a:lnTo>
                <a:lnTo>
                  <a:pt x="3084948" y="9232900"/>
                </a:lnTo>
                <a:lnTo>
                  <a:pt x="3036139" y="9232900"/>
                </a:lnTo>
                <a:lnTo>
                  <a:pt x="3036139" y="10236200"/>
                </a:lnTo>
                <a:close/>
              </a:path>
              <a:path w="11336655" h="10274300">
                <a:moveTo>
                  <a:pt x="1983690" y="10236200"/>
                </a:moveTo>
                <a:lnTo>
                  <a:pt x="2032499" y="10236200"/>
                </a:lnTo>
                <a:lnTo>
                  <a:pt x="2032499" y="9232900"/>
                </a:lnTo>
                <a:lnTo>
                  <a:pt x="1983690" y="9232900"/>
                </a:lnTo>
                <a:lnTo>
                  <a:pt x="1983690" y="10236200"/>
                </a:lnTo>
                <a:close/>
              </a:path>
              <a:path w="11336655" h="10274300">
                <a:moveTo>
                  <a:pt x="931273" y="10236200"/>
                </a:moveTo>
                <a:lnTo>
                  <a:pt x="980082" y="10236200"/>
                </a:lnTo>
                <a:lnTo>
                  <a:pt x="980082" y="9232900"/>
                </a:lnTo>
                <a:lnTo>
                  <a:pt x="931273" y="9232900"/>
                </a:lnTo>
                <a:lnTo>
                  <a:pt x="931273" y="10236200"/>
                </a:lnTo>
                <a:close/>
              </a:path>
              <a:path w="11336655" h="10274300">
                <a:moveTo>
                  <a:pt x="0" y="10274300"/>
                </a:moveTo>
                <a:lnTo>
                  <a:pt x="11336059" y="10274300"/>
                </a:lnTo>
                <a:lnTo>
                  <a:pt x="11336059" y="10236200"/>
                </a:lnTo>
                <a:lnTo>
                  <a:pt x="0" y="10236200"/>
                </a:lnTo>
                <a:lnTo>
                  <a:pt x="0" y="10274300"/>
                </a:lnTo>
                <a:close/>
              </a:path>
            </a:pathLst>
          </a:custGeom>
          <a:solidFill>
            <a:srgbClr val="FFF9E7"/>
          </a:solidFill>
        </p:spPr>
        <p:txBody>
          <a:bodyPr wrap="square" lIns="0" tIns="0" rIns="0" bIns="0" rtlCol="0"/>
          <a:lstStyle/>
          <a:p>
            <a:endParaRPr/>
          </a:p>
        </p:txBody>
      </p:sp>
      <p:sp>
        <p:nvSpPr>
          <p:cNvPr id="21" name="object 21">
            <a:extLst>
              <a:ext uri="{C183D7F6-B498-43B3-948B-1728B52AA6E4}">
                <adec:decorative xmlns:adec="http://schemas.microsoft.com/office/drawing/2017/decorative" val="1"/>
              </a:ext>
            </a:extLst>
          </p:cNvPr>
          <p:cNvSpPr/>
          <p:nvPr/>
        </p:nvSpPr>
        <p:spPr>
          <a:xfrm>
            <a:off x="14756736" y="8616737"/>
            <a:ext cx="3531262" cy="1670261"/>
          </a:xfrm>
          <a:prstGeom prst="rect">
            <a:avLst/>
          </a:prstGeom>
          <a:blipFill>
            <a:blip r:embed="rId4" cstate="print"/>
            <a:stretch>
              <a:fillRect/>
            </a:stretch>
          </a:blipFill>
        </p:spPr>
        <p:txBody>
          <a:bodyPr wrap="square" lIns="0" tIns="0" rIns="0" bIns="0" rtlCol="0"/>
          <a:lstStyle/>
          <a:p>
            <a:endParaRPr/>
          </a:p>
        </p:txBody>
      </p:sp>
      <p:sp>
        <p:nvSpPr>
          <p:cNvPr id="50" name="Title 49">
            <a:extLst>
              <a:ext uri="{FF2B5EF4-FFF2-40B4-BE49-F238E27FC236}">
                <a16:creationId xmlns:a16="http://schemas.microsoft.com/office/drawing/2014/main" id="{CF47B9F3-32BE-7D7A-140B-F780B6F88BF4}"/>
              </a:ext>
            </a:extLst>
          </p:cNvPr>
          <p:cNvSpPr txBox="1">
            <a:spLocks noGrp="1"/>
          </p:cNvSpPr>
          <p:nvPr>
            <p:ph type="title" idx="4294967295"/>
          </p:nvPr>
        </p:nvSpPr>
        <p:spPr>
          <a:xfrm>
            <a:off x="7138759" y="533593"/>
            <a:ext cx="10617198"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mn-lt"/>
                <a:ea typeface="+mn-ea"/>
                <a:cs typeface="+mn-cs"/>
              </a:rPr>
              <a:t>Offer vs Serve Breakfast</a:t>
            </a:r>
          </a:p>
        </p:txBody>
      </p:sp>
      <p:sp>
        <p:nvSpPr>
          <p:cNvPr id="53" name="TextBox 52">
            <a:extLst>
              <a:ext uri="{FF2B5EF4-FFF2-40B4-BE49-F238E27FC236}">
                <a16:creationId xmlns:a16="http://schemas.microsoft.com/office/drawing/2014/main" id="{8CA100EF-50E4-97DB-BB05-AEDEEF7D7A2A}"/>
              </a:ext>
            </a:extLst>
          </p:cNvPr>
          <p:cNvSpPr txBox="1"/>
          <p:nvPr/>
        </p:nvSpPr>
        <p:spPr>
          <a:xfrm>
            <a:off x="8497042" y="2293025"/>
            <a:ext cx="9258915" cy="5816977"/>
          </a:xfrm>
          <a:prstGeom prst="rect">
            <a:avLst/>
          </a:prstGeom>
          <a:noFill/>
        </p:spPr>
        <p:txBody>
          <a:bodyPr wrap="square" rtlCol="0">
            <a:spAutoFit/>
          </a:bodyPr>
          <a:lstStyle/>
          <a:p>
            <a:r>
              <a:rPr lang="en-US" sz="3200" b="1" dirty="0"/>
              <a:t>Must offer 4 food Items</a:t>
            </a:r>
          </a:p>
          <a:p>
            <a:endParaRPr lang="en-US" sz="2800" dirty="0"/>
          </a:p>
          <a:p>
            <a:pPr marL="457200" indent="-457200">
              <a:buFont typeface="Arial" panose="020B0604020202020204" pitchFamily="34" charset="0"/>
              <a:buChar char="•"/>
            </a:pPr>
            <a:r>
              <a:rPr lang="en-US" sz="2800" dirty="0"/>
              <a:t>1 serving of fruit/vegetable</a:t>
            </a:r>
          </a:p>
          <a:p>
            <a:pPr marL="457200" indent="-457200">
              <a:buFont typeface="Arial" panose="020B0604020202020204" pitchFamily="34" charset="0"/>
              <a:buChar char="•"/>
            </a:pPr>
            <a:r>
              <a:rPr lang="en-US" sz="2800" dirty="0"/>
              <a:t>1 serving of bread/bread alternative</a:t>
            </a:r>
          </a:p>
          <a:p>
            <a:pPr marL="457200" indent="-457200">
              <a:buFont typeface="Arial" panose="020B0604020202020204" pitchFamily="34" charset="0"/>
              <a:buChar char="•"/>
            </a:pPr>
            <a:r>
              <a:rPr lang="en-US" sz="2800" dirty="0"/>
              <a:t>1 serving fluid milk</a:t>
            </a:r>
          </a:p>
          <a:p>
            <a:pPr marL="457200" indent="-457200">
              <a:buFont typeface="Arial" panose="020B0604020202020204" pitchFamily="34" charset="0"/>
              <a:buChar char="•"/>
            </a:pPr>
            <a:r>
              <a:rPr lang="en-US" sz="2800" dirty="0"/>
              <a:t>1 additional serving of: </a:t>
            </a:r>
          </a:p>
          <a:p>
            <a:pPr marL="914400" lvl="1" indent="-457200">
              <a:buFont typeface="Courier New" panose="02070309020205020404" pitchFamily="49" charset="0"/>
              <a:buChar char="o"/>
            </a:pPr>
            <a:r>
              <a:rPr lang="en-US" sz="2800" dirty="0"/>
              <a:t>Fruit/Vegetable</a:t>
            </a:r>
          </a:p>
          <a:p>
            <a:pPr marL="914400" lvl="1" indent="-457200">
              <a:buFont typeface="Courier New" panose="02070309020205020404" pitchFamily="49" charset="0"/>
              <a:buChar char="o"/>
            </a:pPr>
            <a:r>
              <a:rPr lang="en-US" sz="2800" dirty="0"/>
              <a:t>Bread/Bread alternative</a:t>
            </a:r>
          </a:p>
          <a:p>
            <a:pPr marL="914400" lvl="1" indent="-457200">
              <a:buFont typeface="Courier New" panose="02070309020205020404" pitchFamily="49" charset="0"/>
              <a:buChar char="o"/>
            </a:pPr>
            <a:r>
              <a:rPr lang="en-US" sz="2800" dirty="0"/>
              <a:t>Meat/Meat alternative</a:t>
            </a:r>
          </a:p>
          <a:p>
            <a:endParaRPr lang="en-US" sz="2800" dirty="0"/>
          </a:p>
          <a:p>
            <a:r>
              <a:rPr lang="en-US" sz="3200" b="1" dirty="0"/>
              <a:t>Students must select 3 out of 4 items</a:t>
            </a:r>
          </a:p>
          <a:p>
            <a:endParaRPr lang="en-US" sz="2800" dirty="0"/>
          </a:p>
          <a:p>
            <a:r>
              <a:rPr lang="en-US" sz="2800" dirty="0"/>
              <a:t>*All items offered must be different from each other</a:t>
            </a:r>
          </a:p>
        </p:txBody>
      </p:sp>
      <p:grpSp>
        <p:nvGrpSpPr>
          <p:cNvPr id="5" name="Group 4">
            <a:extLst>
              <a:ext uri="{FF2B5EF4-FFF2-40B4-BE49-F238E27FC236}">
                <a16:creationId xmlns:a16="http://schemas.microsoft.com/office/drawing/2014/main" id="{2B870666-6680-AE57-DF7E-201690E2C017}"/>
              </a:ext>
              <a:ext uri="{C183D7F6-B498-43B3-948B-1728B52AA6E4}">
                <adec:decorative xmlns:adec="http://schemas.microsoft.com/office/drawing/2017/decorative" val="1"/>
              </a:ext>
            </a:extLst>
          </p:cNvPr>
          <p:cNvGrpSpPr/>
          <p:nvPr/>
        </p:nvGrpSpPr>
        <p:grpSpPr>
          <a:xfrm>
            <a:off x="0" y="0"/>
            <a:ext cx="8434892" cy="9699697"/>
            <a:chOff x="0" y="0"/>
            <a:chExt cx="8434892" cy="9699697"/>
          </a:xfrm>
        </p:grpSpPr>
        <p:sp>
          <p:nvSpPr>
            <p:cNvPr id="54" name="object 176">
              <a:extLst>
                <a:ext uri="{FF2B5EF4-FFF2-40B4-BE49-F238E27FC236}">
                  <a16:creationId xmlns:a16="http://schemas.microsoft.com/office/drawing/2014/main" id="{4D067BDB-4FFB-0614-0D4A-65656DF8514D}"/>
                </a:ext>
              </a:extLst>
            </p:cNvPr>
            <p:cNvSpPr/>
            <p:nvPr/>
          </p:nvSpPr>
          <p:spPr>
            <a:xfrm>
              <a:off x="0" y="0"/>
              <a:ext cx="4128770" cy="4200525"/>
            </a:xfrm>
            <a:custGeom>
              <a:avLst/>
              <a:gdLst/>
              <a:ahLst/>
              <a:cxnLst/>
              <a:rect l="l" t="t" r="r" b="b"/>
              <a:pathLst>
                <a:path w="4128770" h="4200525">
                  <a:moveTo>
                    <a:pt x="1557044" y="4200524"/>
                  </a:moveTo>
                  <a:lnTo>
                    <a:pt x="1471014" y="4200524"/>
                  </a:lnTo>
                  <a:lnTo>
                    <a:pt x="1449858" y="4200135"/>
                  </a:lnTo>
                  <a:lnTo>
                    <a:pt x="1385726" y="4197772"/>
                  </a:lnTo>
                  <a:lnTo>
                    <a:pt x="1321671" y="4193837"/>
                  </a:lnTo>
                  <a:lnTo>
                    <a:pt x="1257733" y="4188331"/>
                  </a:lnTo>
                  <a:lnTo>
                    <a:pt x="1193948" y="4181257"/>
                  </a:lnTo>
                  <a:lnTo>
                    <a:pt x="1130356" y="4172620"/>
                  </a:lnTo>
                  <a:lnTo>
                    <a:pt x="1066996" y="4162425"/>
                  </a:lnTo>
                  <a:lnTo>
                    <a:pt x="1003904" y="4150679"/>
                  </a:lnTo>
                  <a:lnTo>
                    <a:pt x="941120" y="4137387"/>
                  </a:lnTo>
                  <a:lnTo>
                    <a:pt x="878681" y="4122559"/>
                  </a:lnTo>
                  <a:lnTo>
                    <a:pt x="816625" y="4106203"/>
                  </a:lnTo>
                  <a:lnTo>
                    <a:pt x="754989" y="4088329"/>
                  </a:lnTo>
                  <a:lnTo>
                    <a:pt x="693810" y="4068947"/>
                  </a:lnTo>
                  <a:lnTo>
                    <a:pt x="633125" y="4048070"/>
                  </a:lnTo>
                  <a:lnTo>
                    <a:pt x="572971" y="4025710"/>
                  </a:lnTo>
                  <a:lnTo>
                    <a:pt x="513384" y="4001881"/>
                  </a:lnTo>
                  <a:lnTo>
                    <a:pt x="454399" y="3976597"/>
                  </a:lnTo>
                  <a:lnTo>
                    <a:pt x="396053" y="3949872"/>
                  </a:lnTo>
                  <a:lnTo>
                    <a:pt x="338380" y="3921724"/>
                  </a:lnTo>
                  <a:lnTo>
                    <a:pt x="281415" y="3892168"/>
                  </a:lnTo>
                  <a:lnTo>
                    <a:pt x="225193" y="3861224"/>
                  </a:lnTo>
                  <a:lnTo>
                    <a:pt x="169747" y="3828909"/>
                  </a:lnTo>
                  <a:lnTo>
                    <a:pt x="115111" y="3795243"/>
                  </a:lnTo>
                  <a:lnTo>
                    <a:pt x="61317" y="3760246"/>
                  </a:lnTo>
                  <a:lnTo>
                    <a:pt x="8399" y="3723940"/>
                  </a:lnTo>
                  <a:lnTo>
                    <a:pt x="0" y="3717947"/>
                  </a:lnTo>
                  <a:lnTo>
                    <a:pt x="0" y="0"/>
                  </a:lnTo>
                  <a:lnTo>
                    <a:pt x="3592823" y="0"/>
                  </a:lnTo>
                  <a:lnTo>
                    <a:pt x="3594990" y="2812"/>
                  </a:lnTo>
                  <a:lnTo>
                    <a:pt x="3633222" y="54362"/>
                  </a:lnTo>
                  <a:lnTo>
                    <a:pt x="3670172" y="106827"/>
                  </a:lnTo>
                  <a:lnTo>
                    <a:pt x="3705829" y="160191"/>
                  </a:lnTo>
                  <a:lnTo>
                    <a:pt x="3740160" y="214406"/>
                  </a:lnTo>
                  <a:lnTo>
                    <a:pt x="3773155" y="269455"/>
                  </a:lnTo>
                  <a:lnTo>
                    <a:pt x="3804785" y="325289"/>
                  </a:lnTo>
                  <a:lnTo>
                    <a:pt x="3835040" y="381891"/>
                  </a:lnTo>
                  <a:lnTo>
                    <a:pt x="3863891" y="439210"/>
                  </a:lnTo>
                  <a:lnTo>
                    <a:pt x="3891332" y="497228"/>
                  </a:lnTo>
                  <a:lnTo>
                    <a:pt x="3917336" y="555894"/>
                  </a:lnTo>
                  <a:lnTo>
                    <a:pt x="3941897" y="615189"/>
                  </a:lnTo>
                  <a:lnTo>
                    <a:pt x="3964991" y="675059"/>
                  </a:lnTo>
                  <a:lnTo>
                    <a:pt x="3986613" y="735488"/>
                  </a:lnTo>
                  <a:lnTo>
                    <a:pt x="4006743" y="796420"/>
                  </a:lnTo>
                  <a:lnTo>
                    <a:pt x="4025373" y="857837"/>
                  </a:lnTo>
                  <a:lnTo>
                    <a:pt x="4042488" y="919683"/>
                  </a:lnTo>
                  <a:lnTo>
                    <a:pt x="4058083" y="981940"/>
                  </a:lnTo>
                  <a:lnTo>
                    <a:pt x="4072143" y="1044551"/>
                  </a:lnTo>
                  <a:lnTo>
                    <a:pt x="4084664" y="1107499"/>
                  </a:lnTo>
                  <a:lnTo>
                    <a:pt x="4095635" y="1170724"/>
                  </a:lnTo>
                  <a:lnTo>
                    <a:pt x="4105052" y="1234210"/>
                  </a:lnTo>
                  <a:lnTo>
                    <a:pt x="4112907" y="1297898"/>
                  </a:lnTo>
                  <a:lnTo>
                    <a:pt x="4119198" y="1361770"/>
                  </a:lnTo>
                  <a:lnTo>
                    <a:pt x="4123919" y="1425766"/>
                  </a:lnTo>
                  <a:lnTo>
                    <a:pt x="4127068" y="1489869"/>
                  </a:lnTo>
                  <a:lnTo>
                    <a:pt x="4128442" y="1543110"/>
                  </a:lnTo>
                  <a:lnTo>
                    <a:pt x="1557044" y="4200524"/>
                  </a:lnTo>
                  <a:close/>
                </a:path>
                <a:path w="4128770" h="4200525">
                  <a:moveTo>
                    <a:pt x="4128442" y="4200524"/>
                  </a:moveTo>
                  <a:lnTo>
                    <a:pt x="1557044" y="4200524"/>
                  </a:lnTo>
                  <a:lnTo>
                    <a:pt x="1578201" y="4200135"/>
                  </a:lnTo>
                  <a:lnTo>
                    <a:pt x="1610274" y="4199150"/>
                  </a:lnTo>
                  <a:lnTo>
                    <a:pt x="1674378" y="4196001"/>
                  </a:lnTo>
                  <a:lnTo>
                    <a:pt x="1738371" y="4191280"/>
                  </a:lnTo>
                  <a:lnTo>
                    <a:pt x="1802242" y="4184989"/>
                  </a:lnTo>
                  <a:lnTo>
                    <a:pt x="1865929" y="4177134"/>
                  </a:lnTo>
                  <a:lnTo>
                    <a:pt x="1929415" y="4167717"/>
                  </a:lnTo>
                  <a:lnTo>
                    <a:pt x="1992641" y="4156746"/>
                  </a:lnTo>
                  <a:lnTo>
                    <a:pt x="2055588" y="4144225"/>
                  </a:lnTo>
                  <a:lnTo>
                    <a:pt x="2118199" y="4130165"/>
                  </a:lnTo>
                  <a:lnTo>
                    <a:pt x="2180457" y="4114570"/>
                  </a:lnTo>
                  <a:lnTo>
                    <a:pt x="2242303" y="4097455"/>
                  </a:lnTo>
                  <a:lnTo>
                    <a:pt x="2303720" y="4078825"/>
                  </a:lnTo>
                  <a:lnTo>
                    <a:pt x="2364652" y="4058695"/>
                  </a:lnTo>
                  <a:lnTo>
                    <a:pt x="2425080" y="4037074"/>
                  </a:lnTo>
                  <a:lnTo>
                    <a:pt x="2484951" y="4013979"/>
                  </a:lnTo>
                  <a:lnTo>
                    <a:pt x="2544246" y="3989419"/>
                  </a:lnTo>
                  <a:lnTo>
                    <a:pt x="2602911" y="3963414"/>
                  </a:lnTo>
                  <a:lnTo>
                    <a:pt x="2660930" y="3935974"/>
                  </a:lnTo>
                  <a:lnTo>
                    <a:pt x="2718248" y="3907122"/>
                  </a:lnTo>
                  <a:lnTo>
                    <a:pt x="2774850" y="3876867"/>
                  </a:lnTo>
                  <a:lnTo>
                    <a:pt x="2830684" y="3845238"/>
                  </a:lnTo>
                  <a:lnTo>
                    <a:pt x="2885733" y="3812242"/>
                  </a:lnTo>
                  <a:lnTo>
                    <a:pt x="2939948" y="3777911"/>
                  </a:lnTo>
                  <a:lnTo>
                    <a:pt x="2993312" y="3742254"/>
                  </a:lnTo>
                  <a:lnTo>
                    <a:pt x="3045777" y="3705304"/>
                  </a:lnTo>
                  <a:lnTo>
                    <a:pt x="3097328" y="3667073"/>
                  </a:lnTo>
                  <a:lnTo>
                    <a:pt x="3147916" y="3627593"/>
                  </a:lnTo>
                  <a:lnTo>
                    <a:pt x="3197529" y="3586877"/>
                  </a:lnTo>
                  <a:lnTo>
                    <a:pt x="3246119" y="3544963"/>
                  </a:lnTo>
                  <a:lnTo>
                    <a:pt x="3293673" y="3501862"/>
                  </a:lnTo>
                  <a:lnTo>
                    <a:pt x="3340149" y="3457614"/>
                  </a:lnTo>
                  <a:lnTo>
                    <a:pt x="3385531" y="3412231"/>
                  </a:lnTo>
                  <a:lnTo>
                    <a:pt x="3429780" y="3365756"/>
                  </a:lnTo>
                  <a:lnTo>
                    <a:pt x="3472881" y="3318201"/>
                  </a:lnTo>
                  <a:lnTo>
                    <a:pt x="3514795" y="3269611"/>
                  </a:lnTo>
                  <a:lnTo>
                    <a:pt x="3555511" y="3219999"/>
                  </a:lnTo>
                  <a:lnTo>
                    <a:pt x="3594990" y="3169410"/>
                  </a:lnTo>
                  <a:lnTo>
                    <a:pt x="3633222" y="3117860"/>
                  </a:lnTo>
                  <a:lnTo>
                    <a:pt x="3670172" y="3065395"/>
                  </a:lnTo>
                  <a:lnTo>
                    <a:pt x="3705829" y="3012031"/>
                  </a:lnTo>
                  <a:lnTo>
                    <a:pt x="3740160" y="2957816"/>
                  </a:lnTo>
                  <a:lnTo>
                    <a:pt x="3773155" y="2902766"/>
                  </a:lnTo>
                  <a:lnTo>
                    <a:pt x="3804785" y="2846932"/>
                  </a:lnTo>
                  <a:lnTo>
                    <a:pt x="3835040" y="2790330"/>
                  </a:lnTo>
                  <a:lnTo>
                    <a:pt x="3863891" y="2733011"/>
                  </a:lnTo>
                  <a:lnTo>
                    <a:pt x="3891332" y="2674993"/>
                  </a:lnTo>
                  <a:lnTo>
                    <a:pt x="3917336" y="2616328"/>
                  </a:lnTo>
                  <a:lnTo>
                    <a:pt x="3941897" y="2557033"/>
                  </a:lnTo>
                  <a:lnTo>
                    <a:pt x="3964991" y="2497162"/>
                  </a:lnTo>
                  <a:lnTo>
                    <a:pt x="3986613" y="2436734"/>
                  </a:lnTo>
                  <a:lnTo>
                    <a:pt x="4006743" y="2375802"/>
                  </a:lnTo>
                  <a:lnTo>
                    <a:pt x="4025373" y="2314385"/>
                  </a:lnTo>
                  <a:lnTo>
                    <a:pt x="4042488" y="2252539"/>
                  </a:lnTo>
                  <a:lnTo>
                    <a:pt x="4058083" y="2190282"/>
                  </a:lnTo>
                  <a:lnTo>
                    <a:pt x="4072143" y="2127670"/>
                  </a:lnTo>
                  <a:lnTo>
                    <a:pt x="4084664" y="2064723"/>
                  </a:lnTo>
                  <a:lnTo>
                    <a:pt x="4095635" y="2001498"/>
                  </a:lnTo>
                  <a:lnTo>
                    <a:pt x="4105052" y="1938012"/>
                  </a:lnTo>
                  <a:lnTo>
                    <a:pt x="4112907" y="1874324"/>
                  </a:lnTo>
                  <a:lnTo>
                    <a:pt x="4119198" y="1810453"/>
                  </a:lnTo>
                  <a:lnTo>
                    <a:pt x="4123919" y="1746456"/>
                  </a:lnTo>
                  <a:lnTo>
                    <a:pt x="4127068" y="1682353"/>
                  </a:lnTo>
                  <a:lnTo>
                    <a:pt x="4128442" y="1629111"/>
                  </a:lnTo>
                  <a:lnTo>
                    <a:pt x="4128442" y="4200524"/>
                  </a:lnTo>
                  <a:close/>
                </a:path>
              </a:pathLst>
            </a:custGeom>
            <a:solidFill>
              <a:srgbClr val="FFD558"/>
            </a:solidFill>
          </p:spPr>
          <p:txBody>
            <a:bodyPr wrap="square" lIns="0" tIns="0" rIns="0" bIns="0" rtlCol="0"/>
            <a:lstStyle/>
            <a:p>
              <a:endParaRPr/>
            </a:p>
          </p:txBody>
        </p:sp>
        <p:sp>
          <p:nvSpPr>
            <p:cNvPr id="6" name="object 6"/>
            <p:cNvSpPr/>
            <p:nvPr/>
          </p:nvSpPr>
          <p:spPr>
            <a:xfrm>
              <a:off x="2766341" y="2566519"/>
              <a:ext cx="198012" cy="14695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2766166" y="726315"/>
              <a:ext cx="215198" cy="222777"/>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2024976" y="1559921"/>
              <a:ext cx="215194" cy="222781"/>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3541945" y="1559921"/>
              <a:ext cx="215199" cy="222781"/>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508002" y="1559921"/>
              <a:ext cx="215203" cy="222781"/>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1249197" y="2566572"/>
              <a:ext cx="215194" cy="222781"/>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1249197" y="726315"/>
              <a:ext cx="215194" cy="222777"/>
            </a:xfrm>
            <a:prstGeom prst="rect">
              <a:avLst/>
            </a:prstGeom>
            <a:blipFill>
              <a:blip r:embed="rId7" cstate="print"/>
              <a:stretch>
                <a:fillRect/>
              </a:stretch>
            </a:blipFill>
          </p:spPr>
          <p:txBody>
            <a:bodyPr wrap="square" lIns="0" tIns="0" rIns="0" bIns="0" rtlCol="0"/>
            <a:lstStyle/>
            <a:p>
              <a:endParaRPr/>
            </a:p>
          </p:txBody>
        </p:sp>
        <p:sp>
          <p:nvSpPr>
            <p:cNvPr id="25" name="object 25"/>
            <p:cNvSpPr/>
            <p:nvPr/>
          </p:nvSpPr>
          <p:spPr>
            <a:xfrm>
              <a:off x="7619664" y="2028322"/>
              <a:ext cx="815228" cy="909319"/>
            </a:xfrm>
            <a:prstGeom prst="rect">
              <a:avLst/>
            </a:prstGeom>
            <a:blipFill>
              <a:blip r:embed="rId9" cstate="print"/>
              <a:stretch>
                <a:fillRect/>
              </a:stretch>
            </a:blipFill>
          </p:spPr>
          <p:txBody>
            <a:bodyPr wrap="square" lIns="0" tIns="0" rIns="0" bIns="0" rtlCol="0"/>
            <a:lstStyle/>
            <a:p>
              <a:endParaRPr/>
            </a:p>
          </p:txBody>
        </p:sp>
        <p:pic>
          <p:nvPicPr>
            <p:cNvPr id="51" name="Picture 50" descr="Breakfast tray containing French toast sticks and syrup, sausage links, a fresh apple, juice, and milk.">
              <a:extLst>
                <a:ext uri="{FF2B5EF4-FFF2-40B4-BE49-F238E27FC236}">
                  <a16:creationId xmlns:a16="http://schemas.microsoft.com/office/drawing/2014/main" id="{8715AB14-8F38-BF60-5B8D-59E07F8672C2}"/>
                </a:ext>
              </a:extLst>
            </p:cNvPr>
            <p:cNvPicPr>
              <a:picLocks noChangeAspect="1"/>
            </p:cNvPicPr>
            <p:nvPr/>
          </p:nvPicPr>
          <p:blipFill rotWithShape="1">
            <a:blip r:embed="rId10"/>
            <a:srcRect t="7326" r="1" b="5495"/>
            <a:stretch/>
          </p:blipFill>
          <p:spPr>
            <a:xfrm>
              <a:off x="532043" y="1482830"/>
              <a:ext cx="5684667" cy="3764910"/>
            </a:xfrm>
            <a:prstGeom prst="rect">
              <a:avLst/>
            </a:prstGeom>
            <a:ln>
              <a:noFill/>
            </a:ln>
            <a:effectLst>
              <a:softEdge rad="112500"/>
            </a:effectLst>
          </p:spPr>
        </p:pic>
        <p:pic>
          <p:nvPicPr>
            <p:cNvPr id="55" name="Picture 54">
              <a:extLst>
                <a:ext uri="{FF2B5EF4-FFF2-40B4-BE49-F238E27FC236}">
                  <a16:creationId xmlns:a16="http://schemas.microsoft.com/office/drawing/2014/main" id="{BCF05874-335C-1086-4062-6F6DFDDF813B}"/>
                </a:ext>
              </a:extLst>
            </p:cNvPr>
            <p:cNvPicPr>
              <a:picLocks noChangeAspect="1"/>
            </p:cNvPicPr>
            <p:nvPr/>
          </p:nvPicPr>
          <p:blipFill>
            <a:blip r:embed="rId11"/>
            <a:stretch>
              <a:fillRect/>
            </a:stretch>
          </p:blipFill>
          <p:spPr>
            <a:xfrm>
              <a:off x="238185" y="5408381"/>
              <a:ext cx="6337635" cy="4291316"/>
            </a:xfrm>
            <a:prstGeom prst="rect">
              <a:avLst/>
            </a:prstGeom>
            <a:ln>
              <a:noFill/>
            </a:ln>
            <a:effectLst>
              <a:softEdge rad="112500"/>
            </a:effectLst>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C183D7F6-B498-43B3-948B-1728B52AA6E4}">
                <adec:decorative xmlns:adec="http://schemas.microsoft.com/office/drawing/2017/decorative" val="1"/>
              </a:ext>
            </a:extLst>
          </p:cNvPr>
          <p:cNvSpPr/>
          <p:nvPr/>
        </p:nvSpPr>
        <p:spPr>
          <a:xfrm>
            <a:off x="0" y="0"/>
            <a:ext cx="18288000" cy="1533525"/>
          </a:xfrm>
          <a:custGeom>
            <a:avLst/>
            <a:gdLst/>
            <a:ahLst/>
            <a:cxnLst/>
            <a:rect l="l" t="t" r="r" b="b"/>
            <a:pathLst>
              <a:path w="18288000" h="1533525">
                <a:moveTo>
                  <a:pt x="0" y="0"/>
                </a:moveTo>
                <a:lnTo>
                  <a:pt x="18287999" y="0"/>
                </a:lnTo>
                <a:lnTo>
                  <a:pt x="18287999" y="1533524"/>
                </a:lnTo>
                <a:lnTo>
                  <a:pt x="0" y="1533524"/>
                </a:lnTo>
                <a:lnTo>
                  <a:pt x="0" y="0"/>
                </a:lnTo>
                <a:close/>
              </a:path>
            </a:pathLst>
          </a:custGeom>
          <a:solidFill>
            <a:srgbClr val="FFD558"/>
          </a:solidFill>
        </p:spPr>
        <p:txBody>
          <a:bodyPr wrap="square" lIns="0" tIns="0" rIns="0" bIns="0" rtlCol="0"/>
          <a:lstStyle/>
          <a:p>
            <a:endParaRPr/>
          </a:p>
        </p:txBody>
      </p:sp>
      <p:sp>
        <p:nvSpPr>
          <p:cNvPr id="8" name="object 8">
            <a:extLst>
              <a:ext uri="{C183D7F6-B498-43B3-948B-1728B52AA6E4}">
                <adec:decorative xmlns:adec="http://schemas.microsoft.com/office/drawing/2017/decorative" val="1"/>
              </a:ext>
            </a:extLst>
          </p:cNvPr>
          <p:cNvSpPr/>
          <p:nvPr/>
        </p:nvSpPr>
        <p:spPr>
          <a:xfrm>
            <a:off x="3429001" y="675780"/>
            <a:ext cx="11429999" cy="1533525"/>
          </a:xfrm>
          <a:custGeom>
            <a:avLst/>
            <a:gdLst/>
            <a:ahLst/>
            <a:cxnLst/>
            <a:rect l="l" t="t" r="r" b="b"/>
            <a:pathLst>
              <a:path w="361314" h="1000125">
                <a:moveTo>
                  <a:pt x="356460" y="999743"/>
                </a:moveTo>
                <a:lnTo>
                  <a:pt x="4443" y="999743"/>
                </a:lnTo>
                <a:lnTo>
                  <a:pt x="0" y="995267"/>
                </a:lnTo>
                <a:lnTo>
                  <a:pt x="0" y="4476"/>
                </a:lnTo>
                <a:lnTo>
                  <a:pt x="4443" y="0"/>
                </a:lnTo>
                <a:lnTo>
                  <a:pt x="356460" y="0"/>
                </a:lnTo>
                <a:lnTo>
                  <a:pt x="360903" y="4476"/>
                </a:lnTo>
                <a:lnTo>
                  <a:pt x="360903" y="995267"/>
                </a:lnTo>
                <a:lnTo>
                  <a:pt x="356460" y="999743"/>
                </a:lnTo>
                <a:close/>
              </a:path>
            </a:pathLst>
          </a:custGeom>
          <a:solidFill>
            <a:srgbClr val="A0CFE6"/>
          </a:solidFill>
        </p:spPr>
        <p:txBody>
          <a:bodyPr wrap="square" lIns="0" tIns="0" rIns="0" bIns="0" rtlCol="0"/>
          <a:lstStyle/>
          <a:p>
            <a:endParaRPr dirty="0"/>
          </a:p>
        </p:txBody>
      </p:sp>
      <p:sp>
        <p:nvSpPr>
          <p:cNvPr id="25" name="object 25"/>
          <p:cNvSpPr txBox="1"/>
          <p:nvPr/>
        </p:nvSpPr>
        <p:spPr>
          <a:xfrm>
            <a:off x="3021460" y="974466"/>
            <a:ext cx="12245080" cy="936154"/>
          </a:xfrm>
          <a:prstGeom prst="rect">
            <a:avLst/>
          </a:prstGeom>
        </p:spPr>
        <p:txBody>
          <a:bodyPr vert="horz" wrap="square" lIns="0" tIns="12700" rIns="0" bIns="0" rtlCol="0">
            <a:spAutoFit/>
          </a:bodyPr>
          <a:lstStyle/>
          <a:p>
            <a:pPr marL="12700" algn="ctr">
              <a:lnSpc>
                <a:spcPct val="100000"/>
              </a:lnSpc>
              <a:spcBef>
                <a:spcPts val="100"/>
              </a:spcBef>
              <a:tabLst>
                <a:tab pos="1603375" algn="l"/>
              </a:tabLst>
            </a:pPr>
            <a:r>
              <a:rPr lang="en-US" sz="6000" b="1" spc="70" dirty="0">
                <a:solidFill>
                  <a:srgbClr val="FFF9E7"/>
                </a:solidFill>
                <a:latin typeface="Calibri"/>
                <a:cs typeface="Calibri"/>
              </a:rPr>
              <a:t>Offer vs Serve Breakfast Examples</a:t>
            </a:r>
            <a:endParaRPr sz="6000" dirty="0">
              <a:latin typeface="Calibri"/>
              <a:cs typeface="Calibri"/>
            </a:endParaRPr>
          </a:p>
        </p:txBody>
      </p:sp>
      <p:pic>
        <p:nvPicPr>
          <p:cNvPr id="4" name="Picture 2" descr="Image result for milk carton school">
            <a:extLst>
              <a:ext uri="{FF2B5EF4-FFF2-40B4-BE49-F238E27FC236}">
                <a16:creationId xmlns:a16="http://schemas.microsoft.com/office/drawing/2014/main" id="{557A0545-6ABE-B5BC-3FE0-38F197210A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0133" y="3444145"/>
            <a:ext cx="2397735" cy="30234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cereal">
            <a:extLst>
              <a:ext uri="{FF2B5EF4-FFF2-40B4-BE49-F238E27FC236}">
                <a16:creationId xmlns:a16="http://schemas.microsoft.com/office/drawing/2014/main" id="{5D333AFA-4466-588B-4A5A-E7F40E7BECD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889" t="6666" r="21110" b="6666"/>
          <a:stretch/>
        </p:blipFill>
        <p:spPr bwMode="auto">
          <a:xfrm>
            <a:off x="5410200" y="3509274"/>
            <a:ext cx="1983958" cy="28657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fresh apple">
            <a:extLst>
              <a:ext uri="{FF2B5EF4-FFF2-40B4-BE49-F238E27FC236}">
                <a16:creationId xmlns:a16="http://schemas.microsoft.com/office/drawing/2014/main" id="{C22B0C64-300B-A65E-41F5-2EBBAA133EF3}"/>
              </a:ext>
            </a:extLst>
          </p:cNvPr>
          <p:cNvPicPr>
            <a:picLocks noChangeAspect="1"/>
          </p:cNvPicPr>
          <p:nvPr/>
        </p:nvPicPr>
        <p:blipFill rotWithShape="1">
          <a:blip r:embed="rId5"/>
          <a:srcRect r="-1852" b="12231"/>
          <a:stretch/>
        </p:blipFill>
        <p:spPr>
          <a:xfrm>
            <a:off x="8629222" y="3570820"/>
            <a:ext cx="2729888" cy="2537556"/>
          </a:xfrm>
          <a:prstGeom prst="rect">
            <a:avLst/>
          </a:prstGeom>
        </p:spPr>
      </p:pic>
      <p:sp>
        <p:nvSpPr>
          <p:cNvPr id="9" name="Content Placeholder 2">
            <a:extLst>
              <a:ext uri="{FF2B5EF4-FFF2-40B4-BE49-F238E27FC236}">
                <a16:creationId xmlns:a16="http://schemas.microsoft.com/office/drawing/2014/main" id="{408D1244-5F25-A33B-C504-2F3F1D2E8F86}"/>
              </a:ext>
            </a:extLst>
          </p:cNvPr>
          <p:cNvSpPr txBox="1">
            <a:spLocks/>
          </p:cNvSpPr>
          <p:nvPr/>
        </p:nvSpPr>
        <p:spPr>
          <a:xfrm>
            <a:off x="4941731" y="2628900"/>
            <a:ext cx="7989752" cy="6555641"/>
          </a:xfrm>
          <a:prstGeom prst="rect">
            <a:avLst/>
          </a:prstGeom>
        </p:spPr>
        <p:txBody>
          <a:bodyPr wrap="square" lIns="0" tIns="0" rIns="0" bIns="0">
            <a:spAutoFit/>
          </a:bodyPr>
          <a:lstStyle>
            <a:lvl1pPr marL="0">
              <a:defRPr sz="13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3600" kern="0" dirty="0">
                <a:latin typeface="+mj-lt"/>
                <a:cs typeface="Times New Roman" panose="02020603050405020304" pitchFamily="18" charset="0"/>
              </a:rPr>
              <a:t>4 food items offered</a:t>
            </a:r>
          </a:p>
          <a:p>
            <a:endParaRPr lang="en-US" kern="0" dirty="0"/>
          </a:p>
          <a:p>
            <a:endParaRPr lang="en-US" kern="0" dirty="0"/>
          </a:p>
          <a:p>
            <a:endParaRPr lang="en-US" kern="0" dirty="0"/>
          </a:p>
        </p:txBody>
      </p:sp>
      <p:sp>
        <p:nvSpPr>
          <p:cNvPr id="10" name="TextBox 9">
            <a:extLst>
              <a:ext uri="{FF2B5EF4-FFF2-40B4-BE49-F238E27FC236}">
                <a16:creationId xmlns:a16="http://schemas.microsoft.com/office/drawing/2014/main" id="{002C00B8-A522-44A4-ACC5-84E72EF8A416}"/>
              </a:ext>
            </a:extLst>
          </p:cNvPr>
          <p:cNvSpPr txBox="1"/>
          <p:nvPr/>
        </p:nvSpPr>
        <p:spPr>
          <a:xfrm>
            <a:off x="5950603" y="6460369"/>
            <a:ext cx="5972008" cy="646331"/>
          </a:xfrm>
          <a:prstGeom prst="rect">
            <a:avLst/>
          </a:prstGeom>
          <a:noFill/>
        </p:spPr>
        <p:txBody>
          <a:bodyPr wrap="square" rtlCol="0">
            <a:spAutoFit/>
          </a:bodyPr>
          <a:lstStyle/>
          <a:p>
            <a:pPr algn="ctr" defTabSz="457200">
              <a:buClr>
                <a:srgbClr val="FFBD47"/>
              </a:buClr>
            </a:pPr>
            <a:r>
              <a:rPr lang="en-US" sz="3600" dirty="0">
                <a:solidFill>
                  <a:prstClr val="black"/>
                </a:solidFill>
                <a:latin typeface="+mj-lt"/>
                <a:cs typeface="Times New Roman" panose="02020603050405020304" pitchFamily="18" charset="0"/>
              </a:rPr>
              <a:t>3 food items selected</a:t>
            </a:r>
          </a:p>
        </p:txBody>
      </p:sp>
      <p:grpSp>
        <p:nvGrpSpPr>
          <p:cNvPr id="2" name="Group 1">
            <a:extLst>
              <a:ext uri="{FF2B5EF4-FFF2-40B4-BE49-F238E27FC236}">
                <a16:creationId xmlns:a16="http://schemas.microsoft.com/office/drawing/2014/main" id="{536D35E4-3754-E6B7-CD4B-B36292F7870D}"/>
              </a:ext>
              <a:ext uri="{C183D7F6-B498-43B3-948B-1728B52AA6E4}">
                <adec:decorative xmlns:adec="http://schemas.microsoft.com/office/drawing/2017/decorative" val="1"/>
              </a:ext>
            </a:extLst>
          </p:cNvPr>
          <p:cNvGrpSpPr/>
          <p:nvPr/>
        </p:nvGrpSpPr>
        <p:grpSpPr>
          <a:xfrm>
            <a:off x="12594174" y="3444145"/>
            <a:ext cx="3723884" cy="6788651"/>
            <a:chOff x="12594174" y="3444145"/>
            <a:chExt cx="3723884" cy="6788651"/>
          </a:xfrm>
        </p:grpSpPr>
        <p:pic>
          <p:nvPicPr>
            <p:cNvPr id="7" name="Picture 6" descr="Image result for muffin">
              <a:extLst>
                <a:ext uri="{FF2B5EF4-FFF2-40B4-BE49-F238E27FC236}">
                  <a16:creationId xmlns:a16="http://schemas.microsoft.com/office/drawing/2014/main" id="{68B4F459-6B51-B117-37DF-9E30B60B3F2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594174" y="3444145"/>
              <a:ext cx="3411108" cy="27909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mage result for muffin">
              <a:extLst>
                <a:ext uri="{FF2B5EF4-FFF2-40B4-BE49-F238E27FC236}">
                  <a16:creationId xmlns:a16="http://schemas.microsoft.com/office/drawing/2014/main" id="{89979B5B-8E22-40FE-740B-5CAC1706A56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906950" y="7441889"/>
              <a:ext cx="3411108" cy="2790907"/>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descr="Image result for cereal">
            <a:extLst>
              <a:ext uri="{FF2B5EF4-FFF2-40B4-BE49-F238E27FC236}">
                <a16:creationId xmlns:a16="http://schemas.microsoft.com/office/drawing/2014/main" id="{FFEF93EE-9964-727A-4E8D-61AA3D5D3CB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889" t="6666" r="21110" b="6666"/>
          <a:stretch/>
        </p:blipFill>
        <p:spPr bwMode="auto">
          <a:xfrm>
            <a:off x="5405876" y="7213165"/>
            <a:ext cx="1983958" cy="28657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fresh apple">
            <a:extLst>
              <a:ext uri="{FF2B5EF4-FFF2-40B4-BE49-F238E27FC236}">
                <a16:creationId xmlns:a16="http://schemas.microsoft.com/office/drawing/2014/main" id="{B5A35984-9B96-E9A2-2D1A-1A2F69B860FD}"/>
              </a:ext>
            </a:extLst>
          </p:cNvPr>
          <p:cNvPicPr>
            <a:picLocks noChangeAspect="1"/>
          </p:cNvPicPr>
          <p:nvPr/>
        </p:nvPicPr>
        <p:blipFill rotWithShape="1">
          <a:blip r:embed="rId5"/>
          <a:srcRect r="-1852" b="12231"/>
          <a:stretch/>
        </p:blipFill>
        <p:spPr>
          <a:xfrm>
            <a:off x="8822702" y="7377245"/>
            <a:ext cx="2729888" cy="2537556"/>
          </a:xfrm>
          <a:prstGeom prst="rect">
            <a:avLst/>
          </a:prstGeom>
        </p:spPr>
      </p:pic>
      <p:sp>
        <p:nvSpPr>
          <p:cNvPr id="14" name="Title 13">
            <a:extLst>
              <a:ext uri="{FF2B5EF4-FFF2-40B4-BE49-F238E27FC236}">
                <a16:creationId xmlns:a16="http://schemas.microsoft.com/office/drawing/2014/main" id="{69F9038C-E9F9-21D8-D585-D8BC510FB136}"/>
              </a:ext>
            </a:extLst>
          </p:cNvPr>
          <p:cNvSpPr txBox="1">
            <a:spLocks noGrp="1"/>
          </p:cNvSpPr>
          <p:nvPr>
            <p:ph type="title" idx="4294967295"/>
          </p:nvPr>
        </p:nvSpPr>
        <p:spPr>
          <a:xfrm>
            <a:off x="1221516" y="8353635"/>
            <a:ext cx="2751492"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B0F0"/>
                </a:solidFill>
                <a:effectLst/>
                <a:uLnTx/>
                <a:uFillTx/>
                <a:latin typeface="+mj-lt"/>
                <a:ea typeface="+mn-ea"/>
                <a:cs typeface="+mn-cs"/>
              </a:rPr>
              <a:t>Reimbursable</a:t>
            </a:r>
            <a:endParaRPr kumimoji="0" lang="en-US" sz="3200" b="0" i="1" u="none" strike="noStrike" kern="1200" cap="none" spc="0" normalizeH="0" baseline="0" noProof="0" dirty="0">
              <a:ln>
                <a:noFill/>
              </a:ln>
              <a:solidFill>
                <a:srgbClr val="00B0F0"/>
              </a:solidFill>
              <a:effectLst/>
              <a:uLnTx/>
              <a:uFillTx/>
              <a:latin typeface="+mj-lt"/>
              <a:ea typeface="+mn-ea"/>
              <a:cs typeface="+mn-cs"/>
            </a:endParaRPr>
          </a:p>
        </p:txBody>
      </p:sp>
    </p:spTree>
    <p:extLst>
      <p:ext uri="{BB962C8B-B14F-4D97-AF65-F5344CB8AC3E}">
        <p14:creationId xmlns:p14="http://schemas.microsoft.com/office/powerpoint/2010/main" val="669036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C183D7F6-B498-43B3-948B-1728B52AA6E4}">
                <adec:decorative xmlns:adec="http://schemas.microsoft.com/office/drawing/2017/decorative" val="1"/>
              </a:ext>
            </a:extLst>
          </p:cNvPr>
          <p:cNvSpPr/>
          <p:nvPr/>
        </p:nvSpPr>
        <p:spPr>
          <a:xfrm>
            <a:off x="0" y="0"/>
            <a:ext cx="18288000" cy="1533525"/>
          </a:xfrm>
          <a:custGeom>
            <a:avLst/>
            <a:gdLst/>
            <a:ahLst/>
            <a:cxnLst/>
            <a:rect l="l" t="t" r="r" b="b"/>
            <a:pathLst>
              <a:path w="18288000" h="1533525">
                <a:moveTo>
                  <a:pt x="0" y="0"/>
                </a:moveTo>
                <a:lnTo>
                  <a:pt x="18287999" y="0"/>
                </a:lnTo>
                <a:lnTo>
                  <a:pt x="18287999" y="1533524"/>
                </a:lnTo>
                <a:lnTo>
                  <a:pt x="0" y="1533524"/>
                </a:lnTo>
                <a:lnTo>
                  <a:pt x="0" y="0"/>
                </a:lnTo>
                <a:close/>
              </a:path>
            </a:pathLst>
          </a:custGeom>
          <a:solidFill>
            <a:srgbClr val="FFD558"/>
          </a:solidFill>
        </p:spPr>
        <p:txBody>
          <a:bodyPr wrap="square" lIns="0" tIns="0" rIns="0" bIns="0" rtlCol="0"/>
          <a:lstStyle/>
          <a:p>
            <a:endParaRPr/>
          </a:p>
        </p:txBody>
      </p:sp>
      <p:sp>
        <p:nvSpPr>
          <p:cNvPr id="8" name="object 8">
            <a:extLst>
              <a:ext uri="{C183D7F6-B498-43B3-948B-1728B52AA6E4}">
                <adec:decorative xmlns:adec="http://schemas.microsoft.com/office/drawing/2017/decorative" val="1"/>
              </a:ext>
            </a:extLst>
          </p:cNvPr>
          <p:cNvSpPr/>
          <p:nvPr/>
        </p:nvSpPr>
        <p:spPr>
          <a:xfrm>
            <a:off x="3429001" y="675780"/>
            <a:ext cx="11429999" cy="1533525"/>
          </a:xfrm>
          <a:custGeom>
            <a:avLst/>
            <a:gdLst/>
            <a:ahLst/>
            <a:cxnLst/>
            <a:rect l="l" t="t" r="r" b="b"/>
            <a:pathLst>
              <a:path w="361314" h="1000125">
                <a:moveTo>
                  <a:pt x="356460" y="999743"/>
                </a:moveTo>
                <a:lnTo>
                  <a:pt x="4443" y="999743"/>
                </a:lnTo>
                <a:lnTo>
                  <a:pt x="0" y="995267"/>
                </a:lnTo>
                <a:lnTo>
                  <a:pt x="0" y="4476"/>
                </a:lnTo>
                <a:lnTo>
                  <a:pt x="4443" y="0"/>
                </a:lnTo>
                <a:lnTo>
                  <a:pt x="356460" y="0"/>
                </a:lnTo>
                <a:lnTo>
                  <a:pt x="360903" y="4476"/>
                </a:lnTo>
                <a:lnTo>
                  <a:pt x="360903" y="995267"/>
                </a:lnTo>
                <a:lnTo>
                  <a:pt x="356460" y="999743"/>
                </a:lnTo>
                <a:close/>
              </a:path>
            </a:pathLst>
          </a:custGeom>
          <a:solidFill>
            <a:srgbClr val="A0CFE6"/>
          </a:solidFill>
        </p:spPr>
        <p:txBody>
          <a:bodyPr wrap="square" lIns="0" tIns="0" rIns="0" bIns="0" rtlCol="0"/>
          <a:lstStyle/>
          <a:p>
            <a:endParaRPr dirty="0"/>
          </a:p>
        </p:txBody>
      </p:sp>
      <p:sp>
        <p:nvSpPr>
          <p:cNvPr id="9" name="Content Placeholder 2">
            <a:extLst>
              <a:ext uri="{FF2B5EF4-FFF2-40B4-BE49-F238E27FC236}">
                <a16:creationId xmlns:a16="http://schemas.microsoft.com/office/drawing/2014/main" id="{408D1244-5F25-A33B-C504-2F3F1D2E8F86}"/>
              </a:ext>
            </a:extLst>
          </p:cNvPr>
          <p:cNvSpPr txBox="1">
            <a:spLocks/>
          </p:cNvSpPr>
          <p:nvPr/>
        </p:nvSpPr>
        <p:spPr>
          <a:xfrm>
            <a:off x="5149124" y="2507991"/>
            <a:ext cx="7989752" cy="6555641"/>
          </a:xfrm>
          <a:prstGeom prst="rect">
            <a:avLst/>
          </a:prstGeom>
        </p:spPr>
        <p:txBody>
          <a:bodyPr wrap="square" lIns="0" tIns="0" rIns="0" bIns="0">
            <a:spAutoFit/>
          </a:bodyPr>
          <a:lstStyle>
            <a:lvl1pPr marL="0">
              <a:defRPr sz="13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3600" kern="0" dirty="0">
                <a:latin typeface="+mj-lt"/>
                <a:cs typeface="Times New Roman" panose="02020603050405020304" pitchFamily="18" charset="0"/>
              </a:rPr>
              <a:t>4 food items offered</a:t>
            </a:r>
          </a:p>
          <a:p>
            <a:endParaRPr lang="en-US" kern="0" dirty="0"/>
          </a:p>
          <a:p>
            <a:endParaRPr lang="en-US" kern="0" dirty="0"/>
          </a:p>
          <a:p>
            <a:endParaRPr lang="en-US" kern="0" dirty="0"/>
          </a:p>
        </p:txBody>
      </p:sp>
      <p:grpSp>
        <p:nvGrpSpPr>
          <p:cNvPr id="6" name="Group 5">
            <a:extLst>
              <a:ext uri="{FF2B5EF4-FFF2-40B4-BE49-F238E27FC236}">
                <a16:creationId xmlns:a16="http://schemas.microsoft.com/office/drawing/2014/main" id="{818D4BFA-FB6F-9F89-BB3F-C7FF19DD3F6C}"/>
              </a:ext>
              <a:ext uri="{C183D7F6-B498-43B3-948B-1728B52AA6E4}">
                <adec:decorative xmlns:adec="http://schemas.microsoft.com/office/drawing/2017/decorative" val="1"/>
              </a:ext>
            </a:extLst>
          </p:cNvPr>
          <p:cNvGrpSpPr/>
          <p:nvPr/>
        </p:nvGrpSpPr>
        <p:grpSpPr>
          <a:xfrm>
            <a:off x="700260" y="3444145"/>
            <a:ext cx="15305022" cy="6591970"/>
            <a:chOff x="700260" y="3444145"/>
            <a:chExt cx="15305022" cy="6591970"/>
          </a:xfrm>
        </p:grpSpPr>
        <p:pic>
          <p:nvPicPr>
            <p:cNvPr id="4" name="Picture 2" descr="Image result for milk carton school">
              <a:extLst>
                <a:ext uri="{FF2B5EF4-FFF2-40B4-BE49-F238E27FC236}">
                  <a16:creationId xmlns:a16="http://schemas.microsoft.com/office/drawing/2014/main" id="{557A0545-6ABE-B5BC-3FE0-38F197210A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0133" y="3444145"/>
              <a:ext cx="2397735" cy="30234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muffin">
              <a:extLst>
                <a:ext uri="{FF2B5EF4-FFF2-40B4-BE49-F238E27FC236}">
                  <a16:creationId xmlns:a16="http://schemas.microsoft.com/office/drawing/2014/main" id="{68B4F459-6B51-B117-37DF-9E30B60B3F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94174" y="3444145"/>
              <a:ext cx="3411108" cy="279090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02C00B8-A522-44A4-ACC5-84E72EF8A416}"/>
                </a:ext>
              </a:extLst>
            </p:cNvPr>
            <p:cNvSpPr txBox="1"/>
            <p:nvPr/>
          </p:nvSpPr>
          <p:spPr>
            <a:xfrm>
              <a:off x="5950603" y="6460369"/>
              <a:ext cx="5972008" cy="646331"/>
            </a:xfrm>
            <a:prstGeom prst="rect">
              <a:avLst/>
            </a:prstGeom>
            <a:noFill/>
          </p:spPr>
          <p:txBody>
            <a:bodyPr wrap="square" rtlCol="0">
              <a:spAutoFit/>
            </a:bodyPr>
            <a:lstStyle/>
            <a:p>
              <a:pPr algn="ctr" defTabSz="457200">
                <a:buClr>
                  <a:srgbClr val="FFBD47"/>
                </a:buClr>
              </a:pPr>
              <a:r>
                <a:rPr lang="en-US" sz="3600" dirty="0">
                  <a:solidFill>
                    <a:prstClr val="black"/>
                  </a:solidFill>
                  <a:latin typeface="+mj-lt"/>
                  <a:cs typeface="Times New Roman" panose="02020603050405020304" pitchFamily="18" charset="0"/>
                </a:rPr>
                <a:t>2 food items selected</a:t>
              </a:r>
            </a:p>
          </p:txBody>
        </p:sp>
        <p:pic>
          <p:nvPicPr>
            <p:cNvPr id="11" name="Picture 10" descr="Image result for muffin">
              <a:extLst>
                <a:ext uri="{FF2B5EF4-FFF2-40B4-BE49-F238E27FC236}">
                  <a16:creationId xmlns:a16="http://schemas.microsoft.com/office/drawing/2014/main" id="{89979B5B-8E22-40FE-740B-5CAC1706A5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60553" y="7245208"/>
              <a:ext cx="3411108" cy="279090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9F9038C-E9F9-21D8-D585-D8BC510FB136}"/>
                </a:ext>
              </a:extLst>
            </p:cNvPr>
            <p:cNvSpPr txBox="1"/>
            <p:nvPr/>
          </p:nvSpPr>
          <p:spPr>
            <a:xfrm>
              <a:off x="700260" y="8430718"/>
              <a:ext cx="3927608" cy="646331"/>
            </a:xfrm>
            <a:prstGeom prst="rect">
              <a:avLst/>
            </a:prstGeom>
            <a:noFill/>
          </p:spPr>
          <p:txBody>
            <a:bodyPr wrap="square" rtlCol="0">
              <a:spAutoFit/>
            </a:bodyPr>
            <a:lstStyle/>
            <a:p>
              <a:r>
                <a:rPr lang="en-US" sz="3600" i="1" dirty="0">
                  <a:solidFill>
                    <a:srgbClr val="00B0F0"/>
                  </a:solidFill>
                  <a:latin typeface="+mj-lt"/>
                </a:rPr>
                <a:t>Non-Reimbursable</a:t>
              </a:r>
              <a:endParaRPr lang="en-US" sz="3200" i="1" dirty="0">
                <a:solidFill>
                  <a:srgbClr val="00B0F0"/>
                </a:solidFill>
                <a:latin typeface="+mj-lt"/>
              </a:endParaRPr>
            </a:p>
          </p:txBody>
        </p:sp>
        <p:pic>
          <p:nvPicPr>
            <p:cNvPr id="2" name="Picture 1" descr="a fresh orange">
              <a:extLst>
                <a:ext uri="{FF2B5EF4-FFF2-40B4-BE49-F238E27FC236}">
                  <a16:creationId xmlns:a16="http://schemas.microsoft.com/office/drawing/2014/main" id="{AA91BCB7-F71F-C47E-8A53-FA54EAC96652}"/>
                </a:ext>
              </a:extLst>
            </p:cNvPr>
            <p:cNvPicPr>
              <a:picLocks noChangeAspect="1"/>
            </p:cNvPicPr>
            <p:nvPr/>
          </p:nvPicPr>
          <p:blipFill>
            <a:blip r:embed="rId5"/>
            <a:stretch>
              <a:fillRect/>
            </a:stretch>
          </p:blipFill>
          <p:spPr>
            <a:xfrm>
              <a:off x="8822702" y="3526866"/>
              <a:ext cx="2417193" cy="2417193"/>
            </a:xfrm>
            <a:prstGeom prst="rect">
              <a:avLst/>
            </a:prstGeom>
          </p:spPr>
        </p:pic>
        <p:pic>
          <p:nvPicPr>
            <p:cNvPr id="16" name="Picture 15" descr="yogurt">
              <a:extLst>
                <a:ext uri="{FF2B5EF4-FFF2-40B4-BE49-F238E27FC236}">
                  <a16:creationId xmlns:a16="http://schemas.microsoft.com/office/drawing/2014/main" id="{4487D270-A77E-C774-4C34-943F9E221346}"/>
                </a:ext>
              </a:extLst>
            </p:cNvPr>
            <p:cNvPicPr>
              <a:picLocks noChangeAspect="1"/>
            </p:cNvPicPr>
            <p:nvPr/>
          </p:nvPicPr>
          <p:blipFill>
            <a:blip r:embed="rId6"/>
            <a:stretch>
              <a:fillRect/>
            </a:stretch>
          </p:blipFill>
          <p:spPr>
            <a:xfrm>
              <a:off x="4534453" y="3504472"/>
              <a:ext cx="4076567" cy="2596816"/>
            </a:xfrm>
            <a:prstGeom prst="rect">
              <a:avLst/>
            </a:prstGeom>
          </p:spPr>
        </p:pic>
      </p:grpSp>
      <p:pic>
        <p:nvPicPr>
          <p:cNvPr id="17" name="Picture 2" descr="Image result for milk carton school">
            <a:extLst>
              <a:ext uri="{FF2B5EF4-FFF2-40B4-BE49-F238E27FC236}">
                <a16:creationId xmlns:a16="http://schemas.microsoft.com/office/drawing/2014/main" id="{ACDBFDD1-717C-E2FF-1B1E-100FE1D966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8120" y="7128955"/>
            <a:ext cx="2397735" cy="302341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84C5E77C-E638-9D8A-83A1-6AE06C2281C3}"/>
              </a:ext>
            </a:extLst>
          </p:cNvPr>
          <p:cNvSpPr>
            <a:spLocks noGrp="1"/>
          </p:cNvSpPr>
          <p:nvPr>
            <p:ph type="title"/>
          </p:nvPr>
        </p:nvSpPr>
        <p:spPr>
          <a:xfrm>
            <a:off x="3733800" y="952500"/>
            <a:ext cx="13944600" cy="923330"/>
          </a:xfrm>
        </p:spPr>
        <p:txBody>
          <a:bodyPr/>
          <a:lstStyle/>
          <a:p>
            <a:r>
              <a:rPr lang="en-US" dirty="0"/>
              <a:t>Offer vs Serve Breakfast Examples</a:t>
            </a:r>
          </a:p>
        </p:txBody>
      </p:sp>
    </p:spTree>
    <p:extLst>
      <p:ext uri="{BB962C8B-B14F-4D97-AF65-F5344CB8AC3E}">
        <p14:creationId xmlns:p14="http://schemas.microsoft.com/office/powerpoint/2010/main" val="3375862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C183D7F6-B498-43B3-948B-1728B52AA6E4}">
                <adec:decorative xmlns:adec="http://schemas.microsoft.com/office/drawing/2017/decorative" val="1"/>
              </a:ext>
            </a:extLst>
          </p:cNvPr>
          <p:cNvSpPr/>
          <p:nvPr/>
        </p:nvSpPr>
        <p:spPr>
          <a:xfrm>
            <a:off x="0" y="0"/>
            <a:ext cx="18288000" cy="1533525"/>
          </a:xfrm>
          <a:custGeom>
            <a:avLst/>
            <a:gdLst/>
            <a:ahLst/>
            <a:cxnLst/>
            <a:rect l="l" t="t" r="r" b="b"/>
            <a:pathLst>
              <a:path w="18288000" h="1533525">
                <a:moveTo>
                  <a:pt x="0" y="0"/>
                </a:moveTo>
                <a:lnTo>
                  <a:pt x="18287999" y="0"/>
                </a:lnTo>
                <a:lnTo>
                  <a:pt x="18287999" y="1533524"/>
                </a:lnTo>
                <a:lnTo>
                  <a:pt x="0" y="1533524"/>
                </a:lnTo>
                <a:lnTo>
                  <a:pt x="0" y="0"/>
                </a:lnTo>
                <a:close/>
              </a:path>
            </a:pathLst>
          </a:custGeom>
          <a:solidFill>
            <a:srgbClr val="FFD558"/>
          </a:solidFill>
        </p:spPr>
        <p:txBody>
          <a:bodyPr wrap="square" lIns="0" tIns="0" rIns="0" bIns="0" rtlCol="0"/>
          <a:lstStyle/>
          <a:p>
            <a:endParaRPr/>
          </a:p>
        </p:txBody>
      </p:sp>
      <p:sp>
        <p:nvSpPr>
          <p:cNvPr id="8" name="object 8">
            <a:extLst>
              <a:ext uri="{C183D7F6-B498-43B3-948B-1728B52AA6E4}">
                <adec:decorative xmlns:adec="http://schemas.microsoft.com/office/drawing/2017/decorative" val="1"/>
              </a:ext>
            </a:extLst>
          </p:cNvPr>
          <p:cNvSpPr/>
          <p:nvPr/>
        </p:nvSpPr>
        <p:spPr>
          <a:xfrm>
            <a:off x="3429001" y="675780"/>
            <a:ext cx="11429999" cy="1533525"/>
          </a:xfrm>
          <a:custGeom>
            <a:avLst/>
            <a:gdLst/>
            <a:ahLst/>
            <a:cxnLst/>
            <a:rect l="l" t="t" r="r" b="b"/>
            <a:pathLst>
              <a:path w="361314" h="1000125">
                <a:moveTo>
                  <a:pt x="356460" y="999743"/>
                </a:moveTo>
                <a:lnTo>
                  <a:pt x="4443" y="999743"/>
                </a:lnTo>
                <a:lnTo>
                  <a:pt x="0" y="995267"/>
                </a:lnTo>
                <a:lnTo>
                  <a:pt x="0" y="4476"/>
                </a:lnTo>
                <a:lnTo>
                  <a:pt x="4443" y="0"/>
                </a:lnTo>
                <a:lnTo>
                  <a:pt x="356460" y="0"/>
                </a:lnTo>
                <a:lnTo>
                  <a:pt x="360903" y="4476"/>
                </a:lnTo>
                <a:lnTo>
                  <a:pt x="360903" y="995267"/>
                </a:lnTo>
                <a:lnTo>
                  <a:pt x="356460" y="999743"/>
                </a:lnTo>
                <a:close/>
              </a:path>
            </a:pathLst>
          </a:custGeom>
          <a:solidFill>
            <a:srgbClr val="A0CFE6"/>
          </a:solidFill>
        </p:spPr>
        <p:txBody>
          <a:bodyPr wrap="square" lIns="0" tIns="0" rIns="0" bIns="0" rtlCol="0"/>
          <a:lstStyle/>
          <a:p>
            <a:endParaRPr dirty="0"/>
          </a:p>
        </p:txBody>
      </p:sp>
      <p:sp>
        <p:nvSpPr>
          <p:cNvPr id="9" name="Content Placeholder 2">
            <a:extLst>
              <a:ext uri="{FF2B5EF4-FFF2-40B4-BE49-F238E27FC236}">
                <a16:creationId xmlns:a16="http://schemas.microsoft.com/office/drawing/2014/main" id="{408D1244-5F25-A33B-C504-2F3F1D2E8F86}"/>
              </a:ext>
            </a:extLst>
          </p:cNvPr>
          <p:cNvSpPr txBox="1">
            <a:spLocks/>
          </p:cNvSpPr>
          <p:nvPr/>
        </p:nvSpPr>
        <p:spPr>
          <a:xfrm>
            <a:off x="5149124" y="2507991"/>
            <a:ext cx="7989752" cy="6555641"/>
          </a:xfrm>
          <a:prstGeom prst="rect">
            <a:avLst/>
          </a:prstGeom>
        </p:spPr>
        <p:txBody>
          <a:bodyPr wrap="square" lIns="0" tIns="0" rIns="0" bIns="0">
            <a:spAutoFit/>
          </a:bodyPr>
          <a:lstStyle>
            <a:lvl1pPr marL="0">
              <a:defRPr sz="13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3600" kern="0" dirty="0">
                <a:latin typeface="+mj-lt"/>
                <a:cs typeface="Times New Roman" panose="02020603050405020304" pitchFamily="18" charset="0"/>
              </a:rPr>
              <a:t>4 food items offered</a:t>
            </a:r>
          </a:p>
          <a:p>
            <a:endParaRPr lang="en-US" kern="0" dirty="0"/>
          </a:p>
          <a:p>
            <a:endParaRPr lang="en-US" kern="0" dirty="0"/>
          </a:p>
          <a:p>
            <a:endParaRPr lang="en-US" kern="0" dirty="0"/>
          </a:p>
        </p:txBody>
      </p:sp>
      <p:sp>
        <p:nvSpPr>
          <p:cNvPr id="14" name="TextBox 13">
            <a:extLst>
              <a:ext uri="{FF2B5EF4-FFF2-40B4-BE49-F238E27FC236}">
                <a16:creationId xmlns:a16="http://schemas.microsoft.com/office/drawing/2014/main" id="{69F9038C-E9F9-21D8-D585-D8BC510FB136}"/>
              </a:ext>
            </a:extLst>
          </p:cNvPr>
          <p:cNvSpPr txBox="1"/>
          <p:nvPr/>
        </p:nvSpPr>
        <p:spPr>
          <a:xfrm>
            <a:off x="700260" y="8430718"/>
            <a:ext cx="3927608" cy="646331"/>
          </a:xfrm>
          <a:prstGeom prst="rect">
            <a:avLst/>
          </a:prstGeom>
          <a:noFill/>
        </p:spPr>
        <p:txBody>
          <a:bodyPr wrap="square" rtlCol="0">
            <a:spAutoFit/>
          </a:bodyPr>
          <a:lstStyle/>
          <a:p>
            <a:r>
              <a:rPr lang="en-US" sz="3600" i="1" dirty="0">
                <a:solidFill>
                  <a:srgbClr val="00B0F0"/>
                </a:solidFill>
                <a:latin typeface="+mj-lt"/>
              </a:rPr>
              <a:t>Non-Reimbursable</a:t>
            </a:r>
            <a:endParaRPr lang="en-US" sz="3200" i="1" dirty="0">
              <a:solidFill>
                <a:srgbClr val="00B0F0"/>
              </a:solidFill>
              <a:latin typeface="+mj-lt"/>
            </a:endParaRPr>
          </a:p>
        </p:txBody>
      </p:sp>
      <p:grpSp>
        <p:nvGrpSpPr>
          <p:cNvPr id="7" name="Group 6">
            <a:extLst>
              <a:ext uri="{FF2B5EF4-FFF2-40B4-BE49-F238E27FC236}">
                <a16:creationId xmlns:a16="http://schemas.microsoft.com/office/drawing/2014/main" id="{79FC08E5-2733-4188-9866-9A1D4A87B0CF}"/>
              </a:ext>
              <a:ext uri="{C183D7F6-B498-43B3-948B-1728B52AA6E4}">
                <adec:decorative xmlns:adec="http://schemas.microsoft.com/office/drawing/2017/decorative" val="1"/>
              </a:ext>
            </a:extLst>
          </p:cNvPr>
          <p:cNvGrpSpPr/>
          <p:nvPr/>
        </p:nvGrpSpPr>
        <p:grpSpPr>
          <a:xfrm>
            <a:off x="2230133" y="3216156"/>
            <a:ext cx="13682254" cy="6772854"/>
            <a:chOff x="2230133" y="3216156"/>
            <a:chExt cx="13682254" cy="6772854"/>
          </a:xfrm>
        </p:grpSpPr>
        <p:pic>
          <p:nvPicPr>
            <p:cNvPr id="4" name="Picture 2" descr="Image result for milk carton school">
              <a:extLst>
                <a:ext uri="{FF2B5EF4-FFF2-40B4-BE49-F238E27FC236}">
                  <a16:creationId xmlns:a16="http://schemas.microsoft.com/office/drawing/2014/main" id="{557A0545-6ABE-B5BC-3FE0-38F197210A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0133" y="3444145"/>
              <a:ext cx="2397735" cy="302341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02C00B8-A522-44A4-ACC5-84E72EF8A416}"/>
                </a:ext>
              </a:extLst>
            </p:cNvPr>
            <p:cNvSpPr txBox="1"/>
            <p:nvPr/>
          </p:nvSpPr>
          <p:spPr>
            <a:xfrm>
              <a:off x="5950603" y="6460369"/>
              <a:ext cx="5972008" cy="646331"/>
            </a:xfrm>
            <a:prstGeom prst="rect">
              <a:avLst/>
            </a:prstGeom>
            <a:noFill/>
          </p:spPr>
          <p:txBody>
            <a:bodyPr wrap="square" rtlCol="0">
              <a:spAutoFit/>
            </a:bodyPr>
            <a:lstStyle/>
            <a:p>
              <a:pPr algn="ctr" defTabSz="457200">
                <a:buClr>
                  <a:srgbClr val="FFBD47"/>
                </a:buClr>
              </a:pPr>
              <a:r>
                <a:rPr lang="en-US" sz="3600" dirty="0">
                  <a:solidFill>
                    <a:prstClr val="black"/>
                  </a:solidFill>
                  <a:latin typeface="+mj-lt"/>
                  <a:cs typeface="Times New Roman" panose="02020603050405020304" pitchFamily="18" charset="0"/>
                </a:rPr>
                <a:t>2 food items selected</a:t>
              </a:r>
            </a:p>
          </p:txBody>
        </p:sp>
        <p:pic>
          <p:nvPicPr>
            <p:cNvPr id="16" name="Picture 15" descr="yogurt">
              <a:extLst>
                <a:ext uri="{FF2B5EF4-FFF2-40B4-BE49-F238E27FC236}">
                  <a16:creationId xmlns:a16="http://schemas.microsoft.com/office/drawing/2014/main" id="{4487D270-A77E-C774-4C34-943F9E221346}"/>
                </a:ext>
              </a:extLst>
            </p:cNvPr>
            <p:cNvPicPr>
              <a:picLocks noChangeAspect="1"/>
            </p:cNvPicPr>
            <p:nvPr/>
          </p:nvPicPr>
          <p:blipFill>
            <a:blip r:embed="rId4"/>
            <a:stretch>
              <a:fillRect/>
            </a:stretch>
          </p:blipFill>
          <p:spPr>
            <a:xfrm>
              <a:off x="4534453" y="3504472"/>
              <a:ext cx="4076567" cy="2596816"/>
            </a:xfrm>
            <a:prstGeom prst="rect">
              <a:avLst/>
            </a:prstGeom>
          </p:spPr>
        </p:pic>
        <p:pic>
          <p:nvPicPr>
            <p:cNvPr id="5" name="Picture 4" descr="Bagel">
              <a:extLst>
                <a:ext uri="{FF2B5EF4-FFF2-40B4-BE49-F238E27FC236}">
                  <a16:creationId xmlns:a16="http://schemas.microsoft.com/office/drawing/2014/main" id="{AA47C5AF-4DA6-2986-EFEE-5D3B05B3C551}"/>
                </a:ext>
              </a:extLst>
            </p:cNvPr>
            <p:cNvPicPr>
              <a:picLocks noChangeAspect="1"/>
            </p:cNvPicPr>
            <p:nvPr/>
          </p:nvPicPr>
          <p:blipFill>
            <a:blip r:embed="rId5"/>
            <a:stretch>
              <a:fillRect/>
            </a:stretch>
          </p:blipFill>
          <p:spPr>
            <a:xfrm>
              <a:off x="9576031" y="3774939"/>
              <a:ext cx="2678617" cy="2088059"/>
            </a:xfrm>
            <a:prstGeom prst="rect">
              <a:avLst/>
            </a:prstGeom>
          </p:spPr>
        </p:pic>
        <p:pic>
          <p:nvPicPr>
            <p:cNvPr id="6" name="Picture 5" descr="1/2 cup peaches">
              <a:extLst>
                <a:ext uri="{FF2B5EF4-FFF2-40B4-BE49-F238E27FC236}">
                  <a16:creationId xmlns:a16="http://schemas.microsoft.com/office/drawing/2014/main" id="{7FCE6DF6-64E7-6825-D775-FA9042CD800C}"/>
                </a:ext>
              </a:extLst>
            </p:cNvPr>
            <p:cNvPicPr>
              <a:picLocks noChangeAspect="1"/>
            </p:cNvPicPr>
            <p:nvPr/>
          </p:nvPicPr>
          <p:blipFill>
            <a:blip r:embed="rId6"/>
            <a:stretch>
              <a:fillRect/>
            </a:stretch>
          </p:blipFill>
          <p:spPr>
            <a:xfrm>
              <a:off x="13219659" y="3216156"/>
              <a:ext cx="2692728" cy="2692728"/>
            </a:xfrm>
            <a:prstGeom prst="rect">
              <a:avLst/>
            </a:prstGeom>
          </p:spPr>
        </p:pic>
        <p:pic>
          <p:nvPicPr>
            <p:cNvPr id="13" name="Picture 12" descr="Bagel">
              <a:extLst>
                <a:ext uri="{FF2B5EF4-FFF2-40B4-BE49-F238E27FC236}">
                  <a16:creationId xmlns:a16="http://schemas.microsoft.com/office/drawing/2014/main" id="{87F8FA90-FBDE-657F-FEB6-359A75E5F1F0}"/>
                </a:ext>
              </a:extLst>
            </p:cNvPr>
            <p:cNvPicPr>
              <a:picLocks noChangeAspect="1"/>
            </p:cNvPicPr>
            <p:nvPr/>
          </p:nvPicPr>
          <p:blipFill>
            <a:blip r:embed="rId5"/>
            <a:stretch>
              <a:fillRect/>
            </a:stretch>
          </p:blipFill>
          <p:spPr>
            <a:xfrm>
              <a:off x="9673306" y="7598617"/>
              <a:ext cx="2678617" cy="2088059"/>
            </a:xfrm>
            <a:prstGeom prst="rect">
              <a:avLst/>
            </a:prstGeom>
          </p:spPr>
        </p:pic>
        <p:pic>
          <p:nvPicPr>
            <p:cNvPr id="15" name="Picture 14" descr="1/2 cup peaches">
              <a:extLst>
                <a:ext uri="{FF2B5EF4-FFF2-40B4-BE49-F238E27FC236}">
                  <a16:creationId xmlns:a16="http://schemas.microsoft.com/office/drawing/2014/main" id="{B32A27DF-833A-0FE0-587B-91062BB8831B}"/>
                </a:ext>
              </a:extLst>
            </p:cNvPr>
            <p:cNvPicPr>
              <a:picLocks noChangeAspect="1"/>
            </p:cNvPicPr>
            <p:nvPr/>
          </p:nvPicPr>
          <p:blipFill>
            <a:blip r:embed="rId6"/>
            <a:stretch>
              <a:fillRect/>
            </a:stretch>
          </p:blipFill>
          <p:spPr>
            <a:xfrm>
              <a:off x="6572736" y="7296282"/>
              <a:ext cx="2692728" cy="2692728"/>
            </a:xfrm>
            <a:prstGeom prst="rect">
              <a:avLst/>
            </a:prstGeom>
          </p:spPr>
        </p:pic>
      </p:grpSp>
      <p:sp>
        <p:nvSpPr>
          <p:cNvPr id="2" name="Title 1">
            <a:extLst>
              <a:ext uri="{FF2B5EF4-FFF2-40B4-BE49-F238E27FC236}">
                <a16:creationId xmlns:a16="http://schemas.microsoft.com/office/drawing/2014/main" id="{A7C8EC68-9E1A-967C-2933-3E576AE3120C}"/>
              </a:ext>
            </a:extLst>
          </p:cNvPr>
          <p:cNvSpPr>
            <a:spLocks noGrp="1"/>
          </p:cNvSpPr>
          <p:nvPr>
            <p:ph type="title"/>
          </p:nvPr>
        </p:nvSpPr>
        <p:spPr>
          <a:xfrm>
            <a:off x="3733800" y="952500"/>
            <a:ext cx="14782800" cy="1127925"/>
          </a:xfrm>
        </p:spPr>
        <p:txBody>
          <a:bodyPr/>
          <a:lstStyle/>
          <a:p>
            <a:r>
              <a:rPr lang="en-US" dirty="0"/>
              <a:t>Offer vs Serve Breakfast Examples</a:t>
            </a:r>
          </a:p>
        </p:txBody>
      </p:sp>
    </p:spTree>
    <p:extLst>
      <p:ext uri="{BB962C8B-B14F-4D97-AF65-F5344CB8AC3E}">
        <p14:creationId xmlns:p14="http://schemas.microsoft.com/office/powerpoint/2010/main" val="1820567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object 31">
            <a:extLst>
              <a:ext uri="{C183D7F6-B498-43B3-948B-1728B52AA6E4}">
                <adec:decorative xmlns:adec="http://schemas.microsoft.com/office/drawing/2017/decorative" val="1"/>
              </a:ext>
            </a:extLst>
          </p:cNvPr>
          <p:cNvSpPr/>
          <p:nvPr/>
        </p:nvSpPr>
        <p:spPr>
          <a:xfrm>
            <a:off x="1028699" y="1028705"/>
            <a:ext cx="6781800" cy="8229600"/>
          </a:xfrm>
          <a:custGeom>
            <a:avLst/>
            <a:gdLst/>
            <a:ahLst/>
            <a:cxnLst/>
            <a:rect l="l" t="t" r="r" b="b"/>
            <a:pathLst>
              <a:path w="6781800" h="8229600">
                <a:moveTo>
                  <a:pt x="0" y="0"/>
                </a:moveTo>
                <a:lnTo>
                  <a:pt x="6781800" y="0"/>
                </a:lnTo>
                <a:lnTo>
                  <a:pt x="6781800" y="8229595"/>
                </a:lnTo>
                <a:lnTo>
                  <a:pt x="0" y="8229595"/>
                </a:lnTo>
                <a:lnTo>
                  <a:pt x="0" y="0"/>
                </a:lnTo>
                <a:close/>
              </a:path>
            </a:pathLst>
          </a:custGeom>
          <a:solidFill>
            <a:srgbClr val="FFF9E7"/>
          </a:solidFill>
        </p:spPr>
        <p:txBody>
          <a:bodyPr wrap="square" lIns="0" tIns="0" rIns="0" bIns="0" rtlCol="0"/>
          <a:lstStyle/>
          <a:p>
            <a:endParaRPr/>
          </a:p>
        </p:txBody>
      </p:sp>
      <p:grpSp>
        <p:nvGrpSpPr>
          <p:cNvPr id="6" name="Group 5">
            <a:extLst>
              <a:ext uri="{FF2B5EF4-FFF2-40B4-BE49-F238E27FC236}">
                <a16:creationId xmlns:a16="http://schemas.microsoft.com/office/drawing/2014/main" id="{71C165CF-816B-8067-5B8B-DAF8D18F36AF}"/>
              </a:ext>
              <a:ext uri="{C183D7F6-B498-43B3-948B-1728B52AA6E4}">
                <adec:decorative xmlns:adec="http://schemas.microsoft.com/office/drawing/2017/decorative" val="1"/>
              </a:ext>
            </a:extLst>
          </p:cNvPr>
          <p:cNvGrpSpPr/>
          <p:nvPr/>
        </p:nvGrpSpPr>
        <p:grpSpPr>
          <a:xfrm>
            <a:off x="0" y="7620"/>
            <a:ext cx="18288397" cy="10303003"/>
            <a:chOff x="0" y="-15408"/>
            <a:chExt cx="18288397" cy="10303003"/>
          </a:xfrm>
        </p:grpSpPr>
        <p:sp>
          <p:nvSpPr>
            <p:cNvPr id="2" name="object 2">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a:moveTo>
                    <a:pt x="0" y="0"/>
                  </a:moveTo>
                  <a:lnTo>
                    <a:pt x="18287999" y="0"/>
                  </a:lnTo>
                  <a:lnTo>
                    <a:pt x="18287999" y="10286999"/>
                  </a:lnTo>
                  <a:lnTo>
                    <a:pt x="0" y="10286999"/>
                  </a:lnTo>
                  <a:lnTo>
                    <a:pt x="0" y="0"/>
                  </a:lnTo>
                  <a:close/>
                </a:path>
              </a:pathLst>
            </a:custGeom>
            <a:solidFill>
              <a:srgbClr val="B5DAEC"/>
            </a:solidFill>
          </p:spPr>
          <p:txBody>
            <a:bodyPr wrap="square" lIns="0" tIns="0" rIns="0" bIns="0" rtlCol="0"/>
            <a:lstStyle/>
            <a:p>
              <a:endParaRPr/>
            </a:p>
          </p:txBody>
        </p:sp>
        <p:sp>
          <p:nvSpPr>
            <p:cNvPr id="3" name="object 3">
              <a:extLst>
                <a:ext uri="{C183D7F6-B498-43B3-948B-1728B52AA6E4}">
                  <adec:decorative xmlns:adec="http://schemas.microsoft.com/office/drawing/2017/decorative" val="1"/>
                </a:ext>
              </a:extLst>
            </p:cNvPr>
            <p:cNvSpPr/>
            <p:nvPr/>
          </p:nvSpPr>
          <p:spPr>
            <a:xfrm>
              <a:off x="11414522" y="7437715"/>
              <a:ext cx="6873875" cy="2849880"/>
            </a:xfrm>
            <a:custGeom>
              <a:avLst/>
              <a:gdLst/>
              <a:ahLst/>
              <a:cxnLst/>
              <a:rect l="l" t="t" r="r" b="b"/>
              <a:pathLst>
                <a:path w="6873875" h="2849879">
                  <a:moveTo>
                    <a:pt x="6873476" y="0"/>
                  </a:moveTo>
                  <a:lnTo>
                    <a:pt x="6873476" y="2849283"/>
                  </a:lnTo>
                  <a:lnTo>
                    <a:pt x="0" y="2849283"/>
                  </a:lnTo>
                  <a:lnTo>
                    <a:pt x="0" y="0"/>
                  </a:lnTo>
                  <a:lnTo>
                    <a:pt x="6873476" y="0"/>
                  </a:lnTo>
                  <a:close/>
                </a:path>
              </a:pathLst>
            </a:custGeom>
            <a:solidFill>
              <a:srgbClr val="AFCC53"/>
            </a:solidFill>
          </p:spPr>
          <p:txBody>
            <a:bodyPr wrap="square" lIns="0" tIns="0" rIns="0" bIns="0" rtlCol="0"/>
            <a:lstStyle/>
            <a:p>
              <a:endParaRPr/>
            </a:p>
          </p:txBody>
        </p:sp>
        <p:sp>
          <p:nvSpPr>
            <p:cNvPr id="4" name="object 4">
              <a:extLst>
                <a:ext uri="{C183D7F6-B498-43B3-948B-1728B52AA6E4}">
                  <adec:decorative xmlns:adec="http://schemas.microsoft.com/office/drawing/2017/decorative" val="1"/>
                </a:ext>
              </a:extLst>
            </p:cNvPr>
            <p:cNvSpPr/>
            <p:nvPr/>
          </p:nvSpPr>
          <p:spPr>
            <a:xfrm>
              <a:off x="11553271" y="7775223"/>
              <a:ext cx="6339574" cy="2228398"/>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9545162" y="1308130"/>
              <a:ext cx="5116830" cy="381000"/>
            </a:xfrm>
            <a:prstGeom prst="rect">
              <a:avLst/>
            </a:prstGeom>
          </p:spPr>
          <p:txBody>
            <a:bodyPr vert="horz" wrap="square" lIns="0" tIns="0" rIns="0" bIns="0" rtlCol="0">
              <a:spAutoFit/>
            </a:bodyPr>
            <a:lstStyle/>
            <a:p>
              <a:pPr>
                <a:lnSpc>
                  <a:spcPts val="2875"/>
                </a:lnSpc>
              </a:pPr>
              <a:r>
                <a:rPr sz="2500" b="1" spc="130" dirty="0">
                  <a:solidFill>
                    <a:srgbClr val="FFF9E7"/>
                  </a:solidFill>
                  <a:latin typeface="Calibri"/>
                  <a:cs typeface="Calibri"/>
                </a:rPr>
                <a:t>PRESENTATION </a:t>
              </a:r>
              <a:r>
                <a:rPr sz="2500" b="1" spc="175" dirty="0">
                  <a:solidFill>
                    <a:srgbClr val="FFF9E7"/>
                  </a:solidFill>
                  <a:latin typeface="Calibri"/>
                  <a:cs typeface="Calibri"/>
                </a:rPr>
                <a:t>PARTY</a:t>
              </a:r>
              <a:r>
                <a:rPr sz="2500" b="1" spc="114" dirty="0">
                  <a:solidFill>
                    <a:srgbClr val="FFF9E7"/>
                  </a:solidFill>
                  <a:latin typeface="Calibri"/>
                  <a:cs typeface="Calibri"/>
                </a:rPr>
                <a:t> </a:t>
              </a:r>
              <a:r>
                <a:rPr sz="2500" b="1" spc="165" dirty="0">
                  <a:solidFill>
                    <a:srgbClr val="FFF9E7"/>
                  </a:solidFill>
                  <a:latin typeface="Calibri"/>
                  <a:cs typeface="Calibri"/>
                </a:rPr>
                <a:t>PRINCIPLES</a:t>
              </a:r>
              <a:endParaRPr sz="2500">
                <a:latin typeface="Calibri"/>
                <a:cs typeface="Calibri"/>
              </a:endParaRPr>
            </a:p>
          </p:txBody>
        </p:sp>
        <p:sp>
          <p:nvSpPr>
            <p:cNvPr id="7" name="object 7">
              <a:extLst>
                <a:ext uri="{C183D7F6-B498-43B3-948B-1728B52AA6E4}">
                  <adec:decorative xmlns:adec="http://schemas.microsoft.com/office/drawing/2017/decorative" val="1"/>
                </a:ext>
              </a:extLst>
            </p:cNvPr>
            <p:cNvSpPr/>
            <p:nvPr/>
          </p:nvSpPr>
          <p:spPr>
            <a:xfrm>
              <a:off x="8852367" y="1037590"/>
              <a:ext cx="8411845" cy="933450"/>
            </a:xfrm>
            <a:custGeom>
              <a:avLst/>
              <a:gdLst/>
              <a:ahLst/>
              <a:cxnLst/>
              <a:rect l="l" t="t" r="r" b="b"/>
              <a:pathLst>
                <a:path w="8411844" h="933450">
                  <a:moveTo>
                    <a:pt x="0" y="0"/>
                  </a:moveTo>
                  <a:lnTo>
                    <a:pt x="8411694" y="0"/>
                  </a:lnTo>
                  <a:lnTo>
                    <a:pt x="8411694" y="933449"/>
                  </a:lnTo>
                  <a:lnTo>
                    <a:pt x="0" y="933449"/>
                  </a:lnTo>
                  <a:lnTo>
                    <a:pt x="0" y="0"/>
                  </a:lnTo>
                  <a:close/>
                </a:path>
              </a:pathLst>
            </a:custGeom>
            <a:solidFill>
              <a:srgbClr val="000000"/>
            </a:solidFill>
          </p:spPr>
          <p:txBody>
            <a:bodyPr wrap="square" lIns="0" tIns="0" rIns="0" bIns="0" rtlCol="0"/>
            <a:lstStyle/>
            <a:p>
              <a:endParaRPr/>
            </a:p>
          </p:txBody>
        </p:sp>
        <p:sp>
          <p:nvSpPr>
            <p:cNvPr id="8" name="object 8">
              <a:extLst>
                <a:ext uri="{C183D7F6-B498-43B3-948B-1728B52AA6E4}">
                  <adec:decorative xmlns:adec="http://schemas.microsoft.com/office/drawing/2017/decorative" val="1"/>
                </a:ext>
              </a:extLst>
            </p:cNvPr>
            <p:cNvSpPr/>
            <p:nvPr/>
          </p:nvSpPr>
          <p:spPr>
            <a:xfrm>
              <a:off x="8847408" y="1971357"/>
              <a:ext cx="6622317" cy="7292340"/>
            </a:xfrm>
            <a:custGeom>
              <a:avLst/>
              <a:gdLst/>
              <a:ahLst/>
              <a:cxnLst/>
              <a:rect l="l" t="t" r="r" b="b"/>
              <a:pathLst>
                <a:path w="6497955" h="7292340">
                  <a:moveTo>
                    <a:pt x="0" y="0"/>
                  </a:moveTo>
                  <a:lnTo>
                    <a:pt x="6497539" y="0"/>
                  </a:lnTo>
                  <a:lnTo>
                    <a:pt x="6497539" y="7292340"/>
                  </a:lnTo>
                  <a:lnTo>
                    <a:pt x="0" y="7292340"/>
                  </a:lnTo>
                  <a:lnTo>
                    <a:pt x="0" y="0"/>
                  </a:lnTo>
                  <a:close/>
                </a:path>
              </a:pathLst>
            </a:custGeom>
            <a:solidFill>
              <a:srgbClr val="000000"/>
            </a:solidFill>
          </p:spPr>
          <p:txBody>
            <a:bodyPr wrap="square" lIns="0" tIns="0" rIns="0" bIns="0" rtlCol="0"/>
            <a:lstStyle/>
            <a:p>
              <a:endParaRPr/>
            </a:p>
          </p:txBody>
        </p:sp>
        <p:sp>
          <p:nvSpPr>
            <p:cNvPr id="9" name="object 9">
              <a:extLst>
                <a:ext uri="{C183D7F6-B498-43B3-948B-1728B52AA6E4}">
                  <adec:decorative xmlns:adec="http://schemas.microsoft.com/office/drawing/2017/decorative" val="1"/>
                </a:ext>
              </a:extLst>
            </p:cNvPr>
            <p:cNvSpPr/>
            <p:nvPr/>
          </p:nvSpPr>
          <p:spPr>
            <a:xfrm>
              <a:off x="15349906" y="1971675"/>
              <a:ext cx="1914525" cy="7291705"/>
            </a:xfrm>
            <a:custGeom>
              <a:avLst/>
              <a:gdLst/>
              <a:ahLst/>
              <a:cxnLst/>
              <a:rect l="l" t="t" r="r" b="b"/>
              <a:pathLst>
                <a:path w="1914525" h="7291705">
                  <a:moveTo>
                    <a:pt x="1914155" y="7291680"/>
                  </a:moveTo>
                  <a:lnTo>
                    <a:pt x="0" y="7291680"/>
                  </a:lnTo>
                  <a:lnTo>
                    <a:pt x="0" y="0"/>
                  </a:lnTo>
                  <a:lnTo>
                    <a:pt x="1914155" y="0"/>
                  </a:lnTo>
                  <a:lnTo>
                    <a:pt x="1914155" y="7291680"/>
                  </a:lnTo>
                  <a:close/>
                </a:path>
              </a:pathLst>
            </a:custGeom>
            <a:solidFill>
              <a:srgbClr val="000000"/>
            </a:solidFill>
          </p:spPr>
          <p:txBody>
            <a:bodyPr wrap="square" lIns="0" tIns="0" rIns="0" bIns="0" rtlCol="0"/>
            <a:lstStyle/>
            <a:p>
              <a:endParaRPr/>
            </a:p>
          </p:txBody>
        </p:sp>
        <p:sp>
          <p:nvSpPr>
            <p:cNvPr id="10" name="object 10">
              <a:extLst>
                <a:ext uri="{C183D7F6-B498-43B3-948B-1728B52AA6E4}">
                  <adec:decorative xmlns:adec="http://schemas.microsoft.com/office/drawing/2017/decorative" val="1"/>
                </a:ext>
              </a:extLst>
            </p:cNvPr>
            <p:cNvSpPr/>
            <p:nvPr/>
          </p:nvSpPr>
          <p:spPr>
            <a:xfrm>
              <a:off x="8852367" y="1038225"/>
              <a:ext cx="0" cy="8225155"/>
            </a:xfrm>
            <a:custGeom>
              <a:avLst/>
              <a:gdLst/>
              <a:ahLst/>
              <a:cxnLst/>
              <a:rect l="l" t="t" r="r" b="b"/>
              <a:pathLst>
                <a:path h="8225155">
                  <a:moveTo>
                    <a:pt x="0" y="0"/>
                  </a:moveTo>
                  <a:lnTo>
                    <a:pt x="0" y="8225129"/>
                  </a:lnTo>
                </a:path>
              </a:pathLst>
            </a:custGeom>
            <a:ln w="9524">
              <a:solidFill>
                <a:srgbClr val="000000"/>
              </a:solidFill>
            </a:ln>
          </p:spPr>
          <p:txBody>
            <a:bodyPr wrap="square" lIns="0" tIns="0" rIns="0" bIns="0" rtlCol="0"/>
            <a:lstStyle/>
            <a:p>
              <a:endParaRPr/>
            </a:p>
          </p:txBody>
        </p:sp>
        <p:sp>
          <p:nvSpPr>
            <p:cNvPr id="11" name="object 11">
              <a:extLst>
                <a:ext uri="{C183D7F6-B498-43B3-948B-1728B52AA6E4}">
                  <adec:decorative xmlns:adec="http://schemas.microsoft.com/office/drawing/2017/decorative" val="1"/>
                </a:ext>
              </a:extLst>
            </p:cNvPr>
            <p:cNvSpPr/>
            <p:nvPr/>
          </p:nvSpPr>
          <p:spPr>
            <a:xfrm>
              <a:off x="15349906" y="1971675"/>
              <a:ext cx="0" cy="7291705"/>
            </a:xfrm>
            <a:custGeom>
              <a:avLst/>
              <a:gdLst/>
              <a:ahLst/>
              <a:cxnLst/>
              <a:rect l="l" t="t" r="r" b="b"/>
              <a:pathLst>
                <a:path h="7291705">
                  <a:moveTo>
                    <a:pt x="0" y="0"/>
                  </a:moveTo>
                  <a:lnTo>
                    <a:pt x="0" y="7291679"/>
                  </a:lnTo>
                </a:path>
              </a:pathLst>
            </a:custGeom>
            <a:ln w="9524">
              <a:solidFill>
                <a:srgbClr val="000000"/>
              </a:solidFill>
            </a:ln>
          </p:spPr>
          <p:txBody>
            <a:bodyPr wrap="square" lIns="0" tIns="0" rIns="0" bIns="0" rtlCol="0"/>
            <a:lstStyle/>
            <a:p>
              <a:endParaRPr/>
            </a:p>
          </p:txBody>
        </p:sp>
        <p:sp>
          <p:nvSpPr>
            <p:cNvPr id="12" name="object 12">
              <a:extLst>
                <a:ext uri="{C183D7F6-B498-43B3-948B-1728B52AA6E4}">
                  <adec:decorative xmlns:adec="http://schemas.microsoft.com/office/drawing/2017/decorative" val="1"/>
                </a:ext>
              </a:extLst>
            </p:cNvPr>
            <p:cNvSpPr/>
            <p:nvPr/>
          </p:nvSpPr>
          <p:spPr>
            <a:xfrm>
              <a:off x="17264060" y="1038225"/>
              <a:ext cx="0" cy="8225155"/>
            </a:xfrm>
            <a:custGeom>
              <a:avLst/>
              <a:gdLst/>
              <a:ahLst/>
              <a:cxnLst/>
              <a:rect l="l" t="t" r="r" b="b"/>
              <a:pathLst>
                <a:path h="8225155">
                  <a:moveTo>
                    <a:pt x="0" y="0"/>
                  </a:moveTo>
                  <a:lnTo>
                    <a:pt x="0" y="8225129"/>
                  </a:lnTo>
                </a:path>
              </a:pathLst>
            </a:custGeom>
            <a:ln w="9524">
              <a:solidFill>
                <a:srgbClr val="000000"/>
              </a:solidFill>
            </a:ln>
          </p:spPr>
          <p:txBody>
            <a:bodyPr wrap="square" lIns="0" tIns="0" rIns="0" bIns="0" rtlCol="0"/>
            <a:lstStyle/>
            <a:p>
              <a:endParaRPr/>
            </a:p>
          </p:txBody>
        </p:sp>
        <p:sp>
          <p:nvSpPr>
            <p:cNvPr id="13" name="object 13">
              <a:extLst>
                <a:ext uri="{C183D7F6-B498-43B3-948B-1728B52AA6E4}">
                  <adec:decorative xmlns:adec="http://schemas.microsoft.com/office/drawing/2017/decorative" val="1"/>
                </a:ext>
              </a:extLst>
            </p:cNvPr>
            <p:cNvSpPr/>
            <p:nvPr/>
          </p:nvSpPr>
          <p:spPr>
            <a:xfrm>
              <a:off x="8847604" y="1033463"/>
              <a:ext cx="8421370" cy="0"/>
            </a:xfrm>
            <a:custGeom>
              <a:avLst/>
              <a:gdLst/>
              <a:ahLst/>
              <a:cxnLst/>
              <a:rect l="l" t="t" r="r" b="b"/>
              <a:pathLst>
                <a:path w="8421369">
                  <a:moveTo>
                    <a:pt x="0" y="0"/>
                  </a:moveTo>
                  <a:lnTo>
                    <a:pt x="8421218" y="0"/>
                  </a:lnTo>
                </a:path>
              </a:pathLst>
            </a:custGeom>
            <a:ln w="9524">
              <a:solidFill>
                <a:srgbClr val="000000"/>
              </a:solidFill>
            </a:ln>
          </p:spPr>
          <p:txBody>
            <a:bodyPr wrap="square" lIns="0" tIns="0" rIns="0" bIns="0" rtlCol="0"/>
            <a:lstStyle/>
            <a:p>
              <a:endParaRPr/>
            </a:p>
          </p:txBody>
        </p:sp>
        <p:sp>
          <p:nvSpPr>
            <p:cNvPr id="14" name="object 14">
              <a:extLst>
                <a:ext uri="{C183D7F6-B498-43B3-948B-1728B52AA6E4}">
                  <adec:decorative xmlns:adec="http://schemas.microsoft.com/office/drawing/2017/decorative" val="1"/>
                </a:ext>
              </a:extLst>
            </p:cNvPr>
            <p:cNvSpPr/>
            <p:nvPr/>
          </p:nvSpPr>
          <p:spPr>
            <a:xfrm>
              <a:off x="8847604" y="1966913"/>
              <a:ext cx="8421370" cy="0"/>
            </a:xfrm>
            <a:custGeom>
              <a:avLst/>
              <a:gdLst/>
              <a:ahLst/>
              <a:cxnLst/>
              <a:rect l="l" t="t" r="r" b="b"/>
              <a:pathLst>
                <a:path w="8421369">
                  <a:moveTo>
                    <a:pt x="0" y="0"/>
                  </a:moveTo>
                  <a:lnTo>
                    <a:pt x="8421218" y="0"/>
                  </a:lnTo>
                </a:path>
              </a:pathLst>
            </a:custGeom>
            <a:ln w="9524">
              <a:solidFill>
                <a:srgbClr val="000000"/>
              </a:solidFill>
            </a:ln>
          </p:spPr>
          <p:txBody>
            <a:bodyPr wrap="square" lIns="0" tIns="0" rIns="0" bIns="0" rtlCol="0"/>
            <a:lstStyle/>
            <a:p>
              <a:endParaRPr/>
            </a:p>
          </p:txBody>
        </p:sp>
        <p:sp>
          <p:nvSpPr>
            <p:cNvPr id="15" name="object 15">
              <a:extLst>
                <a:ext uri="{C183D7F6-B498-43B3-948B-1728B52AA6E4}">
                  <adec:decorative xmlns:adec="http://schemas.microsoft.com/office/drawing/2017/decorative" val="1"/>
                </a:ext>
              </a:extLst>
            </p:cNvPr>
            <p:cNvSpPr/>
            <p:nvPr/>
          </p:nvSpPr>
          <p:spPr>
            <a:xfrm>
              <a:off x="8847604" y="3427153"/>
              <a:ext cx="8421370" cy="0"/>
            </a:xfrm>
            <a:custGeom>
              <a:avLst/>
              <a:gdLst/>
              <a:ahLst/>
              <a:cxnLst/>
              <a:rect l="l" t="t" r="r" b="b"/>
              <a:pathLst>
                <a:path w="8421369">
                  <a:moveTo>
                    <a:pt x="0" y="0"/>
                  </a:moveTo>
                  <a:lnTo>
                    <a:pt x="8421218" y="0"/>
                  </a:lnTo>
                </a:path>
              </a:pathLst>
            </a:custGeom>
            <a:ln w="9524">
              <a:solidFill>
                <a:srgbClr val="000000"/>
              </a:solidFill>
            </a:ln>
          </p:spPr>
          <p:txBody>
            <a:bodyPr wrap="square" lIns="0" tIns="0" rIns="0" bIns="0" rtlCol="0"/>
            <a:lstStyle/>
            <a:p>
              <a:endParaRPr/>
            </a:p>
          </p:txBody>
        </p:sp>
        <p:sp>
          <p:nvSpPr>
            <p:cNvPr id="16" name="object 16">
              <a:extLst>
                <a:ext uri="{C183D7F6-B498-43B3-948B-1728B52AA6E4}">
                  <adec:decorative xmlns:adec="http://schemas.microsoft.com/office/drawing/2017/decorative" val="1"/>
                </a:ext>
              </a:extLst>
            </p:cNvPr>
            <p:cNvSpPr/>
            <p:nvPr/>
          </p:nvSpPr>
          <p:spPr>
            <a:xfrm>
              <a:off x="8847604" y="4887395"/>
              <a:ext cx="8421370" cy="0"/>
            </a:xfrm>
            <a:custGeom>
              <a:avLst/>
              <a:gdLst/>
              <a:ahLst/>
              <a:cxnLst/>
              <a:rect l="l" t="t" r="r" b="b"/>
              <a:pathLst>
                <a:path w="8421369">
                  <a:moveTo>
                    <a:pt x="0" y="0"/>
                  </a:moveTo>
                  <a:lnTo>
                    <a:pt x="8421218" y="0"/>
                  </a:lnTo>
                </a:path>
              </a:pathLst>
            </a:custGeom>
            <a:ln w="9524">
              <a:solidFill>
                <a:srgbClr val="000000"/>
              </a:solidFill>
            </a:ln>
          </p:spPr>
          <p:txBody>
            <a:bodyPr wrap="square" lIns="0" tIns="0" rIns="0" bIns="0" rtlCol="0"/>
            <a:lstStyle/>
            <a:p>
              <a:endParaRPr/>
            </a:p>
          </p:txBody>
        </p:sp>
        <p:sp>
          <p:nvSpPr>
            <p:cNvPr id="17" name="object 17">
              <a:extLst>
                <a:ext uri="{C183D7F6-B498-43B3-948B-1728B52AA6E4}">
                  <adec:decorative xmlns:adec="http://schemas.microsoft.com/office/drawing/2017/decorative" val="1"/>
                </a:ext>
              </a:extLst>
            </p:cNvPr>
            <p:cNvSpPr/>
            <p:nvPr/>
          </p:nvSpPr>
          <p:spPr>
            <a:xfrm>
              <a:off x="8847604" y="6347636"/>
              <a:ext cx="8421370" cy="0"/>
            </a:xfrm>
            <a:custGeom>
              <a:avLst/>
              <a:gdLst/>
              <a:ahLst/>
              <a:cxnLst/>
              <a:rect l="l" t="t" r="r" b="b"/>
              <a:pathLst>
                <a:path w="8421369">
                  <a:moveTo>
                    <a:pt x="0" y="0"/>
                  </a:moveTo>
                  <a:lnTo>
                    <a:pt x="8421218" y="0"/>
                  </a:lnTo>
                </a:path>
              </a:pathLst>
            </a:custGeom>
            <a:ln w="9524">
              <a:solidFill>
                <a:srgbClr val="000000"/>
              </a:solidFill>
            </a:ln>
          </p:spPr>
          <p:txBody>
            <a:bodyPr wrap="square" lIns="0" tIns="0" rIns="0" bIns="0" rtlCol="0"/>
            <a:lstStyle/>
            <a:p>
              <a:endParaRPr/>
            </a:p>
          </p:txBody>
        </p:sp>
        <p:sp>
          <p:nvSpPr>
            <p:cNvPr id="18" name="object 18">
              <a:extLst>
                <a:ext uri="{C183D7F6-B498-43B3-948B-1728B52AA6E4}">
                  <adec:decorative xmlns:adec="http://schemas.microsoft.com/office/drawing/2017/decorative" val="1"/>
                </a:ext>
              </a:extLst>
            </p:cNvPr>
            <p:cNvSpPr/>
            <p:nvPr/>
          </p:nvSpPr>
          <p:spPr>
            <a:xfrm>
              <a:off x="8847604" y="7807876"/>
              <a:ext cx="8421370" cy="0"/>
            </a:xfrm>
            <a:custGeom>
              <a:avLst/>
              <a:gdLst/>
              <a:ahLst/>
              <a:cxnLst/>
              <a:rect l="l" t="t" r="r" b="b"/>
              <a:pathLst>
                <a:path w="8421369">
                  <a:moveTo>
                    <a:pt x="0" y="0"/>
                  </a:moveTo>
                  <a:lnTo>
                    <a:pt x="8421218" y="0"/>
                  </a:lnTo>
                </a:path>
              </a:pathLst>
            </a:custGeom>
            <a:ln w="9524">
              <a:solidFill>
                <a:srgbClr val="000000"/>
              </a:solidFill>
            </a:ln>
          </p:spPr>
          <p:txBody>
            <a:bodyPr wrap="square" lIns="0" tIns="0" rIns="0" bIns="0" rtlCol="0"/>
            <a:lstStyle/>
            <a:p>
              <a:endParaRPr/>
            </a:p>
          </p:txBody>
        </p:sp>
        <p:sp>
          <p:nvSpPr>
            <p:cNvPr id="19" name="object 19">
              <a:extLst>
                <a:ext uri="{C183D7F6-B498-43B3-948B-1728B52AA6E4}">
                  <adec:decorative xmlns:adec="http://schemas.microsoft.com/office/drawing/2017/decorative" val="1"/>
                </a:ext>
              </a:extLst>
            </p:cNvPr>
            <p:cNvSpPr/>
            <p:nvPr/>
          </p:nvSpPr>
          <p:spPr>
            <a:xfrm>
              <a:off x="8847604" y="9268118"/>
              <a:ext cx="8421370" cy="0"/>
            </a:xfrm>
            <a:custGeom>
              <a:avLst/>
              <a:gdLst/>
              <a:ahLst/>
              <a:cxnLst/>
              <a:rect l="l" t="t" r="r" b="b"/>
              <a:pathLst>
                <a:path w="8421369">
                  <a:moveTo>
                    <a:pt x="0" y="0"/>
                  </a:moveTo>
                  <a:lnTo>
                    <a:pt x="8421218" y="0"/>
                  </a:lnTo>
                </a:path>
              </a:pathLst>
            </a:custGeom>
            <a:ln w="9524">
              <a:solidFill>
                <a:srgbClr val="000000"/>
              </a:solidFill>
            </a:ln>
          </p:spPr>
          <p:txBody>
            <a:bodyPr wrap="square" lIns="0" tIns="0" rIns="0" bIns="0" rtlCol="0"/>
            <a:lstStyle/>
            <a:p>
              <a:endParaRPr/>
            </a:p>
          </p:txBody>
        </p:sp>
        <p:sp>
          <p:nvSpPr>
            <p:cNvPr id="30" name="object 30">
              <a:extLst>
                <a:ext uri="{C183D7F6-B498-43B3-948B-1728B52AA6E4}">
                  <adec:decorative xmlns:adec="http://schemas.microsoft.com/office/drawing/2017/decorative" val="1"/>
                </a:ext>
              </a:extLst>
            </p:cNvPr>
            <p:cNvSpPr/>
            <p:nvPr/>
          </p:nvSpPr>
          <p:spPr>
            <a:xfrm>
              <a:off x="4760" y="-15408"/>
              <a:ext cx="6038586" cy="4268609"/>
            </a:xfrm>
            <a:prstGeom prst="rect">
              <a:avLst/>
            </a:prstGeom>
            <a:blipFill>
              <a:blip r:embed="rId4" cstate="print"/>
              <a:stretch>
                <a:fillRect/>
              </a:stretch>
            </a:blipFill>
          </p:spPr>
          <p:txBody>
            <a:bodyPr wrap="square" lIns="0" tIns="0" rIns="0" bIns="0" rtlCol="0"/>
            <a:lstStyle/>
            <a:p>
              <a:endParaRPr/>
            </a:p>
          </p:txBody>
        </p:sp>
        <p:sp>
          <p:nvSpPr>
            <p:cNvPr id="32" name="object 32">
              <a:extLst>
                <a:ext uri="{C183D7F6-B498-43B3-948B-1728B52AA6E4}">
                  <adec:decorative xmlns:adec="http://schemas.microsoft.com/office/drawing/2017/decorative" val="1"/>
                </a:ext>
              </a:extLst>
            </p:cNvPr>
            <p:cNvSpPr/>
            <p:nvPr/>
          </p:nvSpPr>
          <p:spPr>
            <a:xfrm>
              <a:off x="1028699" y="3467432"/>
              <a:ext cx="123825" cy="0"/>
            </a:xfrm>
            <a:custGeom>
              <a:avLst/>
              <a:gdLst/>
              <a:ahLst/>
              <a:cxnLst/>
              <a:rect l="l" t="t" r="r" b="b"/>
              <a:pathLst>
                <a:path w="123825">
                  <a:moveTo>
                    <a:pt x="0" y="0"/>
                  </a:moveTo>
                  <a:lnTo>
                    <a:pt x="123444" y="0"/>
                  </a:lnTo>
                </a:path>
              </a:pathLst>
            </a:custGeom>
            <a:ln w="37034">
              <a:solidFill>
                <a:srgbClr val="B5DAEC"/>
              </a:solidFill>
            </a:ln>
          </p:spPr>
          <p:txBody>
            <a:bodyPr wrap="square" lIns="0" tIns="0" rIns="0" bIns="0" rtlCol="0"/>
            <a:lstStyle/>
            <a:p>
              <a:endParaRPr/>
            </a:p>
          </p:txBody>
        </p:sp>
        <p:sp>
          <p:nvSpPr>
            <p:cNvPr id="33" name="object 33">
              <a:extLst>
                <a:ext uri="{C183D7F6-B498-43B3-948B-1728B52AA6E4}">
                  <adec:decorative xmlns:adec="http://schemas.microsoft.com/office/drawing/2017/decorative" val="1"/>
                </a:ext>
              </a:extLst>
            </p:cNvPr>
            <p:cNvSpPr/>
            <p:nvPr/>
          </p:nvSpPr>
          <p:spPr>
            <a:xfrm>
              <a:off x="5264788" y="3467432"/>
              <a:ext cx="241935" cy="0"/>
            </a:xfrm>
            <a:custGeom>
              <a:avLst/>
              <a:gdLst/>
              <a:ahLst/>
              <a:cxnLst/>
              <a:rect l="l" t="t" r="r" b="b"/>
              <a:pathLst>
                <a:path w="241935">
                  <a:moveTo>
                    <a:pt x="0" y="0"/>
                  </a:moveTo>
                  <a:lnTo>
                    <a:pt x="241932" y="0"/>
                  </a:lnTo>
                </a:path>
              </a:pathLst>
            </a:custGeom>
            <a:ln w="37034">
              <a:solidFill>
                <a:srgbClr val="B5DAEC"/>
              </a:solidFill>
            </a:ln>
          </p:spPr>
          <p:txBody>
            <a:bodyPr wrap="square" lIns="0" tIns="0" rIns="0" bIns="0" rtlCol="0"/>
            <a:lstStyle/>
            <a:p>
              <a:endParaRPr/>
            </a:p>
          </p:txBody>
        </p:sp>
        <p:sp>
          <p:nvSpPr>
            <p:cNvPr id="34" name="object 34">
              <a:extLst>
                <a:ext uri="{C183D7F6-B498-43B3-948B-1728B52AA6E4}">
                  <adec:decorative xmlns:adec="http://schemas.microsoft.com/office/drawing/2017/decorative" val="1"/>
                </a:ext>
              </a:extLst>
            </p:cNvPr>
            <p:cNvSpPr/>
            <p:nvPr/>
          </p:nvSpPr>
          <p:spPr>
            <a:xfrm>
              <a:off x="7200156" y="3467432"/>
              <a:ext cx="241935" cy="0"/>
            </a:xfrm>
            <a:custGeom>
              <a:avLst/>
              <a:gdLst/>
              <a:ahLst/>
              <a:cxnLst/>
              <a:rect l="l" t="t" r="r" b="b"/>
              <a:pathLst>
                <a:path w="241934">
                  <a:moveTo>
                    <a:pt x="0" y="0"/>
                  </a:moveTo>
                  <a:lnTo>
                    <a:pt x="241906" y="0"/>
                  </a:lnTo>
                </a:path>
              </a:pathLst>
            </a:custGeom>
            <a:ln w="37034">
              <a:solidFill>
                <a:srgbClr val="B5DAEC"/>
              </a:solidFill>
            </a:ln>
          </p:spPr>
          <p:txBody>
            <a:bodyPr wrap="square" lIns="0" tIns="0" rIns="0" bIns="0" rtlCol="0"/>
            <a:lstStyle/>
            <a:p>
              <a:endParaRPr/>
            </a:p>
          </p:txBody>
        </p:sp>
        <p:sp>
          <p:nvSpPr>
            <p:cNvPr id="35" name="object 35">
              <a:extLst>
                <a:ext uri="{C183D7F6-B498-43B3-948B-1728B52AA6E4}">
                  <adec:decorative xmlns:adec="http://schemas.microsoft.com/office/drawing/2017/decorative" val="1"/>
                </a:ext>
              </a:extLst>
            </p:cNvPr>
            <p:cNvSpPr/>
            <p:nvPr/>
          </p:nvSpPr>
          <p:spPr>
            <a:xfrm>
              <a:off x="7683993" y="3467432"/>
              <a:ext cx="127000" cy="0"/>
            </a:xfrm>
            <a:custGeom>
              <a:avLst/>
              <a:gdLst/>
              <a:ahLst/>
              <a:cxnLst/>
              <a:rect l="l" t="t" r="r" b="b"/>
              <a:pathLst>
                <a:path w="127000">
                  <a:moveTo>
                    <a:pt x="0" y="0"/>
                  </a:moveTo>
                  <a:lnTo>
                    <a:pt x="126506" y="0"/>
                  </a:lnTo>
                </a:path>
              </a:pathLst>
            </a:custGeom>
            <a:ln w="37034">
              <a:solidFill>
                <a:srgbClr val="B5DAEC"/>
              </a:solidFill>
            </a:ln>
          </p:spPr>
          <p:txBody>
            <a:bodyPr wrap="square" lIns="0" tIns="0" rIns="0" bIns="0" rtlCol="0"/>
            <a:lstStyle/>
            <a:p>
              <a:endParaRPr/>
            </a:p>
          </p:txBody>
        </p:sp>
        <p:sp>
          <p:nvSpPr>
            <p:cNvPr id="36" name="object 36">
              <a:extLst>
                <a:ext uri="{C183D7F6-B498-43B3-948B-1728B52AA6E4}">
                  <adec:decorative xmlns:adec="http://schemas.microsoft.com/office/drawing/2017/decorative" val="1"/>
                </a:ext>
              </a:extLst>
            </p:cNvPr>
            <p:cNvSpPr/>
            <p:nvPr/>
          </p:nvSpPr>
          <p:spPr>
            <a:xfrm>
              <a:off x="6716321" y="3467432"/>
              <a:ext cx="241935" cy="0"/>
            </a:xfrm>
            <a:custGeom>
              <a:avLst/>
              <a:gdLst/>
              <a:ahLst/>
              <a:cxnLst/>
              <a:rect l="l" t="t" r="r" b="b"/>
              <a:pathLst>
                <a:path w="241934">
                  <a:moveTo>
                    <a:pt x="0" y="0"/>
                  </a:moveTo>
                  <a:lnTo>
                    <a:pt x="241906" y="0"/>
                  </a:lnTo>
                </a:path>
              </a:pathLst>
            </a:custGeom>
            <a:ln w="37034">
              <a:solidFill>
                <a:srgbClr val="B5DAEC"/>
              </a:solidFill>
            </a:ln>
          </p:spPr>
          <p:txBody>
            <a:bodyPr wrap="square" lIns="0" tIns="0" rIns="0" bIns="0" rtlCol="0"/>
            <a:lstStyle/>
            <a:p>
              <a:endParaRPr/>
            </a:p>
          </p:txBody>
        </p:sp>
        <p:sp>
          <p:nvSpPr>
            <p:cNvPr id="37" name="object 37">
              <a:extLst>
                <a:ext uri="{C183D7F6-B498-43B3-948B-1728B52AA6E4}">
                  <adec:decorative xmlns:adec="http://schemas.microsoft.com/office/drawing/2017/decorative" val="1"/>
                </a:ext>
              </a:extLst>
            </p:cNvPr>
            <p:cNvSpPr/>
            <p:nvPr/>
          </p:nvSpPr>
          <p:spPr>
            <a:xfrm>
              <a:off x="1877900" y="3467432"/>
              <a:ext cx="241935" cy="0"/>
            </a:xfrm>
            <a:custGeom>
              <a:avLst/>
              <a:gdLst/>
              <a:ahLst/>
              <a:cxnLst/>
              <a:rect l="l" t="t" r="r" b="b"/>
              <a:pathLst>
                <a:path w="241935">
                  <a:moveTo>
                    <a:pt x="0" y="0"/>
                  </a:moveTo>
                  <a:lnTo>
                    <a:pt x="241929" y="0"/>
                  </a:lnTo>
                </a:path>
              </a:pathLst>
            </a:custGeom>
            <a:ln w="37034">
              <a:solidFill>
                <a:srgbClr val="B5DAEC"/>
              </a:solidFill>
            </a:ln>
          </p:spPr>
          <p:txBody>
            <a:bodyPr wrap="square" lIns="0" tIns="0" rIns="0" bIns="0" rtlCol="0"/>
            <a:lstStyle/>
            <a:p>
              <a:endParaRPr/>
            </a:p>
          </p:txBody>
        </p:sp>
        <p:sp>
          <p:nvSpPr>
            <p:cNvPr id="38" name="object 38">
              <a:extLst>
                <a:ext uri="{C183D7F6-B498-43B3-948B-1728B52AA6E4}">
                  <adec:decorative xmlns:adec="http://schemas.microsoft.com/office/drawing/2017/decorative" val="1"/>
                </a:ext>
              </a:extLst>
            </p:cNvPr>
            <p:cNvSpPr/>
            <p:nvPr/>
          </p:nvSpPr>
          <p:spPr>
            <a:xfrm>
              <a:off x="1394062" y="3467432"/>
              <a:ext cx="241935" cy="0"/>
            </a:xfrm>
            <a:custGeom>
              <a:avLst/>
              <a:gdLst/>
              <a:ahLst/>
              <a:cxnLst/>
              <a:rect l="l" t="t" r="r" b="b"/>
              <a:pathLst>
                <a:path w="241935">
                  <a:moveTo>
                    <a:pt x="0" y="0"/>
                  </a:moveTo>
                  <a:lnTo>
                    <a:pt x="241917" y="0"/>
                  </a:lnTo>
                </a:path>
              </a:pathLst>
            </a:custGeom>
            <a:ln w="37034">
              <a:solidFill>
                <a:srgbClr val="B5DAEC"/>
              </a:solidFill>
            </a:ln>
          </p:spPr>
          <p:txBody>
            <a:bodyPr wrap="square" lIns="0" tIns="0" rIns="0" bIns="0" rtlCol="0"/>
            <a:lstStyle/>
            <a:p>
              <a:endParaRPr/>
            </a:p>
          </p:txBody>
        </p:sp>
        <p:sp>
          <p:nvSpPr>
            <p:cNvPr id="39" name="object 39">
              <a:extLst>
                <a:ext uri="{C183D7F6-B498-43B3-948B-1728B52AA6E4}">
                  <adec:decorative xmlns:adec="http://schemas.microsoft.com/office/drawing/2017/decorative" val="1"/>
                </a:ext>
              </a:extLst>
            </p:cNvPr>
            <p:cNvSpPr/>
            <p:nvPr/>
          </p:nvSpPr>
          <p:spPr>
            <a:xfrm>
              <a:off x="1028699" y="2629224"/>
              <a:ext cx="123825" cy="0"/>
            </a:xfrm>
            <a:custGeom>
              <a:avLst/>
              <a:gdLst/>
              <a:ahLst/>
              <a:cxnLst/>
              <a:rect l="l" t="t" r="r" b="b"/>
              <a:pathLst>
                <a:path w="123825">
                  <a:moveTo>
                    <a:pt x="0" y="0"/>
                  </a:moveTo>
                  <a:lnTo>
                    <a:pt x="123444" y="0"/>
                  </a:lnTo>
                </a:path>
              </a:pathLst>
            </a:custGeom>
            <a:ln w="37034">
              <a:solidFill>
                <a:srgbClr val="B5DAEC"/>
              </a:solidFill>
            </a:ln>
          </p:spPr>
          <p:txBody>
            <a:bodyPr wrap="square" lIns="0" tIns="0" rIns="0" bIns="0" rtlCol="0"/>
            <a:lstStyle/>
            <a:p>
              <a:endParaRPr/>
            </a:p>
          </p:txBody>
        </p:sp>
        <p:sp>
          <p:nvSpPr>
            <p:cNvPr id="40" name="object 40">
              <a:extLst>
                <a:ext uri="{C183D7F6-B498-43B3-948B-1728B52AA6E4}">
                  <adec:decorative xmlns:adec="http://schemas.microsoft.com/office/drawing/2017/decorative" val="1"/>
                </a:ext>
              </a:extLst>
            </p:cNvPr>
            <p:cNvSpPr/>
            <p:nvPr/>
          </p:nvSpPr>
          <p:spPr>
            <a:xfrm>
              <a:off x="4297104" y="2629224"/>
              <a:ext cx="241935" cy="0"/>
            </a:xfrm>
            <a:custGeom>
              <a:avLst/>
              <a:gdLst/>
              <a:ahLst/>
              <a:cxnLst/>
              <a:rect l="l" t="t" r="r" b="b"/>
              <a:pathLst>
                <a:path w="241935">
                  <a:moveTo>
                    <a:pt x="0" y="0"/>
                  </a:moveTo>
                  <a:lnTo>
                    <a:pt x="241917" y="0"/>
                  </a:lnTo>
                </a:path>
              </a:pathLst>
            </a:custGeom>
            <a:ln w="37034">
              <a:solidFill>
                <a:srgbClr val="B5DAEC"/>
              </a:solidFill>
            </a:ln>
          </p:spPr>
          <p:txBody>
            <a:bodyPr wrap="square" lIns="0" tIns="0" rIns="0" bIns="0" rtlCol="0"/>
            <a:lstStyle/>
            <a:p>
              <a:endParaRPr/>
            </a:p>
          </p:txBody>
        </p:sp>
        <p:sp>
          <p:nvSpPr>
            <p:cNvPr id="41" name="object 41">
              <a:extLst>
                <a:ext uri="{C183D7F6-B498-43B3-948B-1728B52AA6E4}">
                  <adec:decorative xmlns:adec="http://schemas.microsoft.com/office/drawing/2017/decorative" val="1"/>
                </a:ext>
              </a:extLst>
            </p:cNvPr>
            <p:cNvSpPr/>
            <p:nvPr/>
          </p:nvSpPr>
          <p:spPr>
            <a:xfrm>
              <a:off x="7200156" y="2629224"/>
              <a:ext cx="241935" cy="0"/>
            </a:xfrm>
            <a:custGeom>
              <a:avLst/>
              <a:gdLst/>
              <a:ahLst/>
              <a:cxnLst/>
              <a:rect l="l" t="t" r="r" b="b"/>
              <a:pathLst>
                <a:path w="241934">
                  <a:moveTo>
                    <a:pt x="0" y="0"/>
                  </a:moveTo>
                  <a:lnTo>
                    <a:pt x="241906" y="0"/>
                  </a:lnTo>
                </a:path>
              </a:pathLst>
            </a:custGeom>
            <a:ln w="37034">
              <a:solidFill>
                <a:srgbClr val="B5DAEC"/>
              </a:solidFill>
            </a:ln>
          </p:spPr>
          <p:txBody>
            <a:bodyPr wrap="square" lIns="0" tIns="0" rIns="0" bIns="0" rtlCol="0"/>
            <a:lstStyle/>
            <a:p>
              <a:endParaRPr/>
            </a:p>
          </p:txBody>
        </p:sp>
        <p:sp>
          <p:nvSpPr>
            <p:cNvPr id="42" name="object 42"/>
            <p:cNvSpPr/>
            <p:nvPr/>
          </p:nvSpPr>
          <p:spPr>
            <a:xfrm>
              <a:off x="4780952" y="2629224"/>
              <a:ext cx="241935" cy="0"/>
            </a:xfrm>
            <a:custGeom>
              <a:avLst/>
              <a:gdLst/>
              <a:ahLst/>
              <a:cxnLst/>
              <a:rect l="l" t="t" r="r" b="b"/>
              <a:pathLst>
                <a:path w="241935">
                  <a:moveTo>
                    <a:pt x="0" y="0"/>
                  </a:moveTo>
                  <a:lnTo>
                    <a:pt x="241917" y="0"/>
                  </a:lnTo>
                </a:path>
              </a:pathLst>
            </a:custGeom>
            <a:ln w="37034">
              <a:solidFill>
                <a:srgbClr val="B5DAEC"/>
              </a:solidFill>
            </a:ln>
          </p:spPr>
          <p:txBody>
            <a:bodyPr wrap="square" lIns="0" tIns="0" rIns="0" bIns="0" rtlCol="0"/>
            <a:lstStyle/>
            <a:p>
              <a:endParaRPr/>
            </a:p>
          </p:txBody>
        </p:sp>
        <p:sp>
          <p:nvSpPr>
            <p:cNvPr id="43" name="object 43"/>
            <p:cNvSpPr/>
            <p:nvPr/>
          </p:nvSpPr>
          <p:spPr>
            <a:xfrm>
              <a:off x="6716321" y="2629224"/>
              <a:ext cx="241935" cy="0"/>
            </a:xfrm>
            <a:custGeom>
              <a:avLst/>
              <a:gdLst/>
              <a:ahLst/>
              <a:cxnLst/>
              <a:rect l="l" t="t" r="r" b="b"/>
              <a:pathLst>
                <a:path w="241934">
                  <a:moveTo>
                    <a:pt x="0" y="0"/>
                  </a:moveTo>
                  <a:lnTo>
                    <a:pt x="241905" y="0"/>
                  </a:lnTo>
                </a:path>
              </a:pathLst>
            </a:custGeom>
            <a:ln w="37034">
              <a:solidFill>
                <a:srgbClr val="B5DAEC"/>
              </a:solidFill>
            </a:ln>
          </p:spPr>
          <p:txBody>
            <a:bodyPr wrap="square" lIns="0" tIns="0" rIns="0" bIns="0" rtlCol="0"/>
            <a:lstStyle/>
            <a:p>
              <a:endParaRPr/>
            </a:p>
          </p:txBody>
        </p:sp>
        <p:sp>
          <p:nvSpPr>
            <p:cNvPr id="44" name="object 44"/>
            <p:cNvSpPr/>
            <p:nvPr/>
          </p:nvSpPr>
          <p:spPr>
            <a:xfrm>
              <a:off x="1394062" y="2629224"/>
              <a:ext cx="241935" cy="0"/>
            </a:xfrm>
            <a:custGeom>
              <a:avLst/>
              <a:gdLst/>
              <a:ahLst/>
              <a:cxnLst/>
              <a:rect l="l" t="t" r="r" b="b"/>
              <a:pathLst>
                <a:path w="241935">
                  <a:moveTo>
                    <a:pt x="0" y="0"/>
                  </a:moveTo>
                  <a:lnTo>
                    <a:pt x="241917" y="0"/>
                  </a:lnTo>
                </a:path>
              </a:pathLst>
            </a:custGeom>
            <a:ln w="37034">
              <a:solidFill>
                <a:srgbClr val="B5DAEC"/>
              </a:solidFill>
            </a:ln>
          </p:spPr>
          <p:txBody>
            <a:bodyPr wrap="square" lIns="0" tIns="0" rIns="0" bIns="0" rtlCol="0"/>
            <a:lstStyle/>
            <a:p>
              <a:endParaRPr/>
            </a:p>
          </p:txBody>
        </p:sp>
        <p:sp>
          <p:nvSpPr>
            <p:cNvPr id="45" name="object 45"/>
            <p:cNvSpPr/>
            <p:nvPr/>
          </p:nvSpPr>
          <p:spPr>
            <a:xfrm>
              <a:off x="3329419" y="2629224"/>
              <a:ext cx="241935" cy="0"/>
            </a:xfrm>
            <a:custGeom>
              <a:avLst/>
              <a:gdLst/>
              <a:ahLst/>
              <a:cxnLst/>
              <a:rect l="l" t="t" r="r" b="b"/>
              <a:pathLst>
                <a:path w="241935">
                  <a:moveTo>
                    <a:pt x="0" y="0"/>
                  </a:moveTo>
                  <a:lnTo>
                    <a:pt x="241929" y="0"/>
                  </a:lnTo>
                </a:path>
              </a:pathLst>
            </a:custGeom>
            <a:ln w="37034">
              <a:solidFill>
                <a:srgbClr val="B5DAEC"/>
              </a:solidFill>
            </a:ln>
          </p:spPr>
          <p:txBody>
            <a:bodyPr wrap="square" lIns="0" tIns="0" rIns="0" bIns="0" rtlCol="0"/>
            <a:lstStyle/>
            <a:p>
              <a:endParaRPr/>
            </a:p>
          </p:txBody>
        </p:sp>
        <p:sp>
          <p:nvSpPr>
            <p:cNvPr id="46" name="object 46"/>
            <p:cNvSpPr/>
            <p:nvPr/>
          </p:nvSpPr>
          <p:spPr>
            <a:xfrm>
              <a:off x="6232460" y="2629224"/>
              <a:ext cx="241935" cy="0"/>
            </a:xfrm>
            <a:custGeom>
              <a:avLst/>
              <a:gdLst/>
              <a:ahLst/>
              <a:cxnLst/>
              <a:rect l="l" t="t" r="r" b="b"/>
              <a:pathLst>
                <a:path w="241935">
                  <a:moveTo>
                    <a:pt x="0" y="0"/>
                  </a:moveTo>
                  <a:lnTo>
                    <a:pt x="241929" y="0"/>
                  </a:lnTo>
                </a:path>
              </a:pathLst>
            </a:custGeom>
            <a:ln w="37034">
              <a:solidFill>
                <a:srgbClr val="B5DAEC"/>
              </a:solidFill>
            </a:ln>
          </p:spPr>
          <p:txBody>
            <a:bodyPr wrap="square" lIns="0" tIns="0" rIns="0" bIns="0" rtlCol="0"/>
            <a:lstStyle/>
            <a:p>
              <a:endParaRPr/>
            </a:p>
          </p:txBody>
        </p:sp>
        <p:sp>
          <p:nvSpPr>
            <p:cNvPr id="47" name="object 47"/>
            <p:cNvSpPr/>
            <p:nvPr/>
          </p:nvSpPr>
          <p:spPr>
            <a:xfrm>
              <a:off x="5264787" y="2629224"/>
              <a:ext cx="241935" cy="0"/>
            </a:xfrm>
            <a:custGeom>
              <a:avLst/>
              <a:gdLst/>
              <a:ahLst/>
              <a:cxnLst/>
              <a:rect l="l" t="t" r="r" b="b"/>
              <a:pathLst>
                <a:path w="241935">
                  <a:moveTo>
                    <a:pt x="0" y="0"/>
                  </a:moveTo>
                  <a:lnTo>
                    <a:pt x="241930" y="0"/>
                  </a:lnTo>
                </a:path>
              </a:pathLst>
            </a:custGeom>
            <a:ln w="37034">
              <a:solidFill>
                <a:srgbClr val="B5DAEC"/>
              </a:solidFill>
            </a:ln>
          </p:spPr>
          <p:txBody>
            <a:bodyPr wrap="square" lIns="0" tIns="0" rIns="0" bIns="0" rtlCol="0"/>
            <a:lstStyle/>
            <a:p>
              <a:endParaRPr/>
            </a:p>
          </p:txBody>
        </p:sp>
        <p:sp>
          <p:nvSpPr>
            <p:cNvPr id="48" name="object 48"/>
            <p:cNvSpPr/>
            <p:nvPr/>
          </p:nvSpPr>
          <p:spPr>
            <a:xfrm>
              <a:off x="5748624" y="2629224"/>
              <a:ext cx="241935" cy="0"/>
            </a:xfrm>
            <a:custGeom>
              <a:avLst/>
              <a:gdLst/>
              <a:ahLst/>
              <a:cxnLst/>
              <a:rect l="l" t="t" r="r" b="b"/>
              <a:pathLst>
                <a:path w="241935">
                  <a:moveTo>
                    <a:pt x="0" y="0"/>
                  </a:moveTo>
                  <a:lnTo>
                    <a:pt x="241929" y="0"/>
                  </a:lnTo>
                </a:path>
              </a:pathLst>
            </a:custGeom>
            <a:ln w="37034">
              <a:solidFill>
                <a:srgbClr val="B5DAEC"/>
              </a:solidFill>
            </a:ln>
          </p:spPr>
          <p:txBody>
            <a:bodyPr wrap="square" lIns="0" tIns="0" rIns="0" bIns="0" rtlCol="0"/>
            <a:lstStyle/>
            <a:p>
              <a:endParaRPr/>
            </a:p>
          </p:txBody>
        </p:sp>
        <p:sp>
          <p:nvSpPr>
            <p:cNvPr id="49" name="object 49"/>
            <p:cNvSpPr/>
            <p:nvPr/>
          </p:nvSpPr>
          <p:spPr>
            <a:xfrm>
              <a:off x="1877899" y="2629224"/>
              <a:ext cx="241935" cy="0"/>
            </a:xfrm>
            <a:custGeom>
              <a:avLst/>
              <a:gdLst/>
              <a:ahLst/>
              <a:cxnLst/>
              <a:rect l="l" t="t" r="r" b="b"/>
              <a:pathLst>
                <a:path w="241935">
                  <a:moveTo>
                    <a:pt x="0" y="0"/>
                  </a:moveTo>
                  <a:lnTo>
                    <a:pt x="241930" y="0"/>
                  </a:lnTo>
                </a:path>
              </a:pathLst>
            </a:custGeom>
            <a:ln w="37034">
              <a:solidFill>
                <a:srgbClr val="B5DAEC"/>
              </a:solidFill>
            </a:ln>
          </p:spPr>
          <p:txBody>
            <a:bodyPr wrap="square" lIns="0" tIns="0" rIns="0" bIns="0" rtlCol="0"/>
            <a:lstStyle/>
            <a:p>
              <a:endParaRPr/>
            </a:p>
          </p:txBody>
        </p:sp>
        <p:sp>
          <p:nvSpPr>
            <p:cNvPr id="50" name="object 50"/>
            <p:cNvSpPr/>
            <p:nvPr/>
          </p:nvSpPr>
          <p:spPr>
            <a:xfrm>
              <a:off x="2361747" y="2629224"/>
              <a:ext cx="241935" cy="0"/>
            </a:xfrm>
            <a:custGeom>
              <a:avLst/>
              <a:gdLst/>
              <a:ahLst/>
              <a:cxnLst/>
              <a:rect l="l" t="t" r="r" b="b"/>
              <a:pathLst>
                <a:path w="241935">
                  <a:moveTo>
                    <a:pt x="0" y="0"/>
                  </a:moveTo>
                  <a:lnTo>
                    <a:pt x="241918" y="0"/>
                  </a:lnTo>
                </a:path>
              </a:pathLst>
            </a:custGeom>
            <a:ln w="37034">
              <a:solidFill>
                <a:srgbClr val="B5DAEC"/>
              </a:solidFill>
            </a:ln>
          </p:spPr>
          <p:txBody>
            <a:bodyPr wrap="square" lIns="0" tIns="0" rIns="0" bIns="0" rtlCol="0"/>
            <a:lstStyle/>
            <a:p>
              <a:endParaRPr/>
            </a:p>
          </p:txBody>
        </p:sp>
        <p:sp>
          <p:nvSpPr>
            <p:cNvPr id="51" name="object 51"/>
            <p:cNvSpPr/>
            <p:nvPr/>
          </p:nvSpPr>
          <p:spPr>
            <a:xfrm>
              <a:off x="3813268" y="2629224"/>
              <a:ext cx="241935" cy="0"/>
            </a:xfrm>
            <a:custGeom>
              <a:avLst/>
              <a:gdLst/>
              <a:ahLst/>
              <a:cxnLst/>
              <a:rect l="l" t="t" r="r" b="b"/>
              <a:pathLst>
                <a:path w="241935">
                  <a:moveTo>
                    <a:pt x="0" y="0"/>
                  </a:moveTo>
                  <a:lnTo>
                    <a:pt x="241918" y="0"/>
                  </a:lnTo>
                </a:path>
              </a:pathLst>
            </a:custGeom>
            <a:ln w="37034">
              <a:solidFill>
                <a:srgbClr val="B5DAEC"/>
              </a:solidFill>
            </a:ln>
          </p:spPr>
          <p:txBody>
            <a:bodyPr wrap="square" lIns="0" tIns="0" rIns="0" bIns="0" rtlCol="0"/>
            <a:lstStyle/>
            <a:p>
              <a:endParaRPr/>
            </a:p>
          </p:txBody>
        </p:sp>
        <p:sp>
          <p:nvSpPr>
            <p:cNvPr id="52" name="object 52"/>
            <p:cNvSpPr/>
            <p:nvPr/>
          </p:nvSpPr>
          <p:spPr>
            <a:xfrm>
              <a:off x="2845583" y="2629224"/>
              <a:ext cx="241935" cy="0"/>
            </a:xfrm>
            <a:custGeom>
              <a:avLst/>
              <a:gdLst/>
              <a:ahLst/>
              <a:cxnLst/>
              <a:rect l="l" t="t" r="r" b="b"/>
              <a:pathLst>
                <a:path w="241935">
                  <a:moveTo>
                    <a:pt x="0" y="0"/>
                  </a:moveTo>
                  <a:lnTo>
                    <a:pt x="241917" y="0"/>
                  </a:lnTo>
                </a:path>
              </a:pathLst>
            </a:custGeom>
            <a:ln w="37034">
              <a:solidFill>
                <a:srgbClr val="B5DAEC"/>
              </a:solidFill>
            </a:ln>
          </p:spPr>
          <p:txBody>
            <a:bodyPr wrap="square" lIns="0" tIns="0" rIns="0" bIns="0" rtlCol="0"/>
            <a:lstStyle/>
            <a:p>
              <a:endParaRPr/>
            </a:p>
          </p:txBody>
        </p:sp>
        <p:sp>
          <p:nvSpPr>
            <p:cNvPr id="53" name="object 53"/>
            <p:cNvSpPr/>
            <p:nvPr/>
          </p:nvSpPr>
          <p:spPr>
            <a:xfrm>
              <a:off x="7683992" y="2629224"/>
              <a:ext cx="127000" cy="0"/>
            </a:xfrm>
            <a:custGeom>
              <a:avLst/>
              <a:gdLst/>
              <a:ahLst/>
              <a:cxnLst/>
              <a:rect l="l" t="t" r="r" b="b"/>
              <a:pathLst>
                <a:path w="127000">
                  <a:moveTo>
                    <a:pt x="0" y="0"/>
                  </a:moveTo>
                  <a:lnTo>
                    <a:pt x="126506" y="0"/>
                  </a:lnTo>
                </a:path>
              </a:pathLst>
            </a:custGeom>
            <a:ln w="37034">
              <a:solidFill>
                <a:srgbClr val="B5DAEC"/>
              </a:solidFill>
            </a:ln>
          </p:spPr>
          <p:txBody>
            <a:bodyPr wrap="square" lIns="0" tIns="0" rIns="0" bIns="0" rtlCol="0"/>
            <a:lstStyle/>
            <a:p>
              <a:endParaRPr/>
            </a:p>
          </p:txBody>
        </p:sp>
        <p:sp>
          <p:nvSpPr>
            <p:cNvPr id="54" name="object 54"/>
            <p:cNvSpPr/>
            <p:nvPr/>
          </p:nvSpPr>
          <p:spPr>
            <a:xfrm>
              <a:off x="1028699" y="4305628"/>
              <a:ext cx="123825" cy="0"/>
            </a:xfrm>
            <a:custGeom>
              <a:avLst/>
              <a:gdLst/>
              <a:ahLst/>
              <a:cxnLst/>
              <a:rect l="l" t="t" r="r" b="b"/>
              <a:pathLst>
                <a:path w="123825">
                  <a:moveTo>
                    <a:pt x="0" y="0"/>
                  </a:moveTo>
                  <a:lnTo>
                    <a:pt x="123444" y="0"/>
                  </a:lnTo>
                </a:path>
              </a:pathLst>
            </a:custGeom>
            <a:ln w="37034">
              <a:solidFill>
                <a:srgbClr val="B5DAEC"/>
              </a:solidFill>
            </a:ln>
          </p:spPr>
          <p:txBody>
            <a:bodyPr wrap="square" lIns="0" tIns="0" rIns="0" bIns="0" rtlCol="0"/>
            <a:lstStyle/>
            <a:p>
              <a:endParaRPr/>
            </a:p>
          </p:txBody>
        </p:sp>
        <p:sp>
          <p:nvSpPr>
            <p:cNvPr id="55" name="object 55"/>
            <p:cNvSpPr/>
            <p:nvPr/>
          </p:nvSpPr>
          <p:spPr>
            <a:xfrm>
              <a:off x="4780952" y="4305628"/>
              <a:ext cx="241935" cy="0"/>
            </a:xfrm>
            <a:custGeom>
              <a:avLst/>
              <a:gdLst/>
              <a:ahLst/>
              <a:cxnLst/>
              <a:rect l="l" t="t" r="r" b="b"/>
              <a:pathLst>
                <a:path w="241935">
                  <a:moveTo>
                    <a:pt x="0" y="0"/>
                  </a:moveTo>
                  <a:lnTo>
                    <a:pt x="241917" y="0"/>
                  </a:lnTo>
                </a:path>
              </a:pathLst>
            </a:custGeom>
            <a:ln w="37034">
              <a:solidFill>
                <a:srgbClr val="B5DAEC"/>
              </a:solidFill>
            </a:ln>
          </p:spPr>
          <p:txBody>
            <a:bodyPr wrap="square" lIns="0" tIns="0" rIns="0" bIns="0" rtlCol="0"/>
            <a:lstStyle/>
            <a:p>
              <a:endParaRPr/>
            </a:p>
          </p:txBody>
        </p:sp>
        <p:sp>
          <p:nvSpPr>
            <p:cNvPr id="56" name="object 56"/>
            <p:cNvSpPr/>
            <p:nvPr/>
          </p:nvSpPr>
          <p:spPr>
            <a:xfrm>
              <a:off x="1877899" y="4305628"/>
              <a:ext cx="241935" cy="0"/>
            </a:xfrm>
            <a:custGeom>
              <a:avLst/>
              <a:gdLst/>
              <a:ahLst/>
              <a:cxnLst/>
              <a:rect l="l" t="t" r="r" b="b"/>
              <a:pathLst>
                <a:path w="241935">
                  <a:moveTo>
                    <a:pt x="0" y="0"/>
                  </a:moveTo>
                  <a:lnTo>
                    <a:pt x="241930" y="0"/>
                  </a:lnTo>
                </a:path>
              </a:pathLst>
            </a:custGeom>
            <a:ln w="37034">
              <a:solidFill>
                <a:srgbClr val="B5DAEC"/>
              </a:solidFill>
            </a:ln>
          </p:spPr>
          <p:txBody>
            <a:bodyPr wrap="square" lIns="0" tIns="0" rIns="0" bIns="0" rtlCol="0"/>
            <a:lstStyle/>
            <a:p>
              <a:endParaRPr/>
            </a:p>
          </p:txBody>
        </p:sp>
        <p:sp>
          <p:nvSpPr>
            <p:cNvPr id="57" name="object 57"/>
            <p:cNvSpPr/>
            <p:nvPr/>
          </p:nvSpPr>
          <p:spPr>
            <a:xfrm>
              <a:off x="2361747" y="4305628"/>
              <a:ext cx="241935" cy="0"/>
            </a:xfrm>
            <a:custGeom>
              <a:avLst/>
              <a:gdLst/>
              <a:ahLst/>
              <a:cxnLst/>
              <a:rect l="l" t="t" r="r" b="b"/>
              <a:pathLst>
                <a:path w="241935">
                  <a:moveTo>
                    <a:pt x="0" y="0"/>
                  </a:moveTo>
                  <a:lnTo>
                    <a:pt x="241917" y="0"/>
                  </a:lnTo>
                </a:path>
              </a:pathLst>
            </a:custGeom>
            <a:ln w="37034">
              <a:solidFill>
                <a:srgbClr val="B5DAEC"/>
              </a:solidFill>
            </a:ln>
          </p:spPr>
          <p:txBody>
            <a:bodyPr wrap="square" lIns="0" tIns="0" rIns="0" bIns="0" rtlCol="0"/>
            <a:lstStyle/>
            <a:p>
              <a:endParaRPr/>
            </a:p>
          </p:txBody>
        </p:sp>
        <p:sp>
          <p:nvSpPr>
            <p:cNvPr id="58" name="object 58"/>
            <p:cNvSpPr/>
            <p:nvPr/>
          </p:nvSpPr>
          <p:spPr>
            <a:xfrm>
              <a:off x="5748625" y="4305628"/>
              <a:ext cx="241935" cy="0"/>
            </a:xfrm>
            <a:custGeom>
              <a:avLst/>
              <a:gdLst/>
              <a:ahLst/>
              <a:cxnLst/>
              <a:rect l="l" t="t" r="r" b="b"/>
              <a:pathLst>
                <a:path w="241935">
                  <a:moveTo>
                    <a:pt x="0" y="0"/>
                  </a:moveTo>
                  <a:lnTo>
                    <a:pt x="241929" y="0"/>
                  </a:lnTo>
                </a:path>
              </a:pathLst>
            </a:custGeom>
            <a:ln w="37034">
              <a:solidFill>
                <a:srgbClr val="B5DAEC"/>
              </a:solidFill>
            </a:ln>
          </p:spPr>
          <p:txBody>
            <a:bodyPr wrap="square" lIns="0" tIns="0" rIns="0" bIns="0" rtlCol="0"/>
            <a:lstStyle/>
            <a:p>
              <a:endParaRPr/>
            </a:p>
          </p:txBody>
        </p:sp>
        <p:sp>
          <p:nvSpPr>
            <p:cNvPr id="59" name="object 59"/>
            <p:cNvSpPr/>
            <p:nvPr/>
          </p:nvSpPr>
          <p:spPr>
            <a:xfrm>
              <a:off x="1394062" y="4305628"/>
              <a:ext cx="241935" cy="0"/>
            </a:xfrm>
            <a:custGeom>
              <a:avLst/>
              <a:gdLst/>
              <a:ahLst/>
              <a:cxnLst/>
              <a:rect l="l" t="t" r="r" b="b"/>
              <a:pathLst>
                <a:path w="241935">
                  <a:moveTo>
                    <a:pt x="0" y="0"/>
                  </a:moveTo>
                  <a:lnTo>
                    <a:pt x="241917" y="0"/>
                  </a:lnTo>
                </a:path>
              </a:pathLst>
            </a:custGeom>
            <a:ln w="37034">
              <a:solidFill>
                <a:srgbClr val="B5DAEC"/>
              </a:solidFill>
            </a:ln>
          </p:spPr>
          <p:txBody>
            <a:bodyPr wrap="square" lIns="0" tIns="0" rIns="0" bIns="0" rtlCol="0"/>
            <a:lstStyle/>
            <a:p>
              <a:endParaRPr/>
            </a:p>
          </p:txBody>
        </p:sp>
        <p:sp>
          <p:nvSpPr>
            <p:cNvPr id="60" name="object 60"/>
            <p:cNvSpPr/>
            <p:nvPr/>
          </p:nvSpPr>
          <p:spPr>
            <a:xfrm>
              <a:off x="7200156" y="4305628"/>
              <a:ext cx="241935" cy="0"/>
            </a:xfrm>
            <a:custGeom>
              <a:avLst/>
              <a:gdLst/>
              <a:ahLst/>
              <a:cxnLst/>
              <a:rect l="l" t="t" r="r" b="b"/>
              <a:pathLst>
                <a:path w="241934">
                  <a:moveTo>
                    <a:pt x="0" y="0"/>
                  </a:moveTo>
                  <a:lnTo>
                    <a:pt x="241906" y="0"/>
                  </a:lnTo>
                </a:path>
              </a:pathLst>
            </a:custGeom>
            <a:ln w="37034">
              <a:solidFill>
                <a:srgbClr val="B5DAEC"/>
              </a:solidFill>
            </a:ln>
          </p:spPr>
          <p:txBody>
            <a:bodyPr wrap="square" lIns="0" tIns="0" rIns="0" bIns="0" rtlCol="0"/>
            <a:lstStyle/>
            <a:p>
              <a:endParaRPr/>
            </a:p>
          </p:txBody>
        </p:sp>
        <p:sp>
          <p:nvSpPr>
            <p:cNvPr id="61" name="object 61"/>
            <p:cNvSpPr/>
            <p:nvPr/>
          </p:nvSpPr>
          <p:spPr>
            <a:xfrm>
              <a:off x="2845583" y="4305628"/>
              <a:ext cx="241935" cy="0"/>
            </a:xfrm>
            <a:custGeom>
              <a:avLst/>
              <a:gdLst/>
              <a:ahLst/>
              <a:cxnLst/>
              <a:rect l="l" t="t" r="r" b="b"/>
              <a:pathLst>
                <a:path w="241935">
                  <a:moveTo>
                    <a:pt x="0" y="0"/>
                  </a:moveTo>
                  <a:lnTo>
                    <a:pt x="241917" y="0"/>
                  </a:lnTo>
                </a:path>
              </a:pathLst>
            </a:custGeom>
            <a:ln w="37034">
              <a:solidFill>
                <a:srgbClr val="B5DAEC"/>
              </a:solidFill>
            </a:ln>
          </p:spPr>
          <p:txBody>
            <a:bodyPr wrap="square" lIns="0" tIns="0" rIns="0" bIns="0" rtlCol="0"/>
            <a:lstStyle/>
            <a:p>
              <a:endParaRPr/>
            </a:p>
          </p:txBody>
        </p:sp>
        <p:sp>
          <p:nvSpPr>
            <p:cNvPr id="62" name="object 62"/>
            <p:cNvSpPr/>
            <p:nvPr/>
          </p:nvSpPr>
          <p:spPr>
            <a:xfrm>
              <a:off x="4297104" y="4305628"/>
              <a:ext cx="241935" cy="0"/>
            </a:xfrm>
            <a:custGeom>
              <a:avLst/>
              <a:gdLst/>
              <a:ahLst/>
              <a:cxnLst/>
              <a:rect l="l" t="t" r="r" b="b"/>
              <a:pathLst>
                <a:path w="241935">
                  <a:moveTo>
                    <a:pt x="0" y="0"/>
                  </a:moveTo>
                  <a:lnTo>
                    <a:pt x="241917" y="0"/>
                  </a:lnTo>
                </a:path>
              </a:pathLst>
            </a:custGeom>
            <a:ln w="37034">
              <a:solidFill>
                <a:srgbClr val="B5DAEC"/>
              </a:solidFill>
            </a:ln>
          </p:spPr>
          <p:txBody>
            <a:bodyPr wrap="square" lIns="0" tIns="0" rIns="0" bIns="0" rtlCol="0"/>
            <a:lstStyle/>
            <a:p>
              <a:endParaRPr/>
            </a:p>
          </p:txBody>
        </p:sp>
        <p:sp>
          <p:nvSpPr>
            <p:cNvPr id="63" name="object 63"/>
            <p:cNvSpPr/>
            <p:nvPr/>
          </p:nvSpPr>
          <p:spPr>
            <a:xfrm>
              <a:off x="5264788" y="4305628"/>
              <a:ext cx="241935" cy="0"/>
            </a:xfrm>
            <a:custGeom>
              <a:avLst/>
              <a:gdLst/>
              <a:ahLst/>
              <a:cxnLst/>
              <a:rect l="l" t="t" r="r" b="b"/>
              <a:pathLst>
                <a:path w="241935">
                  <a:moveTo>
                    <a:pt x="0" y="0"/>
                  </a:moveTo>
                  <a:lnTo>
                    <a:pt x="241931" y="0"/>
                  </a:lnTo>
                </a:path>
              </a:pathLst>
            </a:custGeom>
            <a:ln w="37034">
              <a:solidFill>
                <a:srgbClr val="B5DAEC"/>
              </a:solidFill>
            </a:ln>
          </p:spPr>
          <p:txBody>
            <a:bodyPr wrap="square" lIns="0" tIns="0" rIns="0" bIns="0" rtlCol="0"/>
            <a:lstStyle/>
            <a:p>
              <a:endParaRPr/>
            </a:p>
          </p:txBody>
        </p:sp>
        <p:sp>
          <p:nvSpPr>
            <p:cNvPr id="64" name="object 64"/>
            <p:cNvSpPr/>
            <p:nvPr/>
          </p:nvSpPr>
          <p:spPr>
            <a:xfrm>
              <a:off x="7683993" y="4305628"/>
              <a:ext cx="127000" cy="0"/>
            </a:xfrm>
            <a:custGeom>
              <a:avLst/>
              <a:gdLst/>
              <a:ahLst/>
              <a:cxnLst/>
              <a:rect l="l" t="t" r="r" b="b"/>
              <a:pathLst>
                <a:path w="127000">
                  <a:moveTo>
                    <a:pt x="0" y="0"/>
                  </a:moveTo>
                  <a:lnTo>
                    <a:pt x="126506" y="0"/>
                  </a:lnTo>
                </a:path>
              </a:pathLst>
            </a:custGeom>
            <a:ln w="37034">
              <a:solidFill>
                <a:srgbClr val="B5DAEC"/>
              </a:solidFill>
            </a:ln>
          </p:spPr>
          <p:txBody>
            <a:bodyPr wrap="square" lIns="0" tIns="0" rIns="0" bIns="0" rtlCol="0"/>
            <a:lstStyle/>
            <a:p>
              <a:endParaRPr/>
            </a:p>
          </p:txBody>
        </p:sp>
        <p:sp>
          <p:nvSpPr>
            <p:cNvPr id="65" name="object 65"/>
            <p:cNvSpPr/>
            <p:nvPr/>
          </p:nvSpPr>
          <p:spPr>
            <a:xfrm>
              <a:off x="4006489" y="4305628"/>
              <a:ext cx="48895" cy="0"/>
            </a:xfrm>
            <a:custGeom>
              <a:avLst/>
              <a:gdLst/>
              <a:ahLst/>
              <a:cxnLst/>
              <a:rect l="l" t="t" r="r" b="b"/>
              <a:pathLst>
                <a:path w="48895">
                  <a:moveTo>
                    <a:pt x="0" y="0"/>
                  </a:moveTo>
                  <a:lnTo>
                    <a:pt x="48696" y="0"/>
                  </a:lnTo>
                </a:path>
              </a:pathLst>
            </a:custGeom>
            <a:ln w="37034">
              <a:solidFill>
                <a:srgbClr val="B5DAEC"/>
              </a:solidFill>
            </a:ln>
          </p:spPr>
          <p:txBody>
            <a:bodyPr wrap="square" lIns="0" tIns="0" rIns="0" bIns="0" rtlCol="0"/>
            <a:lstStyle/>
            <a:p>
              <a:endParaRPr/>
            </a:p>
          </p:txBody>
        </p:sp>
        <p:sp>
          <p:nvSpPr>
            <p:cNvPr id="66" name="object 66"/>
            <p:cNvSpPr/>
            <p:nvPr/>
          </p:nvSpPr>
          <p:spPr>
            <a:xfrm>
              <a:off x="1028699" y="5143836"/>
              <a:ext cx="123825" cy="0"/>
            </a:xfrm>
            <a:custGeom>
              <a:avLst/>
              <a:gdLst/>
              <a:ahLst/>
              <a:cxnLst/>
              <a:rect l="l" t="t" r="r" b="b"/>
              <a:pathLst>
                <a:path w="123825">
                  <a:moveTo>
                    <a:pt x="0" y="0"/>
                  </a:moveTo>
                  <a:lnTo>
                    <a:pt x="123444" y="0"/>
                  </a:lnTo>
                </a:path>
              </a:pathLst>
            </a:custGeom>
            <a:ln w="37034">
              <a:solidFill>
                <a:srgbClr val="B5DAEC"/>
              </a:solidFill>
            </a:ln>
          </p:spPr>
          <p:txBody>
            <a:bodyPr wrap="square" lIns="0" tIns="0" rIns="0" bIns="0" rtlCol="0"/>
            <a:lstStyle/>
            <a:p>
              <a:endParaRPr/>
            </a:p>
          </p:txBody>
        </p:sp>
        <p:sp>
          <p:nvSpPr>
            <p:cNvPr id="67" name="object 67"/>
            <p:cNvSpPr/>
            <p:nvPr/>
          </p:nvSpPr>
          <p:spPr>
            <a:xfrm>
              <a:off x="4780952" y="5143836"/>
              <a:ext cx="241935" cy="0"/>
            </a:xfrm>
            <a:custGeom>
              <a:avLst/>
              <a:gdLst/>
              <a:ahLst/>
              <a:cxnLst/>
              <a:rect l="l" t="t" r="r" b="b"/>
              <a:pathLst>
                <a:path w="241935">
                  <a:moveTo>
                    <a:pt x="0" y="0"/>
                  </a:moveTo>
                  <a:lnTo>
                    <a:pt x="241917" y="0"/>
                  </a:lnTo>
                </a:path>
              </a:pathLst>
            </a:custGeom>
            <a:ln w="37034">
              <a:solidFill>
                <a:srgbClr val="B5DAEC"/>
              </a:solidFill>
            </a:ln>
          </p:spPr>
          <p:txBody>
            <a:bodyPr wrap="square" lIns="0" tIns="0" rIns="0" bIns="0" rtlCol="0"/>
            <a:lstStyle/>
            <a:p>
              <a:endParaRPr/>
            </a:p>
          </p:txBody>
        </p:sp>
        <p:sp>
          <p:nvSpPr>
            <p:cNvPr id="68" name="object 68"/>
            <p:cNvSpPr/>
            <p:nvPr/>
          </p:nvSpPr>
          <p:spPr>
            <a:xfrm>
              <a:off x="2361747" y="5143836"/>
              <a:ext cx="241935" cy="0"/>
            </a:xfrm>
            <a:custGeom>
              <a:avLst/>
              <a:gdLst/>
              <a:ahLst/>
              <a:cxnLst/>
              <a:rect l="l" t="t" r="r" b="b"/>
              <a:pathLst>
                <a:path w="241935">
                  <a:moveTo>
                    <a:pt x="0" y="0"/>
                  </a:moveTo>
                  <a:lnTo>
                    <a:pt x="241917" y="0"/>
                  </a:lnTo>
                </a:path>
              </a:pathLst>
            </a:custGeom>
            <a:ln w="37034">
              <a:solidFill>
                <a:srgbClr val="B5DAEC"/>
              </a:solidFill>
            </a:ln>
          </p:spPr>
          <p:txBody>
            <a:bodyPr wrap="square" lIns="0" tIns="0" rIns="0" bIns="0" rtlCol="0"/>
            <a:lstStyle/>
            <a:p>
              <a:endParaRPr/>
            </a:p>
          </p:txBody>
        </p:sp>
        <p:sp>
          <p:nvSpPr>
            <p:cNvPr id="69" name="object 69"/>
            <p:cNvSpPr/>
            <p:nvPr/>
          </p:nvSpPr>
          <p:spPr>
            <a:xfrm>
              <a:off x="4297103" y="5143836"/>
              <a:ext cx="241935" cy="0"/>
            </a:xfrm>
            <a:custGeom>
              <a:avLst/>
              <a:gdLst/>
              <a:ahLst/>
              <a:cxnLst/>
              <a:rect l="l" t="t" r="r" b="b"/>
              <a:pathLst>
                <a:path w="241935">
                  <a:moveTo>
                    <a:pt x="0" y="0"/>
                  </a:moveTo>
                  <a:lnTo>
                    <a:pt x="241917" y="0"/>
                  </a:lnTo>
                </a:path>
              </a:pathLst>
            </a:custGeom>
            <a:ln w="37034">
              <a:solidFill>
                <a:srgbClr val="B5DAEC"/>
              </a:solidFill>
            </a:ln>
          </p:spPr>
          <p:txBody>
            <a:bodyPr wrap="square" lIns="0" tIns="0" rIns="0" bIns="0" rtlCol="0"/>
            <a:lstStyle/>
            <a:p>
              <a:endParaRPr/>
            </a:p>
          </p:txBody>
        </p:sp>
        <p:sp>
          <p:nvSpPr>
            <p:cNvPr id="70" name="object 70"/>
            <p:cNvSpPr/>
            <p:nvPr/>
          </p:nvSpPr>
          <p:spPr>
            <a:xfrm>
              <a:off x="2845583" y="5143836"/>
              <a:ext cx="241935" cy="0"/>
            </a:xfrm>
            <a:custGeom>
              <a:avLst/>
              <a:gdLst/>
              <a:ahLst/>
              <a:cxnLst/>
              <a:rect l="l" t="t" r="r" b="b"/>
              <a:pathLst>
                <a:path w="241935">
                  <a:moveTo>
                    <a:pt x="0" y="0"/>
                  </a:moveTo>
                  <a:lnTo>
                    <a:pt x="241917" y="0"/>
                  </a:lnTo>
                </a:path>
              </a:pathLst>
            </a:custGeom>
            <a:ln w="37034">
              <a:solidFill>
                <a:srgbClr val="B5DAEC"/>
              </a:solidFill>
            </a:ln>
          </p:spPr>
          <p:txBody>
            <a:bodyPr wrap="square" lIns="0" tIns="0" rIns="0" bIns="0" rtlCol="0"/>
            <a:lstStyle/>
            <a:p>
              <a:endParaRPr/>
            </a:p>
          </p:txBody>
        </p:sp>
        <p:sp>
          <p:nvSpPr>
            <p:cNvPr id="71" name="object 71"/>
            <p:cNvSpPr/>
            <p:nvPr/>
          </p:nvSpPr>
          <p:spPr>
            <a:xfrm>
              <a:off x="5264787" y="5143836"/>
              <a:ext cx="241935" cy="0"/>
            </a:xfrm>
            <a:custGeom>
              <a:avLst/>
              <a:gdLst/>
              <a:ahLst/>
              <a:cxnLst/>
              <a:rect l="l" t="t" r="r" b="b"/>
              <a:pathLst>
                <a:path w="241935">
                  <a:moveTo>
                    <a:pt x="0" y="0"/>
                  </a:moveTo>
                  <a:lnTo>
                    <a:pt x="241930" y="0"/>
                  </a:lnTo>
                </a:path>
              </a:pathLst>
            </a:custGeom>
            <a:ln w="37034">
              <a:solidFill>
                <a:srgbClr val="B5DAEC"/>
              </a:solidFill>
            </a:ln>
          </p:spPr>
          <p:txBody>
            <a:bodyPr wrap="square" lIns="0" tIns="0" rIns="0" bIns="0" rtlCol="0"/>
            <a:lstStyle/>
            <a:p>
              <a:endParaRPr/>
            </a:p>
          </p:txBody>
        </p:sp>
        <p:sp>
          <p:nvSpPr>
            <p:cNvPr id="72" name="object 72"/>
            <p:cNvSpPr/>
            <p:nvPr/>
          </p:nvSpPr>
          <p:spPr>
            <a:xfrm>
              <a:off x="4006489" y="5143836"/>
              <a:ext cx="48895" cy="0"/>
            </a:xfrm>
            <a:custGeom>
              <a:avLst/>
              <a:gdLst/>
              <a:ahLst/>
              <a:cxnLst/>
              <a:rect l="l" t="t" r="r" b="b"/>
              <a:pathLst>
                <a:path w="48895">
                  <a:moveTo>
                    <a:pt x="0" y="0"/>
                  </a:moveTo>
                  <a:lnTo>
                    <a:pt x="48696" y="0"/>
                  </a:lnTo>
                </a:path>
              </a:pathLst>
            </a:custGeom>
            <a:ln w="37034">
              <a:solidFill>
                <a:srgbClr val="B5DAEC"/>
              </a:solidFill>
            </a:ln>
          </p:spPr>
          <p:txBody>
            <a:bodyPr wrap="square" lIns="0" tIns="0" rIns="0" bIns="0" rtlCol="0"/>
            <a:lstStyle/>
            <a:p>
              <a:endParaRPr/>
            </a:p>
          </p:txBody>
        </p:sp>
        <p:sp>
          <p:nvSpPr>
            <p:cNvPr id="73" name="object 73"/>
            <p:cNvSpPr/>
            <p:nvPr/>
          </p:nvSpPr>
          <p:spPr>
            <a:xfrm>
              <a:off x="1394062" y="5143836"/>
              <a:ext cx="241935" cy="0"/>
            </a:xfrm>
            <a:custGeom>
              <a:avLst/>
              <a:gdLst/>
              <a:ahLst/>
              <a:cxnLst/>
              <a:rect l="l" t="t" r="r" b="b"/>
              <a:pathLst>
                <a:path w="241935">
                  <a:moveTo>
                    <a:pt x="0" y="0"/>
                  </a:moveTo>
                  <a:lnTo>
                    <a:pt x="241918" y="0"/>
                  </a:lnTo>
                </a:path>
              </a:pathLst>
            </a:custGeom>
            <a:ln w="37034">
              <a:solidFill>
                <a:srgbClr val="B5DAEC"/>
              </a:solidFill>
            </a:ln>
          </p:spPr>
          <p:txBody>
            <a:bodyPr wrap="square" lIns="0" tIns="0" rIns="0" bIns="0" rtlCol="0"/>
            <a:lstStyle/>
            <a:p>
              <a:endParaRPr/>
            </a:p>
          </p:txBody>
        </p:sp>
        <p:sp>
          <p:nvSpPr>
            <p:cNvPr id="74" name="object 74"/>
            <p:cNvSpPr/>
            <p:nvPr/>
          </p:nvSpPr>
          <p:spPr>
            <a:xfrm>
              <a:off x="7683992" y="5143836"/>
              <a:ext cx="127000" cy="0"/>
            </a:xfrm>
            <a:custGeom>
              <a:avLst/>
              <a:gdLst/>
              <a:ahLst/>
              <a:cxnLst/>
              <a:rect l="l" t="t" r="r" b="b"/>
              <a:pathLst>
                <a:path w="127000">
                  <a:moveTo>
                    <a:pt x="0" y="0"/>
                  </a:moveTo>
                  <a:lnTo>
                    <a:pt x="126506" y="0"/>
                  </a:lnTo>
                </a:path>
              </a:pathLst>
            </a:custGeom>
            <a:ln w="37034">
              <a:solidFill>
                <a:srgbClr val="B5DAEC"/>
              </a:solidFill>
            </a:ln>
          </p:spPr>
          <p:txBody>
            <a:bodyPr wrap="square" lIns="0" tIns="0" rIns="0" bIns="0" rtlCol="0"/>
            <a:lstStyle/>
            <a:p>
              <a:endParaRPr/>
            </a:p>
          </p:txBody>
        </p:sp>
        <p:sp>
          <p:nvSpPr>
            <p:cNvPr id="75" name="object 75"/>
            <p:cNvSpPr/>
            <p:nvPr/>
          </p:nvSpPr>
          <p:spPr>
            <a:xfrm>
              <a:off x="7200156" y="5143836"/>
              <a:ext cx="241935" cy="0"/>
            </a:xfrm>
            <a:custGeom>
              <a:avLst/>
              <a:gdLst/>
              <a:ahLst/>
              <a:cxnLst/>
              <a:rect l="l" t="t" r="r" b="b"/>
              <a:pathLst>
                <a:path w="241934">
                  <a:moveTo>
                    <a:pt x="0" y="0"/>
                  </a:moveTo>
                  <a:lnTo>
                    <a:pt x="241907" y="0"/>
                  </a:lnTo>
                </a:path>
              </a:pathLst>
            </a:custGeom>
            <a:ln w="37034">
              <a:solidFill>
                <a:srgbClr val="B5DAEC"/>
              </a:solidFill>
            </a:ln>
          </p:spPr>
          <p:txBody>
            <a:bodyPr wrap="square" lIns="0" tIns="0" rIns="0" bIns="0" rtlCol="0"/>
            <a:lstStyle/>
            <a:p>
              <a:endParaRPr/>
            </a:p>
          </p:txBody>
        </p:sp>
        <p:sp>
          <p:nvSpPr>
            <p:cNvPr id="76" name="object 76"/>
            <p:cNvSpPr/>
            <p:nvPr/>
          </p:nvSpPr>
          <p:spPr>
            <a:xfrm>
              <a:off x="1877899" y="5143836"/>
              <a:ext cx="241935" cy="0"/>
            </a:xfrm>
            <a:custGeom>
              <a:avLst/>
              <a:gdLst/>
              <a:ahLst/>
              <a:cxnLst/>
              <a:rect l="l" t="t" r="r" b="b"/>
              <a:pathLst>
                <a:path w="241935">
                  <a:moveTo>
                    <a:pt x="0" y="0"/>
                  </a:moveTo>
                  <a:lnTo>
                    <a:pt x="241930" y="0"/>
                  </a:lnTo>
                </a:path>
              </a:pathLst>
            </a:custGeom>
            <a:ln w="37034">
              <a:solidFill>
                <a:srgbClr val="B5DAEC"/>
              </a:solidFill>
            </a:ln>
          </p:spPr>
          <p:txBody>
            <a:bodyPr wrap="square" lIns="0" tIns="0" rIns="0" bIns="0" rtlCol="0"/>
            <a:lstStyle/>
            <a:p>
              <a:endParaRPr/>
            </a:p>
          </p:txBody>
        </p:sp>
        <p:sp>
          <p:nvSpPr>
            <p:cNvPr id="77" name="object 77"/>
            <p:cNvSpPr/>
            <p:nvPr/>
          </p:nvSpPr>
          <p:spPr>
            <a:xfrm>
              <a:off x="5748624" y="5143836"/>
              <a:ext cx="241935" cy="0"/>
            </a:xfrm>
            <a:custGeom>
              <a:avLst/>
              <a:gdLst/>
              <a:ahLst/>
              <a:cxnLst/>
              <a:rect l="l" t="t" r="r" b="b"/>
              <a:pathLst>
                <a:path w="241935">
                  <a:moveTo>
                    <a:pt x="0" y="0"/>
                  </a:moveTo>
                  <a:lnTo>
                    <a:pt x="241929" y="0"/>
                  </a:lnTo>
                </a:path>
              </a:pathLst>
            </a:custGeom>
            <a:ln w="37034">
              <a:solidFill>
                <a:srgbClr val="B5DAEC"/>
              </a:solidFill>
            </a:ln>
          </p:spPr>
          <p:txBody>
            <a:bodyPr wrap="square" lIns="0" tIns="0" rIns="0" bIns="0" rtlCol="0"/>
            <a:lstStyle/>
            <a:p>
              <a:endParaRPr/>
            </a:p>
          </p:txBody>
        </p:sp>
        <p:sp>
          <p:nvSpPr>
            <p:cNvPr id="78" name="object 78"/>
            <p:cNvSpPr/>
            <p:nvPr/>
          </p:nvSpPr>
          <p:spPr>
            <a:xfrm>
              <a:off x="1028699" y="5982044"/>
              <a:ext cx="123825" cy="0"/>
            </a:xfrm>
            <a:custGeom>
              <a:avLst/>
              <a:gdLst/>
              <a:ahLst/>
              <a:cxnLst/>
              <a:rect l="l" t="t" r="r" b="b"/>
              <a:pathLst>
                <a:path w="123825">
                  <a:moveTo>
                    <a:pt x="0" y="0"/>
                  </a:moveTo>
                  <a:lnTo>
                    <a:pt x="123444" y="0"/>
                  </a:lnTo>
                </a:path>
              </a:pathLst>
            </a:custGeom>
            <a:ln w="37034">
              <a:solidFill>
                <a:srgbClr val="B5DAEC"/>
              </a:solidFill>
            </a:ln>
          </p:spPr>
          <p:txBody>
            <a:bodyPr wrap="square" lIns="0" tIns="0" rIns="0" bIns="0" rtlCol="0"/>
            <a:lstStyle/>
            <a:p>
              <a:endParaRPr/>
            </a:p>
          </p:txBody>
        </p:sp>
        <p:sp>
          <p:nvSpPr>
            <p:cNvPr id="79" name="object 79"/>
            <p:cNvSpPr/>
            <p:nvPr/>
          </p:nvSpPr>
          <p:spPr>
            <a:xfrm>
              <a:off x="4297104" y="5982044"/>
              <a:ext cx="241935" cy="0"/>
            </a:xfrm>
            <a:custGeom>
              <a:avLst/>
              <a:gdLst/>
              <a:ahLst/>
              <a:cxnLst/>
              <a:rect l="l" t="t" r="r" b="b"/>
              <a:pathLst>
                <a:path w="241935">
                  <a:moveTo>
                    <a:pt x="0" y="0"/>
                  </a:moveTo>
                  <a:lnTo>
                    <a:pt x="241917" y="0"/>
                  </a:lnTo>
                </a:path>
              </a:pathLst>
            </a:custGeom>
            <a:ln w="37034">
              <a:solidFill>
                <a:srgbClr val="B5DAEC"/>
              </a:solidFill>
            </a:ln>
          </p:spPr>
          <p:txBody>
            <a:bodyPr wrap="square" lIns="0" tIns="0" rIns="0" bIns="0" rtlCol="0"/>
            <a:lstStyle/>
            <a:p>
              <a:endParaRPr/>
            </a:p>
          </p:txBody>
        </p:sp>
        <p:sp>
          <p:nvSpPr>
            <p:cNvPr id="80" name="object 80"/>
            <p:cNvSpPr/>
            <p:nvPr/>
          </p:nvSpPr>
          <p:spPr>
            <a:xfrm>
              <a:off x="3813268" y="5982044"/>
              <a:ext cx="241935" cy="0"/>
            </a:xfrm>
            <a:custGeom>
              <a:avLst/>
              <a:gdLst/>
              <a:ahLst/>
              <a:cxnLst/>
              <a:rect l="l" t="t" r="r" b="b"/>
              <a:pathLst>
                <a:path w="241935">
                  <a:moveTo>
                    <a:pt x="0" y="0"/>
                  </a:moveTo>
                  <a:lnTo>
                    <a:pt x="241917" y="0"/>
                  </a:lnTo>
                </a:path>
              </a:pathLst>
            </a:custGeom>
            <a:ln w="37034">
              <a:solidFill>
                <a:srgbClr val="B5DAEC"/>
              </a:solidFill>
            </a:ln>
          </p:spPr>
          <p:txBody>
            <a:bodyPr wrap="square" lIns="0" tIns="0" rIns="0" bIns="0" rtlCol="0"/>
            <a:lstStyle/>
            <a:p>
              <a:endParaRPr/>
            </a:p>
          </p:txBody>
        </p:sp>
        <p:sp>
          <p:nvSpPr>
            <p:cNvPr id="81" name="object 81"/>
            <p:cNvSpPr/>
            <p:nvPr/>
          </p:nvSpPr>
          <p:spPr>
            <a:xfrm>
              <a:off x="7200156" y="5982044"/>
              <a:ext cx="241935" cy="0"/>
            </a:xfrm>
            <a:custGeom>
              <a:avLst/>
              <a:gdLst/>
              <a:ahLst/>
              <a:cxnLst/>
              <a:rect l="l" t="t" r="r" b="b"/>
              <a:pathLst>
                <a:path w="241934">
                  <a:moveTo>
                    <a:pt x="0" y="0"/>
                  </a:moveTo>
                  <a:lnTo>
                    <a:pt x="241906" y="0"/>
                  </a:lnTo>
                </a:path>
              </a:pathLst>
            </a:custGeom>
            <a:ln w="37034">
              <a:solidFill>
                <a:srgbClr val="B5DAEC"/>
              </a:solidFill>
            </a:ln>
          </p:spPr>
          <p:txBody>
            <a:bodyPr wrap="square" lIns="0" tIns="0" rIns="0" bIns="0" rtlCol="0"/>
            <a:lstStyle/>
            <a:p>
              <a:endParaRPr/>
            </a:p>
          </p:txBody>
        </p:sp>
        <p:sp>
          <p:nvSpPr>
            <p:cNvPr id="82" name="object 82"/>
            <p:cNvSpPr/>
            <p:nvPr/>
          </p:nvSpPr>
          <p:spPr>
            <a:xfrm>
              <a:off x="3329419" y="5982044"/>
              <a:ext cx="241935" cy="0"/>
            </a:xfrm>
            <a:custGeom>
              <a:avLst/>
              <a:gdLst/>
              <a:ahLst/>
              <a:cxnLst/>
              <a:rect l="l" t="t" r="r" b="b"/>
              <a:pathLst>
                <a:path w="241935">
                  <a:moveTo>
                    <a:pt x="0" y="0"/>
                  </a:moveTo>
                  <a:lnTo>
                    <a:pt x="241929" y="0"/>
                  </a:lnTo>
                </a:path>
              </a:pathLst>
            </a:custGeom>
            <a:ln w="37034">
              <a:solidFill>
                <a:srgbClr val="B5DAEC"/>
              </a:solidFill>
            </a:ln>
          </p:spPr>
          <p:txBody>
            <a:bodyPr wrap="square" lIns="0" tIns="0" rIns="0" bIns="0" rtlCol="0"/>
            <a:lstStyle/>
            <a:p>
              <a:endParaRPr/>
            </a:p>
          </p:txBody>
        </p:sp>
        <p:sp>
          <p:nvSpPr>
            <p:cNvPr id="83" name="object 83"/>
            <p:cNvSpPr/>
            <p:nvPr/>
          </p:nvSpPr>
          <p:spPr>
            <a:xfrm>
              <a:off x="1394062" y="5982044"/>
              <a:ext cx="241935" cy="0"/>
            </a:xfrm>
            <a:custGeom>
              <a:avLst/>
              <a:gdLst/>
              <a:ahLst/>
              <a:cxnLst/>
              <a:rect l="l" t="t" r="r" b="b"/>
              <a:pathLst>
                <a:path w="241935">
                  <a:moveTo>
                    <a:pt x="0" y="0"/>
                  </a:moveTo>
                  <a:lnTo>
                    <a:pt x="241917" y="0"/>
                  </a:lnTo>
                </a:path>
              </a:pathLst>
            </a:custGeom>
            <a:ln w="37034">
              <a:solidFill>
                <a:srgbClr val="B5DAEC"/>
              </a:solidFill>
            </a:ln>
          </p:spPr>
          <p:txBody>
            <a:bodyPr wrap="square" lIns="0" tIns="0" rIns="0" bIns="0" rtlCol="0"/>
            <a:lstStyle/>
            <a:p>
              <a:endParaRPr/>
            </a:p>
          </p:txBody>
        </p:sp>
        <p:sp>
          <p:nvSpPr>
            <p:cNvPr id="84" name="object 84"/>
            <p:cNvSpPr/>
            <p:nvPr/>
          </p:nvSpPr>
          <p:spPr>
            <a:xfrm>
              <a:off x="7683993" y="5982044"/>
              <a:ext cx="127000" cy="0"/>
            </a:xfrm>
            <a:custGeom>
              <a:avLst/>
              <a:gdLst/>
              <a:ahLst/>
              <a:cxnLst/>
              <a:rect l="l" t="t" r="r" b="b"/>
              <a:pathLst>
                <a:path w="127000">
                  <a:moveTo>
                    <a:pt x="0" y="0"/>
                  </a:moveTo>
                  <a:lnTo>
                    <a:pt x="126506" y="0"/>
                  </a:lnTo>
                </a:path>
              </a:pathLst>
            </a:custGeom>
            <a:ln w="37034">
              <a:solidFill>
                <a:srgbClr val="B5DAEC"/>
              </a:solidFill>
            </a:ln>
          </p:spPr>
          <p:txBody>
            <a:bodyPr wrap="square" lIns="0" tIns="0" rIns="0" bIns="0" rtlCol="0"/>
            <a:lstStyle/>
            <a:p>
              <a:endParaRPr/>
            </a:p>
          </p:txBody>
        </p:sp>
        <p:sp>
          <p:nvSpPr>
            <p:cNvPr id="85" name="object 85"/>
            <p:cNvSpPr/>
            <p:nvPr/>
          </p:nvSpPr>
          <p:spPr>
            <a:xfrm>
              <a:off x="2845583" y="5982044"/>
              <a:ext cx="241935" cy="0"/>
            </a:xfrm>
            <a:custGeom>
              <a:avLst/>
              <a:gdLst/>
              <a:ahLst/>
              <a:cxnLst/>
              <a:rect l="l" t="t" r="r" b="b"/>
              <a:pathLst>
                <a:path w="241935">
                  <a:moveTo>
                    <a:pt x="0" y="0"/>
                  </a:moveTo>
                  <a:lnTo>
                    <a:pt x="241918" y="0"/>
                  </a:lnTo>
                </a:path>
              </a:pathLst>
            </a:custGeom>
            <a:ln w="37034">
              <a:solidFill>
                <a:srgbClr val="B5DAEC"/>
              </a:solidFill>
            </a:ln>
          </p:spPr>
          <p:txBody>
            <a:bodyPr wrap="square" lIns="0" tIns="0" rIns="0" bIns="0" rtlCol="0"/>
            <a:lstStyle/>
            <a:p>
              <a:endParaRPr/>
            </a:p>
          </p:txBody>
        </p:sp>
        <p:sp>
          <p:nvSpPr>
            <p:cNvPr id="86" name="object 86"/>
            <p:cNvSpPr/>
            <p:nvPr/>
          </p:nvSpPr>
          <p:spPr>
            <a:xfrm>
              <a:off x="6716321" y="5982044"/>
              <a:ext cx="241935" cy="0"/>
            </a:xfrm>
            <a:custGeom>
              <a:avLst/>
              <a:gdLst/>
              <a:ahLst/>
              <a:cxnLst/>
              <a:rect l="l" t="t" r="r" b="b"/>
              <a:pathLst>
                <a:path w="241934">
                  <a:moveTo>
                    <a:pt x="0" y="0"/>
                  </a:moveTo>
                  <a:lnTo>
                    <a:pt x="241906" y="0"/>
                  </a:lnTo>
                </a:path>
              </a:pathLst>
            </a:custGeom>
            <a:ln w="37034">
              <a:solidFill>
                <a:srgbClr val="B5DAEC"/>
              </a:solidFill>
            </a:ln>
          </p:spPr>
          <p:txBody>
            <a:bodyPr wrap="square" lIns="0" tIns="0" rIns="0" bIns="0" rtlCol="0"/>
            <a:lstStyle/>
            <a:p>
              <a:endParaRPr/>
            </a:p>
          </p:txBody>
        </p:sp>
        <p:sp>
          <p:nvSpPr>
            <p:cNvPr id="87" name="object 87"/>
            <p:cNvSpPr/>
            <p:nvPr/>
          </p:nvSpPr>
          <p:spPr>
            <a:xfrm>
              <a:off x="1877900" y="5982044"/>
              <a:ext cx="241935" cy="0"/>
            </a:xfrm>
            <a:custGeom>
              <a:avLst/>
              <a:gdLst/>
              <a:ahLst/>
              <a:cxnLst/>
              <a:rect l="l" t="t" r="r" b="b"/>
              <a:pathLst>
                <a:path w="241935">
                  <a:moveTo>
                    <a:pt x="0" y="0"/>
                  </a:moveTo>
                  <a:lnTo>
                    <a:pt x="241929" y="0"/>
                  </a:lnTo>
                </a:path>
              </a:pathLst>
            </a:custGeom>
            <a:ln w="37034">
              <a:solidFill>
                <a:srgbClr val="B5DAEC"/>
              </a:solidFill>
            </a:ln>
          </p:spPr>
          <p:txBody>
            <a:bodyPr wrap="square" lIns="0" tIns="0" rIns="0" bIns="0" rtlCol="0"/>
            <a:lstStyle/>
            <a:p>
              <a:endParaRPr/>
            </a:p>
          </p:txBody>
        </p:sp>
        <p:sp>
          <p:nvSpPr>
            <p:cNvPr id="88" name="object 88"/>
            <p:cNvSpPr/>
            <p:nvPr/>
          </p:nvSpPr>
          <p:spPr>
            <a:xfrm>
              <a:off x="5264788" y="5982044"/>
              <a:ext cx="241935" cy="0"/>
            </a:xfrm>
            <a:custGeom>
              <a:avLst/>
              <a:gdLst/>
              <a:ahLst/>
              <a:cxnLst/>
              <a:rect l="l" t="t" r="r" b="b"/>
              <a:pathLst>
                <a:path w="241935">
                  <a:moveTo>
                    <a:pt x="0" y="0"/>
                  </a:moveTo>
                  <a:lnTo>
                    <a:pt x="241931" y="0"/>
                  </a:lnTo>
                </a:path>
              </a:pathLst>
            </a:custGeom>
            <a:ln w="37034">
              <a:solidFill>
                <a:srgbClr val="B5DAEC"/>
              </a:solidFill>
            </a:ln>
          </p:spPr>
          <p:txBody>
            <a:bodyPr wrap="square" lIns="0" tIns="0" rIns="0" bIns="0" rtlCol="0"/>
            <a:lstStyle/>
            <a:p>
              <a:endParaRPr/>
            </a:p>
          </p:txBody>
        </p:sp>
        <p:sp>
          <p:nvSpPr>
            <p:cNvPr id="89" name="object 89"/>
            <p:cNvSpPr/>
            <p:nvPr/>
          </p:nvSpPr>
          <p:spPr>
            <a:xfrm>
              <a:off x="6232461" y="5982044"/>
              <a:ext cx="241935" cy="0"/>
            </a:xfrm>
            <a:custGeom>
              <a:avLst/>
              <a:gdLst/>
              <a:ahLst/>
              <a:cxnLst/>
              <a:rect l="l" t="t" r="r" b="b"/>
              <a:pathLst>
                <a:path w="241935">
                  <a:moveTo>
                    <a:pt x="0" y="0"/>
                  </a:moveTo>
                  <a:lnTo>
                    <a:pt x="241929" y="0"/>
                  </a:lnTo>
                </a:path>
              </a:pathLst>
            </a:custGeom>
            <a:ln w="37034">
              <a:solidFill>
                <a:srgbClr val="B5DAEC"/>
              </a:solidFill>
            </a:ln>
          </p:spPr>
          <p:txBody>
            <a:bodyPr wrap="square" lIns="0" tIns="0" rIns="0" bIns="0" rtlCol="0"/>
            <a:lstStyle/>
            <a:p>
              <a:endParaRPr/>
            </a:p>
          </p:txBody>
        </p:sp>
        <p:sp>
          <p:nvSpPr>
            <p:cNvPr id="90" name="object 90"/>
            <p:cNvSpPr/>
            <p:nvPr/>
          </p:nvSpPr>
          <p:spPr>
            <a:xfrm>
              <a:off x="5748625" y="5982044"/>
              <a:ext cx="241935" cy="0"/>
            </a:xfrm>
            <a:custGeom>
              <a:avLst/>
              <a:gdLst/>
              <a:ahLst/>
              <a:cxnLst/>
              <a:rect l="l" t="t" r="r" b="b"/>
              <a:pathLst>
                <a:path w="241935">
                  <a:moveTo>
                    <a:pt x="0" y="0"/>
                  </a:moveTo>
                  <a:lnTo>
                    <a:pt x="241929" y="0"/>
                  </a:lnTo>
                </a:path>
              </a:pathLst>
            </a:custGeom>
            <a:ln w="37034">
              <a:solidFill>
                <a:srgbClr val="B5DAEC"/>
              </a:solidFill>
            </a:ln>
          </p:spPr>
          <p:txBody>
            <a:bodyPr wrap="square" lIns="0" tIns="0" rIns="0" bIns="0" rtlCol="0"/>
            <a:lstStyle/>
            <a:p>
              <a:endParaRPr/>
            </a:p>
          </p:txBody>
        </p:sp>
        <p:sp>
          <p:nvSpPr>
            <p:cNvPr id="91" name="object 91"/>
            <p:cNvSpPr/>
            <p:nvPr/>
          </p:nvSpPr>
          <p:spPr>
            <a:xfrm>
              <a:off x="2361747" y="5982044"/>
              <a:ext cx="241935" cy="0"/>
            </a:xfrm>
            <a:custGeom>
              <a:avLst/>
              <a:gdLst/>
              <a:ahLst/>
              <a:cxnLst/>
              <a:rect l="l" t="t" r="r" b="b"/>
              <a:pathLst>
                <a:path w="241935">
                  <a:moveTo>
                    <a:pt x="0" y="0"/>
                  </a:moveTo>
                  <a:lnTo>
                    <a:pt x="241917" y="0"/>
                  </a:lnTo>
                </a:path>
              </a:pathLst>
            </a:custGeom>
            <a:ln w="37034">
              <a:solidFill>
                <a:srgbClr val="B5DAEC"/>
              </a:solidFill>
            </a:ln>
          </p:spPr>
          <p:txBody>
            <a:bodyPr wrap="square" lIns="0" tIns="0" rIns="0" bIns="0" rtlCol="0"/>
            <a:lstStyle/>
            <a:p>
              <a:endParaRPr/>
            </a:p>
          </p:txBody>
        </p:sp>
        <p:sp>
          <p:nvSpPr>
            <p:cNvPr id="92" name="object 92"/>
            <p:cNvSpPr/>
            <p:nvPr/>
          </p:nvSpPr>
          <p:spPr>
            <a:xfrm>
              <a:off x="4780952" y="5982044"/>
              <a:ext cx="241935" cy="0"/>
            </a:xfrm>
            <a:custGeom>
              <a:avLst/>
              <a:gdLst/>
              <a:ahLst/>
              <a:cxnLst/>
              <a:rect l="l" t="t" r="r" b="b"/>
              <a:pathLst>
                <a:path w="241935">
                  <a:moveTo>
                    <a:pt x="0" y="0"/>
                  </a:moveTo>
                  <a:lnTo>
                    <a:pt x="241918" y="0"/>
                  </a:lnTo>
                </a:path>
              </a:pathLst>
            </a:custGeom>
            <a:ln w="37034">
              <a:solidFill>
                <a:srgbClr val="B5DAEC"/>
              </a:solidFill>
            </a:ln>
          </p:spPr>
          <p:txBody>
            <a:bodyPr wrap="square" lIns="0" tIns="0" rIns="0" bIns="0" rtlCol="0"/>
            <a:lstStyle/>
            <a:p>
              <a:endParaRPr/>
            </a:p>
          </p:txBody>
        </p:sp>
        <p:sp>
          <p:nvSpPr>
            <p:cNvPr id="93" name="object 93"/>
            <p:cNvSpPr/>
            <p:nvPr/>
          </p:nvSpPr>
          <p:spPr>
            <a:xfrm>
              <a:off x="1028699" y="6820241"/>
              <a:ext cx="123825" cy="0"/>
            </a:xfrm>
            <a:custGeom>
              <a:avLst/>
              <a:gdLst/>
              <a:ahLst/>
              <a:cxnLst/>
              <a:rect l="l" t="t" r="r" b="b"/>
              <a:pathLst>
                <a:path w="123825">
                  <a:moveTo>
                    <a:pt x="0" y="0"/>
                  </a:moveTo>
                  <a:lnTo>
                    <a:pt x="123444" y="0"/>
                  </a:lnTo>
                </a:path>
              </a:pathLst>
            </a:custGeom>
            <a:ln w="37034">
              <a:solidFill>
                <a:srgbClr val="B5DAEC"/>
              </a:solidFill>
            </a:ln>
          </p:spPr>
          <p:txBody>
            <a:bodyPr wrap="square" lIns="0" tIns="0" rIns="0" bIns="0" rtlCol="0"/>
            <a:lstStyle/>
            <a:p>
              <a:endParaRPr/>
            </a:p>
          </p:txBody>
        </p:sp>
        <p:sp>
          <p:nvSpPr>
            <p:cNvPr id="94" name="object 94"/>
            <p:cNvSpPr/>
            <p:nvPr/>
          </p:nvSpPr>
          <p:spPr>
            <a:xfrm>
              <a:off x="1877899" y="6820241"/>
              <a:ext cx="241935" cy="0"/>
            </a:xfrm>
            <a:custGeom>
              <a:avLst/>
              <a:gdLst/>
              <a:ahLst/>
              <a:cxnLst/>
              <a:rect l="l" t="t" r="r" b="b"/>
              <a:pathLst>
                <a:path w="241935">
                  <a:moveTo>
                    <a:pt x="0" y="0"/>
                  </a:moveTo>
                  <a:lnTo>
                    <a:pt x="241930" y="0"/>
                  </a:lnTo>
                </a:path>
              </a:pathLst>
            </a:custGeom>
            <a:ln w="37034">
              <a:solidFill>
                <a:srgbClr val="B5DAEC"/>
              </a:solidFill>
            </a:ln>
          </p:spPr>
          <p:txBody>
            <a:bodyPr wrap="square" lIns="0" tIns="0" rIns="0" bIns="0" rtlCol="0"/>
            <a:lstStyle/>
            <a:p>
              <a:endParaRPr/>
            </a:p>
          </p:txBody>
        </p:sp>
        <p:sp>
          <p:nvSpPr>
            <p:cNvPr id="95" name="object 95"/>
            <p:cNvSpPr/>
            <p:nvPr/>
          </p:nvSpPr>
          <p:spPr>
            <a:xfrm>
              <a:off x="2361747" y="6820241"/>
              <a:ext cx="241935" cy="0"/>
            </a:xfrm>
            <a:custGeom>
              <a:avLst/>
              <a:gdLst/>
              <a:ahLst/>
              <a:cxnLst/>
              <a:rect l="l" t="t" r="r" b="b"/>
              <a:pathLst>
                <a:path w="241935">
                  <a:moveTo>
                    <a:pt x="0" y="0"/>
                  </a:moveTo>
                  <a:lnTo>
                    <a:pt x="241917" y="0"/>
                  </a:lnTo>
                </a:path>
              </a:pathLst>
            </a:custGeom>
            <a:ln w="37034">
              <a:solidFill>
                <a:srgbClr val="B5DAEC"/>
              </a:solidFill>
            </a:ln>
          </p:spPr>
          <p:txBody>
            <a:bodyPr wrap="square" lIns="0" tIns="0" rIns="0" bIns="0" rtlCol="0"/>
            <a:lstStyle/>
            <a:p>
              <a:endParaRPr/>
            </a:p>
          </p:txBody>
        </p:sp>
        <p:sp>
          <p:nvSpPr>
            <p:cNvPr id="96" name="object 96"/>
            <p:cNvSpPr/>
            <p:nvPr/>
          </p:nvSpPr>
          <p:spPr>
            <a:xfrm>
              <a:off x="2845583" y="6820241"/>
              <a:ext cx="241935" cy="0"/>
            </a:xfrm>
            <a:custGeom>
              <a:avLst/>
              <a:gdLst/>
              <a:ahLst/>
              <a:cxnLst/>
              <a:rect l="l" t="t" r="r" b="b"/>
              <a:pathLst>
                <a:path w="241935">
                  <a:moveTo>
                    <a:pt x="0" y="0"/>
                  </a:moveTo>
                  <a:lnTo>
                    <a:pt x="241917" y="0"/>
                  </a:lnTo>
                </a:path>
              </a:pathLst>
            </a:custGeom>
            <a:ln w="37034">
              <a:solidFill>
                <a:srgbClr val="B5DAEC"/>
              </a:solidFill>
            </a:ln>
          </p:spPr>
          <p:txBody>
            <a:bodyPr wrap="square" lIns="0" tIns="0" rIns="0" bIns="0" rtlCol="0"/>
            <a:lstStyle/>
            <a:p>
              <a:endParaRPr/>
            </a:p>
          </p:txBody>
        </p:sp>
        <p:sp>
          <p:nvSpPr>
            <p:cNvPr id="97" name="object 97"/>
            <p:cNvSpPr/>
            <p:nvPr/>
          </p:nvSpPr>
          <p:spPr>
            <a:xfrm>
              <a:off x="1394062" y="6820241"/>
              <a:ext cx="241935" cy="0"/>
            </a:xfrm>
            <a:custGeom>
              <a:avLst/>
              <a:gdLst/>
              <a:ahLst/>
              <a:cxnLst/>
              <a:rect l="l" t="t" r="r" b="b"/>
              <a:pathLst>
                <a:path w="241935">
                  <a:moveTo>
                    <a:pt x="0" y="0"/>
                  </a:moveTo>
                  <a:lnTo>
                    <a:pt x="241918" y="0"/>
                  </a:lnTo>
                </a:path>
              </a:pathLst>
            </a:custGeom>
            <a:ln w="37034">
              <a:solidFill>
                <a:srgbClr val="B5DAEC"/>
              </a:solidFill>
            </a:ln>
          </p:spPr>
          <p:txBody>
            <a:bodyPr wrap="square" lIns="0" tIns="0" rIns="0" bIns="0" rtlCol="0"/>
            <a:lstStyle/>
            <a:p>
              <a:endParaRPr/>
            </a:p>
          </p:txBody>
        </p:sp>
        <p:sp>
          <p:nvSpPr>
            <p:cNvPr id="98" name="object 98"/>
            <p:cNvSpPr/>
            <p:nvPr/>
          </p:nvSpPr>
          <p:spPr>
            <a:xfrm>
              <a:off x="3329419" y="6820241"/>
              <a:ext cx="241935" cy="0"/>
            </a:xfrm>
            <a:custGeom>
              <a:avLst/>
              <a:gdLst/>
              <a:ahLst/>
              <a:cxnLst/>
              <a:rect l="l" t="t" r="r" b="b"/>
              <a:pathLst>
                <a:path w="241935">
                  <a:moveTo>
                    <a:pt x="0" y="0"/>
                  </a:moveTo>
                  <a:lnTo>
                    <a:pt x="241929" y="0"/>
                  </a:lnTo>
                </a:path>
              </a:pathLst>
            </a:custGeom>
            <a:ln w="37034">
              <a:solidFill>
                <a:srgbClr val="B5DAEC"/>
              </a:solidFill>
            </a:ln>
          </p:spPr>
          <p:txBody>
            <a:bodyPr wrap="square" lIns="0" tIns="0" rIns="0" bIns="0" rtlCol="0"/>
            <a:lstStyle/>
            <a:p>
              <a:endParaRPr/>
            </a:p>
          </p:txBody>
        </p:sp>
        <p:sp>
          <p:nvSpPr>
            <p:cNvPr id="99" name="object 99"/>
            <p:cNvSpPr/>
            <p:nvPr/>
          </p:nvSpPr>
          <p:spPr>
            <a:xfrm>
              <a:off x="5748624" y="6820241"/>
              <a:ext cx="241935" cy="0"/>
            </a:xfrm>
            <a:custGeom>
              <a:avLst/>
              <a:gdLst/>
              <a:ahLst/>
              <a:cxnLst/>
              <a:rect l="l" t="t" r="r" b="b"/>
              <a:pathLst>
                <a:path w="241935">
                  <a:moveTo>
                    <a:pt x="0" y="0"/>
                  </a:moveTo>
                  <a:lnTo>
                    <a:pt x="241929" y="0"/>
                  </a:lnTo>
                </a:path>
              </a:pathLst>
            </a:custGeom>
            <a:ln w="37034">
              <a:solidFill>
                <a:srgbClr val="B5DAEC"/>
              </a:solidFill>
            </a:ln>
          </p:spPr>
          <p:txBody>
            <a:bodyPr wrap="square" lIns="0" tIns="0" rIns="0" bIns="0" rtlCol="0"/>
            <a:lstStyle/>
            <a:p>
              <a:endParaRPr/>
            </a:p>
          </p:txBody>
        </p:sp>
        <p:sp>
          <p:nvSpPr>
            <p:cNvPr id="100" name="object 100"/>
            <p:cNvSpPr/>
            <p:nvPr/>
          </p:nvSpPr>
          <p:spPr>
            <a:xfrm>
              <a:off x="6232460" y="6820241"/>
              <a:ext cx="241935" cy="0"/>
            </a:xfrm>
            <a:custGeom>
              <a:avLst/>
              <a:gdLst/>
              <a:ahLst/>
              <a:cxnLst/>
              <a:rect l="l" t="t" r="r" b="b"/>
              <a:pathLst>
                <a:path w="241935">
                  <a:moveTo>
                    <a:pt x="0" y="0"/>
                  </a:moveTo>
                  <a:lnTo>
                    <a:pt x="241929" y="0"/>
                  </a:lnTo>
                </a:path>
              </a:pathLst>
            </a:custGeom>
            <a:ln w="37034">
              <a:solidFill>
                <a:srgbClr val="B5DAEC"/>
              </a:solidFill>
            </a:ln>
          </p:spPr>
          <p:txBody>
            <a:bodyPr wrap="square" lIns="0" tIns="0" rIns="0" bIns="0" rtlCol="0"/>
            <a:lstStyle/>
            <a:p>
              <a:endParaRPr/>
            </a:p>
          </p:txBody>
        </p:sp>
        <p:sp>
          <p:nvSpPr>
            <p:cNvPr id="101" name="object 101"/>
            <p:cNvSpPr/>
            <p:nvPr/>
          </p:nvSpPr>
          <p:spPr>
            <a:xfrm>
              <a:off x="4297103" y="6820241"/>
              <a:ext cx="241935" cy="0"/>
            </a:xfrm>
            <a:custGeom>
              <a:avLst/>
              <a:gdLst/>
              <a:ahLst/>
              <a:cxnLst/>
              <a:rect l="l" t="t" r="r" b="b"/>
              <a:pathLst>
                <a:path w="241935">
                  <a:moveTo>
                    <a:pt x="0" y="0"/>
                  </a:moveTo>
                  <a:lnTo>
                    <a:pt x="241917" y="0"/>
                  </a:lnTo>
                </a:path>
              </a:pathLst>
            </a:custGeom>
            <a:ln w="37034">
              <a:solidFill>
                <a:srgbClr val="B5DAEC"/>
              </a:solidFill>
            </a:ln>
          </p:spPr>
          <p:txBody>
            <a:bodyPr wrap="square" lIns="0" tIns="0" rIns="0" bIns="0" rtlCol="0"/>
            <a:lstStyle/>
            <a:p>
              <a:endParaRPr/>
            </a:p>
          </p:txBody>
        </p:sp>
        <p:sp>
          <p:nvSpPr>
            <p:cNvPr id="102" name="object 102"/>
            <p:cNvSpPr/>
            <p:nvPr/>
          </p:nvSpPr>
          <p:spPr>
            <a:xfrm>
              <a:off x="6716320" y="6820241"/>
              <a:ext cx="241935" cy="0"/>
            </a:xfrm>
            <a:custGeom>
              <a:avLst/>
              <a:gdLst/>
              <a:ahLst/>
              <a:cxnLst/>
              <a:rect l="l" t="t" r="r" b="b"/>
              <a:pathLst>
                <a:path w="241934">
                  <a:moveTo>
                    <a:pt x="0" y="0"/>
                  </a:moveTo>
                  <a:lnTo>
                    <a:pt x="241905" y="0"/>
                  </a:lnTo>
                </a:path>
              </a:pathLst>
            </a:custGeom>
            <a:ln w="37034">
              <a:solidFill>
                <a:srgbClr val="B5DAEC"/>
              </a:solidFill>
            </a:ln>
          </p:spPr>
          <p:txBody>
            <a:bodyPr wrap="square" lIns="0" tIns="0" rIns="0" bIns="0" rtlCol="0"/>
            <a:lstStyle/>
            <a:p>
              <a:endParaRPr/>
            </a:p>
          </p:txBody>
        </p:sp>
        <p:sp>
          <p:nvSpPr>
            <p:cNvPr id="103" name="object 103"/>
            <p:cNvSpPr/>
            <p:nvPr/>
          </p:nvSpPr>
          <p:spPr>
            <a:xfrm>
              <a:off x="7683992" y="6820241"/>
              <a:ext cx="127000" cy="0"/>
            </a:xfrm>
            <a:custGeom>
              <a:avLst/>
              <a:gdLst/>
              <a:ahLst/>
              <a:cxnLst/>
              <a:rect l="l" t="t" r="r" b="b"/>
              <a:pathLst>
                <a:path w="127000">
                  <a:moveTo>
                    <a:pt x="0" y="0"/>
                  </a:moveTo>
                  <a:lnTo>
                    <a:pt x="126506" y="0"/>
                  </a:lnTo>
                </a:path>
              </a:pathLst>
            </a:custGeom>
            <a:ln w="37034">
              <a:solidFill>
                <a:srgbClr val="B5DAEC"/>
              </a:solidFill>
            </a:ln>
          </p:spPr>
          <p:txBody>
            <a:bodyPr wrap="square" lIns="0" tIns="0" rIns="0" bIns="0" rtlCol="0"/>
            <a:lstStyle/>
            <a:p>
              <a:endParaRPr/>
            </a:p>
          </p:txBody>
        </p:sp>
        <p:sp>
          <p:nvSpPr>
            <p:cNvPr id="104" name="object 104"/>
            <p:cNvSpPr/>
            <p:nvPr/>
          </p:nvSpPr>
          <p:spPr>
            <a:xfrm>
              <a:off x="5264787" y="6820241"/>
              <a:ext cx="241935" cy="0"/>
            </a:xfrm>
            <a:custGeom>
              <a:avLst/>
              <a:gdLst/>
              <a:ahLst/>
              <a:cxnLst/>
              <a:rect l="l" t="t" r="r" b="b"/>
              <a:pathLst>
                <a:path w="241935">
                  <a:moveTo>
                    <a:pt x="0" y="0"/>
                  </a:moveTo>
                  <a:lnTo>
                    <a:pt x="241930" y="0"/>
                  </a:lnTo>
                </a:path>
              </a:pathLst>
            </a:custGeom>
            <a:ln w="37034">
              <a:solidFill>
                <a:srgbClr val="B5DAEC"/>
              </a:solidFill>
            </a:ln>
          </p:spPr>
          <p:txBody>
            <a:bodyPr wrap="square" lIns="0" tIns="0" rIns="0" bIns="0" rtlCol="0"/>
            <a:lstStyle/>
            <a:p>
              <a:endParaRPr/>
            </a:p>
          </p:txBody>
        </p:sp>
        <p:sp>
          <p:nvSpPr>
            <p:cNvPr id="105" name="object 105"/>
            <p:cNvSpPr/>
            <p:nvPr/>
          </p:nvSpPr>
          <p:spPr>
            <a:xfrm>
              <a:off x="4780951" y="6820241"/>
              <a:ext cx="241935" cy="0"/>
            </a:xfrm>
            <a:custGeom>
              <a:avLst/>
              <a:gdLst/>
              <a:ahLst/>
              <a:cxnLst/>
              <a:rect l="l" t="t" r="r" b="b"/>
              <a:pathLst>
                <a:path w="241935">
                  <a:moveTo>
                    <a:pt x="0" y="0"/>
                  </a:moveTo>
                  <a:lnTo>
                    <a:pt x="241917" y="0"/>
                  </a:lnTo>
                </a:path>
              </a:pathLst>
            </a:custGeom>
            <a:ln w="37034">
              <a:solidFill>
                <a:srgbClr val="B5DAEC"/>
              </a:solidFill>
            </a:ln>
          </p:spPr>
          <p:txBody>
            <a:bodyPr wrap="square" lIns="0" tIns="0" rIns="0" bIns="0" rtlCol="0"/>
            <a:lstStyle/>
            <a:p>
              <a:endParaRPr/>
            </a:p>
          </p:txBody>
        </p:sp>
        <p:sp>
          <p:nvSpPr>
            <p:cNvPr id="106" name="object 106"/>
            <p:cNvSpPr/>
            <p:nvPr/>
          </p:nvSpPr>
          <p:spPr>
            <a:xfrm>
              <a:off x="3813268" y="6820241"/>
              <a:ext cx="241935" cy="0"/>
            </a:xfrm>
            <a:custGeom>
              <a:avLst/>
              <a:gdLst/>
              <a:ahLst/>
              <a:cxnLst/>
              <a:rect l="l" t="t" r="r" b="b"/>
              <a:pathLst>
                <a:path w="241935">
                  <a:moveTo>
                    <a:pt x="0" y="0"/>
                  </a:moveTo>
                  <a:lnTo>
                    <a:pt x="241918" y="0"/>
                  </a:lnTo>
                </a:path>
              </a:pathLst>
            </a:custGeom>
            <a:ln w="37034">
              <a:solidFill>
                <a:srgbClr val="B5DAEC"/>
              </a:solidFill>
            </a:ln>
          </p:spPr>
          <p:txBody>
            <a:bodyPr wrap="square" lIns="0" tIns="0" rIns="0" bIns="0" rtlCol="0"/>
            <a:lstStyle/>
            <a:p>
              <a:endParaRPr/>
            </a:p>
          </p:txBody>
        </p:sp>
        <p:sp>
          <p:nvSpPr>
            <p:cNvPr id="107" name="object 107"/>
            <p:cNvSpPr/>
            <p:nvPr/>
          </p:nvSpPr>
          <p:spPr>
            <a:xfrm>
              <a:off x="7200156" y="6820241"/>
              <a:ext cx="241935" cy="0"/>
            </a:xfrm>
            <a:custGeom>
              <a:avLst/>
              <a:gdLst/>
              <a:ahLst/>
              <a:cxnLst/>
              <a:rect l="l" t="t" r="r" b="b"/>
              <a:pathLst>
                <a:path w="241934">
                  <a:moveTo>
                    <a:pt x="0" y="0"/>
                  </a:moveTo>
                  <a:lnTo>
                    <a:pt x="241907" y="0"/>
                  </a:lnTo>
                </a:path>
              </a:pathLst>
            </a:custGeom>
            <a:ln w="37034">
              <a:solidFill>
                <a:srgbClr val="B5DAEC"/>
              </a:solidFill>
            </a:ln>
          </p:spPr>
          <p:txBody>
            <a:bodyPr wrap="square" lIns="0" tIns="0" rIns="0" bIns="0" rtlCol="0"/>
            <a:lstStyle/>
            <a:p>
              <a:endParaRPr/>
            </a:p>
          </p:txBody>
        </p:sp>
        <p:sp>
          <p:nvSpPr>
            <p:cNvPr id="108" name="object 108"/>
            <p:cNvSpPr/>
            <p:nvPr/>
          </p:nvSpPr>
          <p:spPr>
            <a:xfrm>
              <a:off x="1028699" y="7658461"/>
              <a:ext cx="123825" cy="0"/>
            </a:xfrm>
            <a:custGeom>
              <a:avLst/>
              <a:gdLst/>
              <a:ahLst/>
              <a:cxnLst/>
              <a:rect l="l" t="t" r="r" b="b"/>
              <a:pathLst>
                <a:path w="123825">
                  <a:moveTo>
                    <a:pt x="0" y="0"/>
                  </a:moveTo>
                  <a:lnTo>
                    <a:pt x="123444" y="0"/>
                  </a:lnTo>
                </a:path>
              </a:pathLst>
            </a:custGeom>
            <a:ln w="37034">
              <a:solidFill>
                <a:srgbClr val="B5DAEC"/>
              </a:solidFill>
            </a:ln>
          </p:spPr>
          <p:txBody>
            <a:bodyPr wrap="square" lIns="0" tIns="0" rIns="0" bIns="0" rtlCol="0"/>
            <a:lstStyle/>
            <a:p>
              <a:endParaRPr/>
            </a:p>
          </p:txBody>
        </p:sp>
        <p:sp>
          <p:nvSpPr>
            <p:cNvPr id="109" name="object 109"/>
            <p:cNvSpPr/>
            <p:nvPr/>
          </p:nvSpPr>
          <p:spPr>
            <a:xfrm>
              <a:off x="2361747" y="7658461"/>
              <a:ext cx="241935" cy="0"/>
            </a:xfrm>
            <a:custGeom>
              <a:avLst/>
              <a:gdLst/>
              <a:ahLst/>
              <a:cxnLst/>
              <a:rect l="l" t="t" r="r" b="b"/>
              <a:pathLst>
                <a:path w="241935">
                  <a:moveTo>
                    <a:pt x="0" y="0"/>
                  </a:moveTo>
                  <a:lnTo>
                    <a:pt x="241917" y="0"/>
                  </a:lnTo>
                </a:path>
              </a:pathLst>
            </a:custGeom>
            <a:ln w="37034">
              <a:solidFill>
                <a:srgbClr val="B5DAEC"/>
              </a:solidFill>
            </a:ln>
          </p:spPr>
          <p:txBody>
            <a:bodyPr wrap="square" lIns="0" tIns="0" rIns="0" bIns="0" rtlCol="0"/>
            <a:lstStyle/>
            <a:p>
              <a:endParaRPr/>
            </a:p>
          </p:txBody>
        </p:sp>
        <p:sp>
          <p:nvSpPr>
            <p:cNvPr id="110" name="object 110"/>
            <p:cNvSpPr/>
            <p:nvPr/>
          </p:nvSpPr>
          <p:spPr>
            <a:xfrm>
              <a:off x="6232461" y="7658461"/>
              <a:ext cx="241935" cy="0"/>
            </a:xfrm>
            <a:custGeom>
              <a:avLst/>
              <a:gdLst/>
              <a:ahLst/>
              <a:cxnLst/>
              <a:rect l="l" t="t" r="r" b="b"/>
              <a:pathLst>
                <a:path w="241935">
                  <a:moveTo>
                    <a:pt x="0" y="0"/>
                  </a:moveTo>
                  <a:lnTo>
                    <a:pt x="241929" y="0"/>
                  </a:lnTo>
                </a:path>
              </a:pathLst>
            </a:custGeom>
            <a:ln w="37034">
              <a:solidFill>
                <a:srgbClr val="B5DAEC"/>
              </a:solidFill>
            </a:ln>
          </p:spPr>
          <p:txBody>
            <a:bodyPr wrap="square" lIns="0" tIns="0" rIns="0" bIns="0" rtlCol="0"/>
            <a:lstStyle/>
            <a:p>
              <a:endParaRPr/>
            </a:p>
          </p:txBody>
        </p:sp>
        <p:sp>
          <p:nvSpPr>
            <p:cNvPr id="111" name="object 111"/>
            <p:cNvSpPr/>
            <p:nvPr/>
          </p:nvSpPr>
          <p:spPr>
            <a:xfrm>
              <a:off x="7200156" y="7658461"/>
              <a:ext cx="241935" cy="0"/>
            </a:xfrm>
            <a:custGeom>
              <a:avLst/>
              <a:gdLst/>
              <a:ahLst/>
              <a:cxnLst/>
              <a:rect l="l" t="t" r="r" b="b"/>
              <a:pathLst>
                <a:path w="241934">
                  <a:moveTo>
                    <a:pt x="0" y="0"/>
                  </a:moveTo>
                  <a:lnTo>
                    <a:pt x="241906" y="0"/>
                  </a:lnTo>
                </a:path>
              </a:pathLst>
            </a:custGeom>
            <a:ln w="37034">
              <a:solidFill>
                <a:srgbClr val="B5DAEC"/>
              </a:solidFill>
            </a:ln>
          </p:spPr>
          <p:txBody>
            <a:bodyPr wrap="square" lIns="0" tIns="0" rIns="0" bIns="0" rtlCol="0"/>
            <a:lstStyle/>
            <a:p>
              <a:endParaRPr/>
            </a:p>
          </p:txBody>
        </p:sp>
        <p:sp>
          <p:nvSpPr>
            <p:cNvPr id="112" name="object 112"/>
            <p:cNvSpPr/>
            <p:nvPr/>
          </p:nvSpPr>
          <p:spPr>
            <a:xfrm>
              <a:off x="6716321" y="7658461"/>
              <a:ext cx="241935" cy="0"/>
            </a:xfrm>
            <a:custGeom>
              <a:avLst/>
              <a:gdLst/>
              <a:ahLst/>
              <a:cxnLst/>
              <a:rect l="l" t="t" r="r" b="b"/>
              <a:pathLst>
                <a:path w="241934">
                  <a:moveTo>
                    <a:pt x="0" y="0"/>
                  </a:moveTo>
                  <a:lnTo>
                    <a:pt x="241905" y="0"/>
                  </a:lnTo>
                </a:path>
              </a:pathLst>
            </a:custGeom>
            <a:ln w="37034">
              <a:solidFill>
                <a:srgbClr val="B5DAEC"/>
              </a:solidFill>
            </a:ln>
          </p:spPr>
          <p:txBody>
            <a:bodyPr wrap="square" lIns="0" tIns="0" rIns="0" bIns="0" rtlCol="0"/>
            <a:lstStyle/>
            <a:p>
              <a:endParaRPr/>
            </a:p>
          </p:txBody>
        </p:sp>
        <p:sp>
          <p:nvSpPr>
            <p:cNvPr id="113" name="object 113"/>
            <p:cNvSpPr/>
            <p:nvPr/>
          </p:nvSpPr>
          <p:spPr>
            <a:xfrm>
              <a:off x="1877899" y="7658461"/>
              <a:ext cx="241935" cy="0"/>
            </a:xfrm>
            <a:custGeom>
              <a:avLst/>
              <a:gdLst/>
              <a:ahLst/>
              <a:cxnLst/>
              <a:rect l="l" t="t" r="r" b="b"/>
              <a:pathLst>
                <a:path w="241935">
                  <a:moveTo>
                    <a:pt x="0" y="0"/>
                  </a:moveTo>
                  <a:lnTo>
                    <a:pt x="241930" y="0"/>
                  </a:lnTo>
                </a:path>
              </a:pathLst>
            </a:custGeom>
            <a:ln w="37034">
              <a:solidFill>
                <a:srgbClr val="B5DAEC"/>
              </a:solidFill>
            </a:ln>
          </p:spPr>
          <p:txBody>
            <a:bodyPr wrap="square" lIns="0" tIns="0" rIns="0" bIns="0" rtlCol="0"/>
            <a:lstStyle/>
            <a:p>
              <a:endParaRPr/>
            </a:p>
          </p:txBody>
        </p:sp>
        <p:sp>
          <p:nvSpPr>
            <p:cNvPr id="114" name="object 114"/>
            <p:cNvSpPr/>
            <p:nvPr/>
          </p:nvSpPr>
          <p:spPr>
            <a:xfrm>
              <a:off x="1394062" y="7658461"/>
              <a:ext cx="241935" cy="0"/>
            </a:xfrm>
            <a:custGeom>
              <a:avLst/>
              <a:gdLst/>
              <a:ahLst/>
              <a:cxnLst/>
              <a:rect l="l" t="t" r="r" b="b"/>
              <a:pathLst>
                <a:path w="241935">
                  <a:moveTo>
                    <a:pt x="0" y="0"/>
                  </a:moveTo>
                  <a:lnTo>
                    <a:pt x="241917" y="0"/>
                  </a:lnTo>
                </a:path>
              </a:pathLst>
            </a:custGeom>
            <a:ln w="37034">
              <a:solidFill>
                <a:srgbClr val="B5DAEC"/>
              </a:solidFill>
            </a:ln>
          </p:spPr>
          <p:txBody>
            <a:bodyPr wrap="square" lIns="0" tIns="0" rIns="0" bIns="0" rtlCol="0"/>
            <a:lstStyle/>
            <a:p>
              <a:endParaRPr/>
            </a:p>
          </p:txBody>
        </p:sp>
        <p:sp>
          <p:nvSpPr>
            <p:cNvPr id="115" name="object 115"/>
            <p:cNvSpPr/>
            <p:nvPr/>
          </p:nvSpPr>
          <p:spPr>
            <a:xfrm>
              <a:off x="7683993" y="7658461"/>
              <a:ext cx="127000" cy="0"/>
            </a:xfrm>
            <a:custGeom>
              <a:avLst/>
              <a:gdLst/>
              <a:ahLst/>
              <a:cxnLst/>
              <a:rect l="l" t="t" r="r" b="b"/>
              <a:pathLst>
                <a:path w="127000">
                  <a:moveTo>
                    <a:pt x="0" y="0"/>
                  </a:moveTo>
                  <a:lnTo>
                    <a:pt x="126506" y="0"/>
                  </a:lnTo>
                </a:path>
              </a:pathLst>
            </a:custGeom>
            <a:ln w="37034">
              <a:solidFill>
                <a:srgbClr val="B5DAEC"/>
              </a:solidFill>
            </a:ln>
          </p:spPr>
          <p:txBody>
            <a:bodyPr wrap="square" lIns="0" tIns="0" rIns="0" bIns="0" rtlCol="0"/>
            <a:lstStyle/>
            <a:p>
              <a:endParaRPr/>
            </a:p>
          </p:txBody>
        </p:sp>
        <p:sp>
          <p:nvSpPr>
            <p:cNvPr id="116" name="object 116"/>
            <p:cNvSpPr/>
            <p:nvPr/>
          </p:nvSpPr>
          <p:spPr>
            <a:xfrm>
              <a:off x="5264788" y="7658461"/>
              <a:ext cx="241935" cy="0"/>
            </a:xfrm>
            <a:custGeom>
              <a:avLst/>
              <a:gdLst/>
              <a:ahLst/>
              <a:cxnLst/>
              <a:rect l="l" t="t" r="r" b="b"/>
              <a:pathLst>
                <a:path w="241935">
                  <a:moveTo>
                    <a:pt x="0" y="0"/>
                  </a:moveTo>
                  <a:lnTo>
                    <a:pt x="241931" y="0"/>
                  </a:lnTo>
                </a:path>
              </a:pathLst>
            </a:custGeom>
            <a:ln w="37034">
              <a:solidFill>
                <a:srgbClr val="B5DAEC"/>
              </a:solidFill>
            </a:ln>
          </p:spPr>
          <p:txBody>
            <a:bodyPr wrap="square" lIns="0" tIns="0" rIns="0" bIns="0" rtlCol="0"/>
            <a:lstStyle/>
            <a:p>
              <a:endParaRPr/>
            </a:p>
          </p:txBody>
        </p:sp>
        <p:sp>
          <p:nvSpPr>
            <p:cNvPr id="117" name="object 117"/>
            <p:cNvSpPr/>
            <p:nvPr/>
          </p:nvSpPr>
          <p:spPr>
            <a:xfrm>
              <a:off x="5748625" y="7658461"/>
              <a:ext cx="241935" cy="0"/>
            </a:xfrm>
            <a:custGeom>
              <a:avLst/>
              <a:gdLst/>
              <a:ahLst/>
              <a:cxnLst/>
              <a:rect l="l" t="t" r="r" b="b"/>
              <a:pathLst>
                <a:path w="241935">
                  <a:moveTo>
                    <a:pt x="0" y="0"/>
                  </a:moveTo>
                  <a:lnTo>
                    <a:pt x="241929" y="0"/>
                  </a:lnTo>
                </a:path>
              </a:pathLst>
            </a:custGeom>
            <a:ln w="37034">
              <a:solidFill>
                <a:srgbClr val="B5DAEC"/>
              </a:solidFill>
            </a:ln>
          </p:spPr>
          <p:txBody>
            <a:bodyPr wrap="square" lIns="0" tIns="0" rIns="0" bIns="0" rtlCol="0"/>
            <a:lstStyle/>
            <a:p>
              <a:endParaRPr/>
            </a:p>
          </p:txBody>
        </p:sp>
        <p:sp>
          <p:nvSpPr>
            <p:cNvPr id="118" name="object 118"/>
            <p:cNvSpPr/>
            <p:nvPr/>
          </p:nvSpPr>
          <p:spPr>
            <a:xfrm>
              <a:off x="4780952" y="7658461"/>
              <a:ext cx="241935" cy="0"/>
            </a:xfrm>
            <a:custGeom>
              <a:avLst/>
              <a:gdLst/>
              <a:ahLst/>
              <a:cxnLst/>
              <a:rect l="l" t="t" r="r" b="b"/>
              <a:pathLst>
                <a:path w="241935">
                  <a:moveTo>
                    <a:pt x="0" y="0"/>
                  </a:moveTo>
                  <a:lnTo>
                    <a:pt x="241917" y="0"/>
                  </a:lnTo>
                </a:path>
              </a:pathLst>
            </a:custGeom>
            <a:ln w="37034">
              <a:solidFill>
                <a:srgbClr val="B5DAEC"/>
              </a:solidFill>
            </a:ln>
          </p:spPr>
          <p:txBody>
            <a:bodyPr wrap="square" lIns="0" tIns="0" rIns="0" bIns="0" rtlCol="0"/>
            <a:lstStyle/>
            <a:p>
              <a:endParaRPr/>
            </a:p>
          </p:txBody>
        </p:sp>
        <p:sp>
          <p:nvSpPr>
            <p:cNvPr id="119" name="object 119"/>
            <p:cNvSpPr/>
            <p:nvPr/>
          </p:nvSpPr>
          <p:spPr>
            <a:xfrm>
              <a:off x="3329419" y="7658461"/>
              <a:ext cx="241935" cy="0"/>
            </a:xfrm>
            <a:custGeom>
              <a:avLst/>
              <a:gdLst/>
              <a:ahLst/>
              <a:cxnLst/>
              <a:rect l="l" t="t" r="r" b="b"/>
              <a:pathLst>
                <a:path w="241935">
                  <a:moveTo>
                    <a:pt x="0" y="0"/>
                  </a:moveTo>
                  <a:lnTo>
                    <a:pt x="241929" y="0"/>
                  </a:lnTo>
                </a:path>
              </a:pathLst>
            </a:custGeom>
            <a:ln w="37034">
              <a:solidFill>
                <a:srgbClr val="B5DAEC"/>
              </a:solidFill>
            </a:ln>
          </p:spPr>
          <p:txBody>
            <a:bodyPr wrap="square" lIns="0" tIns="0" rIns="0" bIns="0" rtlCol="0"/>
            <a:lstStyle/>
            <a:p>
              <a:endParaRPr/>
            </a:p>
          </p:txBody>
        </p:sp>
        <p:sp>
          <p:nvSpPr>
            <p:cNvPr id="120" name="object 120"/>
            <p:cNvSpPr/>
            <p:nvPr/>
          </p:nvSpPr>
          <p:spPr>
            <a:xfrm>
              <a:off x="2845583" y="7658461"/>
              <a:ext cx="241935" cy="0"/>
            </a:xfrm>
            <a:custGeom>
              <a:avLst/>
              <a:gdLst/>
              <a:ahLst/>
              <a:cxnLst/>
              <a:rect l="l" t="t" r="r" b="b"/>
              <a:pathLst>
                <a:path w="241935">
                  <a:moveTo>
                    <a:pt x="0" y="0"/>
                  </a:moveTo>
                  <a:lnTo>
                    <a:pt x="241917" y="0"/>
                  </a:lnTo>
                </a:path>
              </a:pathLst>
            </a:custGeom>
            <a:ln w="37034">
              <a:solidFill>
                <a:srgbClr val="B5DAEC"/>
              </a:solidFill>
            </a:ln>
          </p:spPr>
          <p:txBody>
            <a:bodyPr wrap="square" lIns="0" tIns="0" rIns="0" bIns="0" rtlCol="0"/>
            <a:lstStyle/>
            <a:p>
              <a:endParaRPr/>
            </a:p>
          </p:txBody>
        </p:sp>
        <p:sp>
          <p:nvSpPr>
            <p:cNvPr id="121" name="object 121"/>
            <p:cNvSpPr/>
            <p:nvPr/>
          </p:nvSpPr>
          <p:spPr>
            <a:xfrm>
              <a:off x="4297104" y="7658461"/>
              <a:ext cx="241935" cy="0"/>
            </a:xfrm>
            <a:custGeom>
              <a:avLst/>
              <a:gdLst/>
              <a:ahLst/>
              <a:cxnLst/>
              <a:rect l="l" t="t" r="r" b="b"/>
              <a:pathLst>
                <a:path w="241935">
                  <a:moveTo>
                    <a:pt x="0" y="0"/>
                  </a:moveTo>
                  <a:lnTo>
                    <a:pt x="241917" y="0"/>
                  </a:lnTo>
                </a:path>
              </a:pathLst>
            </a:custGeom>
            <a:ln w="37034">
              <a:solidFill>
                <a:srgbClr val="B5DAEC"/>
              </a:solidFill>
            </a:ln>
          </p:spPr>
          <p:txBody>
            <a:bodyPr wrap="square" lIns="0" tIns="0" rIns="0" bIns="0" rtlCol="0"/>
            <a:lstStyle/>
            <a:p>
              <a:endParaRPr/>
            </a:p>
          </p:txBody>
        </p:sp>
        <p:sp>
          <p:nvSpPr>
            <p:cNvPr id="122" name="object 122"/>
            <p:cNvSpPr/>
            <p:nvPr/>
          </p:nvSpPr>
          <p:spPr>
            <a:xfrm>
              <a:off x="3813268" y="7658461"/>
              <a:ext cx="241935" cy="0"/>
            </a:xfrm>
            <a:custGeom>
              <a:avLst/>
              <a:gdLst/>
              <a:ahLst/>
              <a:cxnLst/>
              <a:rect l="l" t="t" r="r" b="b"/>
              <a:pathLst>
                <a:path w="241935">
                  <a:moveTo>
                    <a:pt x="0" y="0"/>
                  </a:moveTo>
                  <a:lnTo>
                    <a:pt x="241917" y="0"/>
                  </a:lnTo>
                </a:path>
              </a:pathLst>
            </a:custGeom>
            <a:ln w="37034">
              <a:solidFill>
                <a:srgbClr val="B5DAEC"/>
              </a:solidFill>
            </a:ln>
          </p:spPr>
          <p:txBody>
            <a:bodyPr wrap="square" lIns="0" tIns="0" rIns="0" bIns="0" rtlCol="0"/>
            <a:lstStyle/>
            <a:p>
              <a:endParaRPr/>
            </a:p>
          </p:txBody>
        </p:sp>
        <p:sp>
          <p:nvSpPr>
            <p:cNvPr id="123" name="object 123"/>
            <p:cNvSpPr/>
            <p:nvPr/>
          </p:nvSpPr>
          <p:spPr>
            <a:xfrm>
              <a:off x="1028699" y="8496657"/>
              <a:ext cx="123825" cy="0"/>
            </a:xfrm>
            <a:custGeom>
              <a:avLst/>
              <a:gdLst/>
              <a:ahLst/>
              <a:cxnLst/>
              <a:rect l="l" t="t" r="r" b="b"/>
              <a:pathLst>
                <a:path w="123825">
                  <a:moveTo>
                    <a:pt x="0" y="0"/>
                  </a:moveTo>
                  <a:lnTo>
                    <a:pt x="123444" y="0"/>
                  </a:lnTo>
                </a:path>
              </a:pathLst>
            </a:custGeom>
            <a:ln w="37034">
              <a:solidFill>
                <a:srgbClr val="B5DAEC"/>
              </a:solidFill>
            </a:ln>
          </p:spPr>
          <p:txBody>
            <a:bodyPr wrap="square" lIns="0" tIns="0" rIns="0" bIns="0" rtlCol="0"/>
            <a:lstStyle/>
            <a:p>
              <a:endParaRPr/>
            </a:p>
          </p:txBody>
        </p:sp>
        <p:sp>
          <p:nvSpPr>
            <p:cNvPr id="124" name="object 124"/>
            <p:cNvSpPr/>
            <p:nvPr/>
          </p:nvSpPr>
          <p:spPr>
            <a:xfrm>
              <a:off x="7683993" y="8496657"/>
              <a:ext cx="127000" cy="0"/>
            </a:xfrm>
            <a:custGeom>
              <a:avLst/>
              <a:gdLst/>
              <a:ahLst/>
              <a:cxnLst/>
              <a:rect l="l" t="t" r="r" b="b"/>
              <a:pathLst>
                <a:path w="127000">
                  <a:moveTo>
                    <a:pt x="0" y="0"/>
                  </a:moveTo>
                  <a:lnTo>
                    <a:pt x="126506" y="0"/>
                  </a:lnTo>
                </a:path>
              </a:pathLst>
            </a:custGeom>
            <a:ln w="37034">
              <a:solidFill>
                <a:srgbClr val="B5DAEC"/>
              </a:solidFill>
            </a:ln>
          </p:spPr>
          <p:txBody>
            <a:bodyPr wrap="square" lIns="0" tIns="0" rIns="0" bIns="0" rtlCol="0"/>
            <a:lstStyle/>
            <a:p>
              <a:endParaRPr/>
            </a:p>
          </p:txBody>
        </p:sp>
        <p:sp>
          <p:nvSpPr>
            <p:cNvPr id="125" name="object 125"/>
            <p:cNvSpPr/>
            <p:nvPr/>
          </p:nvSpPr>
          <p:spPr>
            <a:xfrm>
              <a:off x="1394062" y="8496657"/>
              <a:ext cx="241935" cy="0"/>
            </a:xfrm>
            <a:custGeom>
              <a:avLst/>
              <a:gdLst/>
              <a:ahLst/>
              <a:cxnLst/>
              <a:rect l="l" t="t" r="r" b="b"/>
              <a:pathLst>
                <a:path w="241935">
                  <a:moveTo>
                    <a:pt x="0" y="0"/>
                  </a:moveTo>
                  <a:lnTo>
                    <a:pt x="241917" y="0"/>
                  </a:lnTo>
                </a:path>
              </a:pathLst>
            </a:custGeom>
            <a:ln w="37034">
              <a:solidFill>
                <a:srgbClr val="B5DAEC"/>
              </a:solidFill>
            </a:ln>
          </p:spPr>
          <p:txBody>
            <a:bodyPr wrap="square" lIns="0" tIns="0" rIns="0" bIns="0" rtlCol="0"/>
            <a:lstStyle/>
            <a:p>
              <a:endParaRPr/>
            </a:p>
          </p:txBody>
        </p:sp>
        <p:sp>
          <p:nvSpPr>
            <p:cNvPr id="126" name="object 126"/>
            <p:cNvSpPr/>
            <p:nvPr/>
          </p:nvSpPr>
          <p:spPr>
            <a:xfrm>
              <a:off x="2845583" y="8496657"/>
              <a:ext cx="241935" cy="0"/>
            </a:xfrm>
            <a:custGeom>
              <a:avLst/>
              <a:gdLst/>
              <a:ahLst/>
              <a:cxnLst/>
              <a:rect l="l" t="t" r="r" b="b"/>
              <a:pathLst>
                <a:path w="241935">
                  <a:moveTo>
                    <a:pt x="0" y="0"/>
                  </a:moveTo>
                  <a:lnTo>
                    <a:pt x="241917" y="0"/>
                  </a:lnTo>
                </a:path>
              </a:pathLst>
            </a:custGeom>
            <a:ln w="37034">
              <a:solidFill>
                <a:srgbClr val="B5DAEC"/>
              </a:solidFill>
            </a:ln>
          </p:spPr>
          <p:txBody>
            <a:bodyPr wrap="square" lIns="0" tIns="0" rIns="0" bIns="0" rtlCol="0"/>
            <a:lstStyle/>
            <a:p>
              <a:endParaRPr/>
            </a:p>
          </p:txBody>
        </p:sp>
        <p:sp>
          <p:nvSpPr>
            <p:cNvPr id="127" name="object 127"/>
            <p:cNvSpPr/>
            <p:nvPr/>
          </p:nvSpPr>
          <p:spPr>
            <a:xfrm>
              <a:off x="4780952" y="8496657"/>
              <a:ext cx="241935" cy="0"/>
            </a:xfrm>
            <a:custGeom>
              <a:avLst/>
              <a:gdLst/>
              <a:ahLst/>
              <a:cxnLst/>
              <a:rect l="l" t="t" r="r" b="b"/>
              <a:pathLst>
                <a:path w="241935">
                  <a:moveTo>
                    <a:pt x="0" y="0"/>
                  </a:moveTo>
                  <a:lnTo>
                    <a:pt x="241917" y="0"/>
                  </a:lnTo>
                </a:path>
              </a:pathLst>
            </a:custGeom>
            <a:ln w="37034">
              <a:solidFill>
                <a:srgbClr val="B5DAEC"/>
              </a:solidFill>
            </a:ln>
          </p:spPr>
          <p:txBody>
            <a:bodyPr wrap="square" lIns="0" tIns="0" rIns="0" bIns="0" rtlCol="0"/>
            <a:lstStyle/>
            <a:p>
              <a:endParaRPr/>
            </a:p>
          </p:txBody>
        </p:sp>
        <p:sp>
          <p:nvSpPr>
            <p:cNvPr id="128" name="object 128"/>
            <p:cNvSpPr/>
            <p:nvPr/>
          </p:nvSpPr>
          <p:spPr>
            <a:xfrm>
              <a:off x="3813268" y="8496657"/>
              <a:ext cx="241935" cy="0"/>
            </a:xfrm>
            <a:custGeom>
              <a:avLst/>
              <a:gdLst/>
              <a:ahLst/>
              <a:cxnLst/>
              <a:rect l="l" t="t" r="r" b="b"/>
              <a:pathLst>
                <a:path w="241935">
                  <a:moveTo>
                    <a:pt x="0" y="0"/>
                  </a:moveTo>
                  <a:lnTo>
                    <a:pt x="241917" y="0"/>
                  </a:lnTo>
                </a:path>
              </a:pathLst>
            </a:custGeom>
            <a:ln w="37034">
              <a:solidFill>
                <a:srgbClr val="B5DAEC"/>
              </a:solidFill>
            </a:ln>
          </p:spPr>
          <p:txBody>
            <a:bodyPr wrap="square" lIns="0" tIns="0" rIns="0" bIns="0" rtlCol="0"/>
            <a:lstStyle/>
            <a:p>
              <a:endParaRPr/>
            </a:p>
          </p:txBody>
        </p:sp>
        <p:sp>
          <p:nvSpPr>
            <p:cNvPr id="129" name="object 129"/>
            <p:cNvSpPr/>
            <p:nvPr/>
          </p:nvSpPr>
          <p:spPr>
            <a:xfrm>
              <a:off x="3329419" y="8496657"/>
              <a:ext cx="241935" cy="0"/>
            </a:xfrm>
            <a:custGeom>
              <a:avLst/>
              <a:gdLst/>
              <a:ahLst/>
              <a:cxnLst/>
              <a:rect l="l" t="t" r="r" b="b"/>
              <a:pathLst>
                <a:path w="241935">
                  <a:moveTo>
                    <a:pt x="0" y="0"/>
                  </a:moveTo>
                  <a:lnTo>
                    <a:pt x="241929" y="0"/>
                  </a:lnTo>
                </a:path>
              </a:pathLst>
            </a:custGeom>
            <a:ln w="37034">
              <a:solidFill>
                <a:srgbClr val="B5DAEC"/>
              </a:solidFill>
            </a:ln>
          </p:spPr>
          <p:txBody>
            <a:bodyPr wrap="square" lIns="0" tIns="0" rIns="0" bIns="0" rtlCol="0"/>
            <a:lstStyle/>
            <a:p>
              <a:endParaRPr/>
            </a:p>
          </p:txBody>
        </p:sp>
        <p:sp>
          <p:nvSpPr>
            <p:cNvPr id="130" name="object 130"/>
            <p:cNvSpPr/>
            <p:nvPr/>
          </p:nvSpPr>
          <p:spPr>
            <a:xfrm>
              <a:off x="5264788" y="8496657"/>
              <a:ext cx="241935" cy="0"/>
            </a:xfrm>
            <a:custGeom>
              <a:avLst/>
              <a:gdLst/>
              <a:ahLst/>
              <a:cxnLst/>
              <a:rect l="l" t="t" r="r" b="b"/>
              <a:pathLst>
                <a:path w="241935">
                  <a:moveTo>
                    <a:pt x="0" y="0"/>
                  </a:moveTo>
                  <a:lnTo>
                    <a:pt x="241931" y="0"/>
                  </a:lnTo>
                </a:path>
              </a:pathLst>
            </a:custGeom>
            <a:ln w="37034">
              <a:solidFill>
                <a:srgbClr val="B5DAEC"/>
              </a:solidFill>
            </a:ln>
          </p:spPr>
          <p:txBody>
            <a:bodyPr wrap="square" lIns="0" tIns="0" rIns="0" bIns="0" rtlCol="0"/>
            <a:lstStyle/>
            <a:p>
              <a:endParaRPr/>
            </a:p>
          </p:txBody>
        </p:sp>
        <p:sp>
          <p:nvSpPr>
            <p:cNvPr id="131" name="object 131"/>
            <p:cNvSpPr/>
            <p:nvPr/>
          </p:nvSpPr>
          <p:spPr>
            <a:xfrm>
              <a:off x="4297104" y="8496657"/>
              <a:ext cx="241935" cy="0"/>
            </a:xfrm>
            <a:custGeom>
              <a:avLst/>
              <a:gdLst/>
              <a:ahLst/>
              <a:cxnLst/>
              <a:rect l="l" t="t" r="r" b="b"/>
              <a:pathLst>
                <a:path w="241935">
                  <a:moveTo>
                    <a:pt x="0" y="0"/>
                  </a:moveTo>
                  <a:lnTo>
                    <a:pt x="241917" y="0"/>
                  </a:lnTo>
                </a:path>
              </a:pathLst>
            </a:custGeom>
            <a:ln w="37034">
              <a:solidFill>
                <a:srgbClr val="B5DAEC"/>
              </a:solidFill>
            </a:ln>
          </p:spPr>
          <p:txBody>
            <a:bodyPr wrap="square" lIns="0" tIns="0" rIns="0" bIns="0" rtlCol="0"/>
            <a:lstStyle/>
            <a:p>
              <a:endParaRPr/>
            </a:p>
          </p:txBody>
        </p:sp>
        <p:sp>
          <p:nvSpPr>
            <p:cNvPr id="132" name="object 132"/>
            <p:cNvSpPr/>
            <p:nvPr/>
          </p:nvSpPr>
          <p:spPr>
            <a:xfrm>
              <a:off x="6716321" y="8496657"/>
              <a:ext cx="241935" cy="0"/>
            </a:xfrm>
            <a:custGeom>
              <a:avLst/>
              <a:gdLst/>
              <a:ahLst/>
              <a:cxnLst/>
              <a:rect l="l" t="t" r="r" b="b"/>
              <a:pathLst>
                <a:path w="241934">
                  <a:moveTo>
                    <a:pt x="0" y="0"/>
                  </a:moveTo>
                  <a:lnTo>
                    <a:pt x="241905" y="0"/>
                  </a:lnTo>
                </a:path>
              </a:pathLst>
            </a:custGeom>
            <a:ln w="37034">
              <a:solidFill>
                <a:srgbClr val="B5DAEC"/>
              </a:solidFill>
            </a:ln>
          </p:spPr>
          <p:txBody>
            <a:bodyPr wrap="square" lIns="0" tIns="0" rIns="0" bIns="0" rtlCol="0"/>
            <a:lstStyle/>
            <a:p>
              <a:endParaRPr/>
            </a:p>
          </p:txBody>
        </p:sp>
        <p:sp>
          <p:nvSpPr>
            <p:cNvPr id="133" name="object 133"/>
            <p:cNvSpPr/>
            <p:nvPr/>
          </p:nvSpPr>
          <p:spPr>
            <a:xfrm>
              <a:off x="1877899" y="8496657"/>
              <a:ext cx="241935" cy="0"/>
            </a:xfrm>
            <a:custGeom>
              <a:avLst/>
              <a:gdLst/>
              <a:ahLst/>
              <a:cxnLst/>
              <a:rect l="l" t="t" r="r" b="b"/>
              <a:pathLst>
                <a:path w="241935">
                  <a:moveTo>
                    <a:pt x="0" y="0"/>
                  </a:moveTo>
                  <a:lnTo>
                    <a:pt x="241930" y="0"/>
                  </a:lnTo>
                </a:path>
              </a:pathLst>
            </a:custGeom>
            <a:ln w="37034">
              <a:solidFill>
                <a:srgbClr val="B5DAEC"/>
              </a:solidFill>
            </a:ln>
          </p:spPr>
          <p:txBody>
            <a:bodyPr wrap="square" lIns="0" tIns="0" rIns="0" bIns="0" rtlCol="0"/>
            <a:lstStyle/>
            <a:p>
              <a:endParaRPr/>
            </a:p>
          </p:txBody>
        </p:sp>
        <p:sp>
          <p:nvSpPr>
            <p:cNvPr id="134" name="object 134"/>
            <p:cNvSpPr/>
            <p:nvPr/>
          </p:nvSpPr>
          <p:spPr>
            <a:xfrm>
              <a:off x="7200156" y="8496657"/>
              <a:ext cx="241935" cy="0"/>
            </a:xfrm>
            <a:custGeom>
              <a:avLst/>
              <a:gdLst/>
              <a:ahLst/>
              <a:cxnLst/>
              <a:rect l="l" t="t" r="r" b="b"/>
              <a:pathLst>
                <a:path w="241934">
                  <a:moveTo>
                    <a:pt x="0" y="0"/>
                  </a:moveTo>
                  <a:lnTo>
                    <a:pt x="241906" y="0"/>
                  </a:lnTo>
                </a:path>
              </a:pathLst>
            </a:custGeom>
            <a:ln w="37034">
              <a:solidFill>
                <a:srgbClr val="B5DAEC"/>
              </a:solidFill>
            </a:ln>
          </p:spPr>
          <p:txBody>
            <a:bodyPr wrap="square" lIns="0" tIns="0" rIns="0" bIns="0" rtlCol="0"/>
            <a:lstStyle/>
            <a:p>
              <a:endParaRPr/>
            </a:p>
          </p:txBody>
        </p:sp>
        <p:sp>
          <p:nvSpPr>
            <p:cNvPr id="135" name="object 135"/>
            <p:cNvSpPr/>
            <p:nvPr/>
          </p:nvSpPr>
          <p:spPr>
            <a:xfrm>
              <a:off x="6232461" y="8496657"/>
              <a:ext cx="241935" cy="0"/>
            </a:xfrm>
            <a:custGeom>
              <a:avLst/>
              <a:gdLst/>
              <a:ahLst/>
              <a:cxnLst/>
              <a:rect l="l" t="t" r="r" b="b"/>
              <a:pathLst>
                <a:path w="241935">
                  <a:moveTo>
                    <a:pt x="0" y="0"/>
                  </a:moveTo>
                  <a:lnTo>
                    <a:pt x="241929" y="0"/>
                  </a:lnTo>
                </a:path>
              </a:pathLst>
            </a:custGeom>
            <a:ln w="37034">
              <a:solidFill>
                <a:srgbClr val="B5DAEC"/>
              </a:solidFill>
            </a:ln>
          </p:spPr>
          <p:txBody>
            <a:bodyPr wrap="square" lIns="0" tIns="0" rIns="0" bIns="0" rtlCol="0"/>
            <a:lstStyle/>
            <a:p>
              <a:endParaRPr/>
            </a:p>
          </p:txBody>
        </p:sp>
        <p:sp>
          <p:nvSpPr>
            <p:cNvPr id="136" name="object 136"/>
            <p:cNvSpPr/>
            <p:nvPr/>
          </p:nvSpPr>
          <p:spPr>
            <a:xfrm>
              <a:off x="5748625" y="8496657"/>
              <a:ext cx="241935" cy="0"/>
            </a:xfrm>
            <a:custGeom>
              <a:avLst/>
              <a:gdLst/>
              <a:ahLst/>
              <a:cxnLst/>
              <a:rect l="l" t="t" r="r" b="b"/>
              <a:pathLst>
                <a:path w="241935">
                  <a:moveTo>
                    <a:pt x="0" y="0"/>
                  </a:moveTo>
                  <a:lnTo>
                    <a:pt x="241929" y="0"/>
                  </a:lnTo>
                </a:path>
              </a:pathLst>
            </a:custGeom>
            <a:ln w="37034">
              <a:solidFill>
                <a:srgbClr val="B5DAEC"/>
              </a:solidFill>
            </a:ln>
          </p:spPr>
          <p:txBody>
            <a:bodyPr wrap="square" lIns="0" tIns="0" rIns="0" bIns="0" rtlCol="0"/>
            <a:lstStyle/>
            <a:p>
              <a:endParaRPr/>
            </a:p>
          </p:txBody>
        </p:sp>
        <p:sp>
          <p:nvSpPr>
            <p:cNvPr id="137" name="object 137"/>
            <p:cNvSpPr/>
            <p:nvPr/>
          </p:nvSpPr>
          <p:spPr>
            <a:xfrm>
              <a:off x="2361747" y="8496657"/>
              <a:ext cx="241935" cy="0"/>
            </a:xfrm>
            <a:custGeom>
              <a:avLst/>
              <a:gdLst/>
              <a:ahLst/>
              <a:cxnLst/>
              <a:rect l="l" t="t" r="r" b="b"/>
              <a:pathLst>
                <a:path w="241935">
                  <a:moveTo>
                    <a:pt x="0" y="0"/>
                  </a:moveTo>
                  <a:lnTo>
                    <a:pt x="241917" y="0"/>
                  </a:lnTo>
                </a:path>
              </a:pathLst>
            </a:custGeom>
            <a:ln w="37034">
              <a:solidFill>
                <a:srgbClr val="B5DAEC"/>
              </a:solidFill>
            </a:ln>
          </p:spPr>
          <p:txBody>
            <a:bodyPr wrap="square" lIns="0" tIns="0" rIns="0" bIns="0" rtlCol="0"/>
            <a:lstStyle/>
            <a:p>
              <a:endParaRPr/>
            </a:p>
          </p:txBody>
        </p:sp>
        <p:sp>
          <p:nvSpPr>
            <p:cNvPr id="142" name="object 142"/>
            <p:cNvSpPr/>
            <p:nvPr/>
          </p:nvSpPr>
          <p:spPr>
            <a:xfrm>
              <a:off x="3173655" y="707137"/>
              <a:ext cx="2495435" cy="776735"/>
            </a:xfrm>
            <a:prstGeom prst="rect">
              <a:avLst/>
            </a:prstGeom>
            <a:blipFill>
              <a:blip r:embed="rId5" cstate="print"/>
              <a:stretch>
                <a:fillRect/>
              </a:stretch>
            </a:blipFill>
          </p:spPr>
          <p:txBody>
            <a:bodyPr wrap="square" lIns="0" tIns="0" rIns="0" bIns="0" rtlCol="0"/>
            <a:lstStyle/>
            <a:p>
              <a:endParaRPr/>
            </a:p>
          </p:txBody>
        </p:sp>
        <p:sp>
          <p:nvSpPr>
            <p:cNvPr id="145" name="object 145"/>
            <p:cNvSpPr/>
            <p:nvPr/>
          </p:nvSpPr>
          <p:spPr>
            <a:xfrm>
              <a:off x="2301589" y="2997384"/>
              <a:ext cx="4814101" cy="2620143"/>
            </a:xfrm>
            <a:custGeom>
              <a:avLst/>
              <a:gdLst/>
              <a:ahLst/>
              <a:cxnLst/>
              <a:rect l="l" t="t" r="r" b="b"/>
              <a:pathLst>
                <a:path w="795654" h="1377950">
                  <a:moveTo>
                    <a:pt x="761727" y="1377395"/>
                  </a:moveTo>
                  <a:lnTo>
                    <a:pt x="9866" y="1364272"/>
                  </a:lnTo>
                  <a:lnTo>
                    <a:pt x="6415" y="1362774"/>
                  </a:lnTo>
                  <a:lnTo>
                    <a:pt x="1379" y="1357567"/>
                  </a:lnTo>
                  <a:lnTo>
                    <a:pt x="0" y="1354072"/>
                  </a:lnTo>
                  <a:lnTo>
                    <a:pt x="23530" y="6000"/>
                  </a:lnTo>
                  <a:lnTo>
                    <a:pt x="29755" y="0"/>
                  </a:lnTo>
                  <a:lnTo>
                    <a:pt x="785540" y="13192"/>
                  </a:lnTo>
                  <a:lnTo>
                    <a:pt x="788991" y="14690"/>
                  </a:lnTo>
                  <a:lnTo>
                    <a:pt x="794027" y="19896"/>
                  </a:lnTo>
                  <a:lnTo>
                    <a:pt x="795406" y="23391"/>
                  </a:lnTo>
                  <a:lnTo>
                    <a:pt x="771944" y="1367547"/>
                  </a:lnTo>
                  <a:lnTo>
                    <a:pt x="770444" y="1370991"/>
                  </a:lnTo>
                  <a:lnTo>
                    <a:pt x="765228" y="1376019"/>
                  </a:lnTo>
                  <a:lnTo>
                    <a:pt x="761727" y="1377395"/>
                  </a:lnTo>
                  <a:close/>
                </a:path>
              </a:pathLst>
            </a:custGeom>
            <a:solidFill>
              <a:srgbClr val="FFC107"/>
            </a:solidFill>
          </p:spPr>
          <p:txBody>
            <a:bodyPr wrap="square" lIns="0" tIns="0" rIns="0" bIns="0" rtlCol="0"/>
            <a:lstStyle/>
            <a:p>
              <a:endParaRPr/>
            </a:p>
          </p:txBody>
        </p:sp>
        <p:pic>
          <p:nvPicPr>
            <p:cNvPr id="157" name="Picture 2" descr="The simplified Summer Meal Pattern chart">
              <a:extLst>
                <a:ext uri="{FF2B5EF4-FFF2-40B4-BE49-F238E27FC236}">
                  <a16:creationId xmlns:a16="http://schemas.microsoft.com/office/drawing/2014/main" id="{B6151E00-D196-08BC-8200-8999C50ED1E3}"/>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89000"/>
                      </a14:imgEffect>
                      <a14:imgEffect>
                        <a14:colorTemperature colorTemp="5900"/>
                      </a14:imgEffect>
                      <a14:imgEffect>
                        <a14:brightnessContrast bright="12000" contrast="11000"/>
                      </a14:imgEffect>
                    </a14:imgLayer>
                  </a14:imgProps>
                </a:ext>
                <a:ext uri="{28A0092B-C50C-407E-A947-70E740481C1C}">
                  <a14:useLocalDpi xmlns:a14="http://schemas.microsoft.com/office/drawing/2010/main" val="0"/>
                </a:ext>
              </a:extLst>
            </a:blip>
            <a:srcRect t="12478"/>
            <a:stretch/>
          </p:blipFill>
          <p:spPr bwMode="auto">
            <a:xfrm>
              <a:off x="9560321" y="2604541"/>
              <a:ext cx="7150278" cy="4830794"/>
            </a:xfrm>
            <a:prstGeom prst="rect">
              <a:avLst/>
            </a:prstGeom>
            <a:extLst>
              <a:ext uri="{909E8E84-426E-40DD-AFC4-6F175D3DCCD1}">
                <a14:hiddenFill xmlns:a14="http://schemas.microsoft.com/office/drawing/2010/main">
                  <a:solidFill>
                    <a:schemeClr val="accent1"/>
                  </a:solidFill>
                </a14:hiddenFill>
              </a:ext>
            </a:extLst>
          </p:spPr>
        </p:pic>
      </p:grpSp>
      <p:sp>
        <p:nvSpPr>
          <p:cNvPr id="21" name="Title 20">
            <a:extLst>
              <a:ext uri="{FF2B5EF4-FFF2-40B4-BE49-F238E27FC236}">
                <a16:creationId xmlns:a16="http://schemas.microsoft.com/office/drawing/2014/main" id="{ED708BF3-820E-F463-5109-4633E034722D}"/>
              </a:ext>
            </a:extLst>
          </p:cNvPr>
          <p:cNvSpPr>
            <a:spLocks noGrp="1"/>
          </p:cNvSpPr>
          <p:nvPr>
            <p:ph type="title"/>
          </p:nvPr>
        </p:nvSpPr>
        <p:spPr>
          <a:xfrm>
            <a:off x="2863262" y="3352470"/>
            <a:ext cx="3635321" cy="1846659"/>
          </a:xfrm>
        </p:spPr>
        <p:txBody>
          <a:bodyPr/>
          <a:lstStyle/>
          <a:p>
            <a:pPr algn="ctr"/>
            <a:r>
              <a:rPr lang="en-US" dirty="0">
                <a:solidFill>
                  <a:schemeClr val="tx1"/>
                </a:solidFill>
              </a:rPr>
              <a:t>SFSP Meal Pattern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C183D7F6-B498-43B3-948B-1728B52AA6E4}">
                <adec:decorative xmlns:adec="http://schemas.microsoft.com/office/drawing/2017/decorative" val="1"/>
              </a:ext>
            </a:extLst>
          </p:cNvPr>
          <p:cNvSpPr/>
          <p:nvPr/>
        </p:nvSpPr>
        <p:spPr>
          <a:xfrm>
            <a:off x="0" y="0"/>
            <a:ext cx="18288000" cy="1533525"/>
          </a:xfrm>
          <a:custGeom>
            <a:avLst/>
            <a:gdLst/>
            <a:ahLst/>
            <a:cxnLst/>
            <a:rect l="l" t="t" r="r" b="b"/>
            <a:pathLst>
              <a:path w="18288000" h="1533525">
                <a:moveTo>
                  <a:pt x="0" y="0"/>
                </a:moveTo>
                <a:lnTo>
                  <a:pt x="18287999" y="0"/>
                </a:lnTo>
                <a:lnTo>
                  <a:pt x="18287999" y="1533524"/>
                </a:lnTo>
                <a:lnTo>
                  <a:pt x="0" y="1533524"/>
                </a:lnTo>
                <a:lnTo>
                  <a:pt x="0" y="0"/>
                </a:lnTo>
                <a:close/>
              </a:path>
            </a:pathLst>
          </a:custGeom>
          <a:solidFill>
            <a:srgbClr val="FFD558"/>
          </a:solidFill>
        </p:spPr>
        <p:txBody>
          <a:bodyPr wrap="square" lIns="0" tIns="0" rIns="0" bIns="0" rtlCol="0"/>
          <a:lstStyle/>
          <a:p>
            <a:endParaRPr/>
          </a:p>
        </p:txBody>
      </p:sp>
      <p:sp>
        <p:nvSpPr>
          <p:cNvPr id="8" name="object 8">
            <a:extLst>
              <a:ext uri="{C183D7F6-B498-43B3-948B-1728B52AA6E4}">
                <adec:decorative xmlns:adec="http://schemas.microsoft.com/office/drawing/2017/decorative" val="1"/>
              </a:ext>
            </a:extLst>
          </p:cNvPr>
          <p:cNvSpPr/>
          <p:nvPr/>
        </p:nvSpPr>
        <p:spPr>
          <a:xfrm>
            <a:off x="3429001" y="675780"/>
            <a:ext cx="11429999" cy="1533525"/>
          </a:xfrm>
          <a:custGeom>
            <a:avLst/>
            <a:gdLst/>
            <a:ahLst/>
            <a:cxnLst/>
            <a:rect l="l" t="t" r="r" b="b"/>
            <a:pathLst>
              <a:path w="361314" h="1000125">
                <a:moveTo>
                  <a:pt x="356460" y="999743"/>
                </a:moveTo>
                <a:lnTo>
                  <a:pt x="4443" y="999743"/>
                </a:lnTo>
                <a:lnTo>
                  <a:pt x="0" y="995267"/>
                </a:lnTo>
                <a:lnTo>
                  <a:pt x="0" y="4476"/>
                </a:lnTo>
                <a:lnTo>
                  <a:pt x="4443" y="0"/>
                </a:lnTo>
                <a:lnTo>
                  <a:pt x="356460" y="0"/>
                </a:lnTo>
                <a:lnTo>
                  <a:pt x="360903" y="4476"/>
                </a:lnTo>
                <a:lnTo>
                  <a:pt x="360903" y="995267"/>
                </a:lnTo>
                <a:lnTo>
                  <a:pt x="356460" y="999743"/>
                </a:lnTo>
                <a:close/>
              </a:path>
            </a:pathLst>
          </a:custGeom>
          <a:solidFill>
            <a:srgbClr val="A0CFE6"/>
          </a:solidFill>
        </p:spPr>
        <p:txBody>
          <a:bodyPr wrap="square" lIns="0" tIns="0" rIns="0" bIns="0" rtlCol="0"/>
          <a:lstStyle/>
          <a:p>
            <a:endParaRPr dirty="0"/>
          </a:p>
        </p:txBody>
      </p:sp>
      <p:sp>
        <p:nvSpPr>
          <p:cNvPr id="9" name="Content Placeholder 2">
            <a:extLst>
              <a:ext uri="{FF2B5EF4-FFF2-40B4-BE49-F238E27FC236}">
                <a16:creationId xmlns:a16="http://schemas.microsoft.com/office/drawing/2014/main" id="{408D1244-5F25-A33B-C504-2F3F1D2E8F86}"/>
              </a:ext>
            </a:extLst>
          </p:cNvPr>
          <p:cNvSpPr txBox="1">
            <a:spLocks/>
          </p:cNvSpPr>
          <p:nvPr/>
        </p:nvSpPr>
        <p:spPr>
          <a:xfrm>
            <a:off x="5149124" y="2507991"/>
            <a:ext cx="7989752" cy="6555641"/>
          </a:xfrm>
          <a:prstGeom prst="rect">
            <a:avLst/>
          </a:prstGeom>
        </p:spPr>
        <p:txBody>
          <a:bodyPr wrap="square" lIns="0" tIns="0" rIns="0" bIns="0">
            <a:spAutoFit/>
          </a:bodyPr>
          <a:lstStyle>
            <a:lvl1pPr marL="0">
              <a:defRPr sz="13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3600" kern="0" dirty="0">
                <a:latin typeface="+mj-lt"/>
                <a:cs typeface="Times New Roman" panose="02020603050405020304" pitchFamily="18" charset="0"/>
              </a:rPr>
              <a:t>4 food items offered</a:t>
            </a:r>
          </a:p>
          <a:p>
            <a:endParaRPr lang="en-US" kern="0" dirty="0"/>
          </a:p>
          <a:p>
            <a:endParaRPr lang="en-US" kern="0" dirty="0"/>
          </a:p>
          <a:p>
            <a:endParaRPr lang="en-US" kern="0" dirty="0"/>
          </a:p>
        </p:txBody>
      </p:sp>
      <p:sp>
        <p:nvSpPr>
          <p:cNvPr id="14" name="TextBox 13">
            <a:extLst>
              <a:ext uri="{FF2B5EF4-FFF2-40B4-BE49-F238E27FC236}">
                <a16:creationId xmlns:a16="http://schemas.microsoft.com/office/drawing/2014/main" id="{69F9038C-E9F9-21D8-D585-D8BC510FB136}"/>
              </a:ext>
            </a:extLst>
          </p:cNvPr>
          <p:cNvSpPr txBox="1"/>
          <p:nvPr/>
        </p:nvSpPr>
        <p:spPr>
          <a:xfrm>
            <a:off x="700260" y="8430718"/>
            <a:ext cx="3927608" cy="646331"/>
          </a:xfrm>
          <a:prstGeom prst="rect">
            <a:avLst/>
          </a:prstGeom>
          <a:noFill/>
        </p:spPr>
        <p:txBody>
          <a:bodyPr wrap="square" rtlCol="0">
            <a:spAutoFit/>
          </a:bodyPr>
          <a:lstStyle/>
          <a:p>
            <a:r>
              <a:rPr lang="en-US" sz="3600" i="1" dirty="0">
                <a:solidFill>
                  <a:srgbClr val="00B0F0"/>
                </a:solidFill>
                <a:latin typeface="+mj-lt"/>
              </a:rPr>
              <a:t>Non-Reimbursable</a:t>
            </a:r>
            <a:endParaRPr lang="en-US" sz="3200" i="1" dirty="0">
              <a:solidFill>
                <a:srgbClr val="00B0F0"/>
              </a:solidFill>
              <a:latin typeface="+mj-lt"/>
            </a:endParaRPr>
          </a:p>
        </p:txBody>
      </p:sp>
      <p:grpSp>
        <p:nvGrpSpPr>
          <p:cNvPr id="6" name="Group 5">
            <a:extLst>
              <a:ext uri="{FF2B5EF4-FFF2-40B4-BE49-F238E27FC236}">
                <a16:creationId xmlns:a16="http://schemas.microsoft.com/office/drawing/2014/main" id="{41B18386-7047-A243-4FB0-0B3D5F1C69A8}"/>
              </a:ext>
              <a:ext uri="{C183D7F6-B498-43B3-948B-1728B52AA6E4}">
                <adec:decorative xmlns:adec="http://schemas.microsoft.com/office/drawing/2017/decorative" val="1"/>
              </a:ext>
            </a:extLst>
          </p:cNvPr>
          <p:cNvGrpSpPr/>
          <p:nvPr/>
        </p:nvGrpSpPr>
        <p:grpSpPr>
          <a:xfrm>
            <a:off x="2230133" y="3444145"/>
            <a:ext cx="12006168" cy="6765101"/>
            <a:chOff x="2230133" y="3444145"/>
            <a:chExt cx="12006168" cy="6765101"/>
          </a:xfrm>
        </p:grpSpPr>
        <p:pic>
          <p:nvPicPr>
            <p:cNvPr id="4" name="Picture 2" descr="Image result for milk carton school">
              <a:extLst>
                <a:ext uri="{FF2B5EF4-FFF2-40B4-BE49-F238E27FC236}">
                  <a16:creationId xmlns:a16="http://schemas.microsoft.com/office/drawing/2014/main" id="{557A0545-6ABE-B5BC-3FE0-38F197210A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0133" y="3444145"/>
              <a:ext cx="2397735" cy="302341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02C00B8-A522-44A4-ACC5-84E72EF8A416}"/>
                </a:ext>
              </a:extLst>
            </p:cNvPr>
            <p:cNvSpPr txBox="1"/>
            <p:nvPr/>
          </p:nvSpPr>
          <p:spPr>
            <a:xfrm>
              <a:off x="5950603" y="6460369"/>
              <a:ext cx="5972008" cy="646331"/>
            </a:xfrm>
            <a:prstGeom prst="rect">
              <a:avLst/>
            </a:prstGeom>
            <a:noFill/>
          </p:spPr>
          <p:txBody>
            <a:bodyPr wrap="square" rtlCol="0">
              <a:spAutoFit/>
            </a:bodyPr>
            <a:lstStyle/>
            <a:p>
              <a:pPr algn="ctr" defTabSz="457200">
                <a:buClr>
                  <a:srgbClr val="FFBD47"/>
                </a:buClr>
              </a:pPr>
              <a:r>
                <a:rPr lang="en-US" sz="3600" dirty="0">
                  <a:solidFill>
                    <a:prstClr val="black"/>
                  </a:solidFill>
                  <a:latin typeface="+mj-lt"/>
                  <a:cs typeface="Times New Roman" panose="02020603050405020304" pitchFamily="18" charset="0"/>
                </a:rPr>
                <a:t>2 food items selected</a:t>
              </a:r>
            </a:p>
          </p:txBody>
        </p:sp>
        <p:pic>
          <p:nvPicPr>
            <p:cNvPr id="2" name="Picture 1" descr="muffin">
              <a:extLst>
                <a:ext uri="{FF2B5EF4-FFF2-40B4-BE49-F238E27FC236}">
                  <a16:creationId xmlns:a16="http://schemas.microsoft.com/office/drawing/2014/main" id="{F12DB659-F0FB-E9F1-F9EC-33246826C8D8}"/>
                </a:ext>
              </a:extLst>
            </p:cNvPr>
            <p:cNvPicPr>
              <a:picLocks noChangeAspect="1"/>
            </p:cNvPicPr>
            <p:nvPr/>
          </p:nvPicPr>
          <p:blipFill>
            <a:blip r:embed="rId4"/>
            <a:stretch>
              <a:fillRect/>
            </a:stretch>
          </p:blipFill>
          <p:spPr>
            <a:xfrm>
              <a:off x="5369655" y="3655578"/>
              <a:ext cx="2406162" cy="2406162"/>
            </a:xfrm>
            <a:prstGeom prst="rect">
              <a:avLst/>
            </a:prstGeom>
          </p:spPr>
        </p:pic>
        <p:pic>
          <p:nvPicPr>
            <p:cNvPr id="7" name="Picture 6" descr="graham crackers">
              <a:extLst>
                <a:ext uri="{FF2B5EF4-FFF2-40B4-BE49-F238E27FC236}">
                  <a16:creationId xmlns:a16="http://schemas.microsoft.com/office/drawing/2014/main" id="{C19A9B5D-1C8B-1476-9C06-CEDC39CB8A6E}"/>
                </a:ext>
              </a:extLst>
            </p:cNvPr>
            <p:cNvPicPr>
              <a:picLocks noChangeAspect="1"/>
            </p:cNvPicPr>
            <p:nvPr/>
          </p:nvPicPr>
          <p:blipFill>
            <a:blip r:embed="rId5"/>
            <a:stretch>
              <a:fillRect/>
            </a:stretch>
          </p:blipFill>
          <p:spPr>
            <a:xfrm>
              <a:off x="8686800" y="3655578"/>
              <a:ext cx="2543828" cy="2253306"/>
            </a:xfrm>
            <a:prstGeom prst="rect">
              <a:avLst/>
            </a:prstGeom>
          </p:spPr>
        </p:pic>
        <p:pic>
          <p:nvPicPr>
            <p:cNvPr id="11" name="Picture 10" descr="banana">
              <a:extLst>
                <a:ext uri="{FF2B5EF4-FFF2-40B4-BE49-F238E27FC236}">
                  <a16:creationId xmlns:a16="http://schemas.microsoft.com/office/drawing/2014/main" id="{16014127-F942-570A-55C2-B4952E0B67AC}"/>
                </a:ext>
              </a:extLst>
            </p:cNvPr>
            <p:cNvPicPr>
              <a:picLocks noChangeAspect="1"/>
            </p:cNvPicPr>
            <p:nvPr/>
          </p:nvPicPr>
          <p:blipFill>
            <a:blip r:embed="rId6"/>
            <a:stretch>
              <a:fillRect/>
            </a:stretch>
          </p:blipFill>
          <p:spPr>
            <a:xfrm>
              <a:off x="12041450" y="3813375"/>
              <a:ext cx="2194851" cy="1937711"/>
            </a:xfrm>
            <a:prstGeom prst="rect">
              <a:avLst/>
            </a:prstGeom>
          </p:spPr>
        </p:pic>
        <p:pic>
          <p:nvPicPr>
            <p:cNvPr id="12" name="Picture 11" descr="muffin">
              <a:extLst>
                <a:ext uri="{FF2B5EF4-FFF2-40B4-BE49-F238E27FC236}">
                  <a16:creationId xmlns:a16="http://schemas.microsoft.com/office/drawing/2014/main" id="{83E9829B-4047-C45F-D8C7-827B1E4B044A}"/>
                </a:ext>
              </a:extLst>
            </p:cNvPr>
            <p:cNvPicPr>
              <a:picLocks noChangeAspect="1"/>
            </p:cNvPicPr>
            <p:nvPr/>
          </p:nvPicPr>
          <p:blipFill>
            <a:blip r:embed="rId4"/>
            <a:stretch>
              <a:fillRect/>
            </a:stretch>
          </p:blipFill>
          <p:spPr>
            <a:xfrm>
              <a:off x="6429128" y="7607956"/>
              <a:ext cx="2406162" cy="2406162"/>
            </a:xfrm>
            <a:prstGeom prst="rect">
              <a:avLst/>
            </a:prstGeom>
          </p:spPr>
        </p:pic>
        <p:pic>
          <p:nvPicPr>
            <p:cNvPr id="17" name="Picture 2" descr="Image result for milk carton school">
              <a:extLst>
                <a:ext uri="{FF2B5EF4-FFF2-40B4-BE49-F238E27FC236}">
                  <a16:creationId xmlns:a16="http://schemas.microsoft.com/office/drawing/2014/main" id="{7451FA59-1EAD-AFC4-E44E-32A50C519C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4876" y="7185831"/>
              <a:ext cx="2397735" cy="3023415"/>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a:extLst>
              <a:ext uri="{FF2B5EF4-FFF2-40B4-BE49-F238E27FC236}">
                <a16:creationId xmlns:a16="http://schemas.microsoft.com/office/drawing/2014/main" id="{E9C97D20-530B-5515-4A90-1E0FBF333369}"/>
              </a:ext>
            </a:extLst>
          </p:cNvPr>
          <p:cNvSpPr>
            <a:spLocks noGrp="1"/>
          </p:cNvSpPr>
          <p:nvPr>
            <p:ph type="title"/>
          </p:nvPr>
        </p:nvSpPr>
        <p:spPr>
          <a:xfrm>
            <a:off x="3733800" y="952500"/>
            <a:ext cx="13792200" cy="2217515"/>
          </a:xfrm>
        </p:spPr>
        <p:txBody>
          <a:bodyPr/>
          <a:lstStyle/>
          <a:p>
            <a:r>
              <a:rPr lang="en-US" dirty="0"/>
              <a:t>Offer vs Serve Breakfast Examples</a:t>
            </a:r>
          </a:p>
        </p:txBody>
      </p:sp>
    </p:spTree>
    <p:extLst>
      <p:ext uri="{BB962C8B-B14F-4D97-AF65-F5344CB8AC3E}">
        <p14:creationId xmlns:p14="http://schemas.microsoft.com/office/powerpoint/2010/main" val="859342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a:moveTo>
                  <a:pt x="0" y="0"/>
                </a:moveTo>
                <a:lnTo>
                  <a:pt x="18287999" y="0"/>
                </a:lnTo>
                <a:lnTo>
                  <a:pt x="18287999" y="10286999"/>
                </a:lnTo>
                <a:lnTo>
                  <a:pt x="0" y="10286999"/>
                </a:lnTo>
                <a:lnTo>
                  <a:pt x="0" y="0"/>
                </a:lnTo>
                <a:close/>
              </a:path>
            </a:pathLst>
          </a:custGeom>
          <a:solidFill>
            <a:srgbClr val="AFCC53"/>
          </a:solidFill>
        </p:spPr>
        <p:txBody>
          <a:bodyPr wrap="square" lIns="0" tIns="0" rIns="0" bIns="0" rtlCol="0"/>
          <a:lstStyle/>
          <a:p>
            <a:endParaRPr/>
          </a:p>
        </p:txBody>
      </p:sp>
      <p:sp>
        <p:nvSpPr>
          <p:cNvPr id="3" name="object 3">
            <a:extLst>
              <a:ext uri="{C183D7F6-B498-43B3-948B-1728B52AA6E4}">
                <adec:decorative xmlns:adec="http://schemas.microsoft.com/office/drawing/2017/decorative" val="1"/>
              </a:ext>
            </a:extLst>
          </p:cNvPr>
          <p:cNvSpPr/>
          <p:nvPr/>
        </p:nvSpPr>
        <p:spPr>
          <a:xfrm>
            <a:off x="13156480" y="6381731"/>
            <a:ext cx="5132070" cy="3905885"/>
          </a:xfrm>
          <a:custGeom>
            <a:avLst/>
            <a:gdLst/>
            <a:ahLst/>
            <a:cxnLst/>
            <a:rect l="l" t="t" r="r" b="b"/>
            <a:pathLst>
              <a:path w="5132069" h="3905884">
                <a:moveTo>
                  <a:pt x="0" y="0"/>
                </a:moveTo>
                <a:lnTo>
                  <a:pt x="5131518" y="0"/>
                </a:lnTo>
                <a:lnTo>
                  <a:pt x="5131518" y="3905268"/>
                </a:lnTo>
                <a:lnTo>
                  <a:pt x="0" y="3905268"/>
                </a:lnTo>
                <a:lnTo>
                  <a:pt x="0" y="0"/>
                </a:lnTo>
                <a:close/>
              </a:path>
            </a:pathLst>
          </a:custGeom>
          <a:solidFill>
            <a:srgbClr val="B5DAEC"/>
          </a:solidFill>
        </p:spPr>
        <p:txBody>
          <a:bodyPr wrap="square" lIns="0" tIns="0" rIns="0" bIns="0" rtlCol="0"/>
          <a:lstStyle/>
          <a:p>
            <a:endParaRPr/>
          </a:p>
        </p:txBody>
      </p:sp>
      <p:sp>
        <p:nvSpPr>
          <p:cNvPr id="23" name="object 23">
            <a:extLst>
              <a:ext uri="{C183D7F6-B498-43B3-948B-1728B52AA6E4}">
                <adec:decorative xmlns:adec="http://schemas.microsoft.com/office/drawing/2017/decorative" val="1"/>
              </a:ext>
            </a:extLst>
          </p:cNvPr>
          <p:cNvSpPr/>
          <p:nvPr/>
        </p:nvSpPr>
        <p:spPr>
          <a:xfrm>
            <a:off x="17192228" y="10214245"/>
            <a:ext cx="26034" cy="73025"/>
          </a:xfrm>
          <a:custGeom>
            <a:avLst/>
            <a:gdLst/>
            <a:ahLst/>
            <a:cxnLst/>
            <a:rect l="l" t="t" r="r" b="b"/>
            <a:pathLst>
              <a:path w="26034" h="73025">
                <a:moveTo>
                  <a:pt x="25889" y="72754"/>
                </a:moveTo>
                <a:lnTo>
                  <a:pt x="0" y="72754"/>
                </a:lnTo>
                <a:lnTo>
                  <a:pt x="0" y="0"/>
                </a:lnTo>
                <a:lnTo>
                  <a:pt x="25889" y="0"/>
                </a:lnTo>
                <a:lnTo>
                  <a:pt x="25889" y="72754"/>
                </a:lnTo>
                <a:close/>
              </a:path>
            </a:pathLst>
          </a:custGeom>
          <a:solidFill>
            <a:srgbClr val="FFF9E7"/>
          </a:solidFill>
        </p:spPr>
        <p:txBody>
          <a:bodyPr wrap="square" lIns="0" tIns="0" rIns="0" bIns="0" rtlCol="0"/>
          <a:lstStyle/>
          <a:p>
            <a:endParaRPr/>
          </a:p>
        </p:txBody>
      </p:sp>
      <p:sp>
        <p:nvSpPr>
          <p:cNvPr id="40" name="object 40">
            <a:extLst>
              <a:ext uri="{C183D7F6-B498-43B3-948B-1728B52AA6E4}">
                <adec:decorative xmlns:adec="http://schemas.microsoft.com/office/drawing/2017/decorative" val="1"/>
              </a:ext>
            </a:extLst>
          </p:cNvPr>
          <p:cNvSpPr/>
          <p:nvPr/>
        </p:nvSpPr>
        <p:spPr>
          <a:xfrm>
            <a:off x="17778184" y="10214246"/>
            <a:ext cx="26034" cy="73025"/>
          </a:xfrm>
          <a:custGeom>
            <a:avLst/>
            <a:gdLst/>
            <a:ahLst/>
            <a:cxnLst/>
            <a:rect l="l" t="t" r="r" b="b"/>
            <a:pathLst>
              <a:path w="26034" h="73025">
                <a:moveTo>
                  <a:pt x="25889" y="72753"/>
                </a:moveTo>
                <a:lnTo>
                  <a:pt x="0" y="72753"/>
                </a:lnTo>
                <a:lnTo>
                  <a:pt x="0" y="0"/>
                </a:lnTo>
                <a:lnTo>
                  <a:pt x="25889" y="0"/>
                </a:lnTo>
                <a:lnTo>
                  <a:pt x="25889" y="72753"/>
                </a:lnTo>
                <a:close/>
              </a:path>
            </a:pathLst>
          </a:custGeom>
          <a:solidFill>
            <a:srgbClr val="FFF9E7"/>
          </a:solidFill>
        </p:spPr>
        <p:txBody>
          <a:bodyPr wrap="square" lIns="0" tIns="0" rIns="0" bIns="0" rtlCol="0"/>
          <a:lstStyle/>
          <a:p>
            <a:endParaRPr/>
          </a:p>
        </p:txBody>
      </p:sp>
      <p:sp>
        <p:nvSpPr>
          <p:cNvPr id="66" name="object 66">
            <a:extLst>
              <a:ext uri="{C183D7F6-B498-43B3-948B-1728B52AA6E4}">
                <adec:decorative xmlns:adec="http://schemas.microsoft.com/office/drawing/2017/decorative" val="1"/>
              </a:ext>
            </a:extLst>
          </p:cNvPr>
          <p:cNvSpPr/>
          <p:nvPr/>
        </p:nvSpPr>
        <p:spPr>
          <a:xfrm>
            <a:off x="16606253" y="10214245"/>
            <a:ext cx="26034" cy="73025"/>
          </a:xfrm>
          <a:custGeom>
            <a:avLst/>
            <a:gdLst/>
            <a:ahLst/>
            <a:cxnLst/>
            <a:rect l="l" t="t" r="r" b="b"/>
            <a:pathLst>
              <a:path w="26034" h="73025">
                <a:moveTo>
                  <a:pt x="25889" y="72753"/>
                </a:moveTo>
                <a:lnTo>
                  <a:pt x="0" y="72753"/>
                </a:lnTo>
                <a:lnTo>
                  <a:pt x="0" y="0"/>
                </a:lnTo>
                <a:lnTo>
                  <a:pt x="25889" y="0"/>
                </a:lnTo>
                <a:lnTo>
                  <a:pt x="25889" y="72753"/>
                </a:lnTo>
                <a:close/>
              </a:path>
            </a:pathLst>
          </a:custGeom>
          <a:solidFill>
            <a:srgbClr val="FFF9E7"/>
          </a:solidFill>
        </p:spPr>
        <p:txBody>
          <a:bodyPr wrap="square" lIns="0" tIns="0" rIns="0" bIns="0" rtlCol="0"/>
          <a:lstStyle/>
          <a:p>
            <a:endParaRPr/>
          </a:p>
        </p:txBody>
      </p:sp>
      <p:sp>
        <p:nvSpPr>
          <p:cNvPr id="80" name="object 80">
            <a:extLst>
              <a:ext uri="{C183D7F6-B498-43B3-948B-1728B52AA6E4}">
                <adec:decorative xmlns:adec="http://schemas.microsoft.com/office/drawing/2017/decorative" val="1"/>
              </a:ext>
            </a:extLst>
          </p:cNvPr>
          <p:cNvSpPr/>
          <p:nvPr/>
        </p:nvSpPr>
        <p:spPr>
          <a:xfrm>
            <a:off x="16020296" y="10214245"/>
            <a:ext cx="26034" cy="73025"/>
          </a:xfrm>
          <a:custGeom>
            <a:avLst/>
            <a:gdLst/>
            <a:ahLst/>
            <a:cxnLst/>
            <a:rect l="l" t="t" r="r" b="b"/>
            <a:pathLst>
              <a:path w="26034" h="73025">
                <a:moveTo>
                  <a:pt x="25889" y="72753"/>
                </a:moveTo>
                <a:lnTo>
                  <a:pt x="0" y="72753"/>
                </a:lnTo>
                <a:lnTo>
                  <a:pt x="0" y="0"/>
                </a:lnTo>
                <a:lnTo>
                  <a:pt x="25889" y="0"/>
                </a:lnTo>
                <a:lnTo>
                  <a:pt x="25889" y="72753"/>
                </a:lnTo>
                <a:close/>
              </a:path>
            </a:pathLst>
          </a:custGeom>
          <a:solidFill>
            <a:srgbClr val="FFF9E7"/>
          </a:solidFill>
        </p:spPr>
        <p:txBody>
          <a:bodyPr wrap="square" lIns="0" tIns="0" rIns="0" bIns="0" rtlCol="0"/>
          <a:lstStyle/>
          <a:p>
            <a:endParaRPr/>
          </a:p>
        </p:txBody>
      </p:sp>
      <p:sp>
        <p:nvSpPr>
          <p:cNvPr id="109" name="object 109">
            <a:extLst>
              <a:ext uri="{C183D7F6-B498-43B3-948B-1728B52AA6E4}">
                <adec:decorative xmlns:adec="http://schemas.microsoft.com/office/drawing/2017/decorative" val="1"/>
              </a:ext>
            </a:extLst>
          </p:cNvPr>
          <p:cNvSpPr/>
          <p:nvPr/>
        </p:nvSpPr>
        <p:spPr>
          <a:xfrm>
            <a:off x="15434330" y="10214245"/>
            <a:ext cx="26034" cy="73025"/>
          </a:xfrm>
          <a:custGeom>
            <a:avLst/>
            <a:gdLst/>
            <a:ahLst/>
            <a:cxnLst/>
            <a:rect l="l" t="t" r="r" b="b"/>
            <a:pathLst>
              <a:path w="26034" h="73025">
                <a:moveTo>
                  <a:pt x="25889" y="72753"/>
                </a:moveTo>
                <a:lnTo>
                  <a:pt x="0" y="72753"/>
                </a:lnTo>
                <a:lnTo>
                  <a:pt x="0" y="0"/>
                </a:lnTo>
                <a:lnTo>
                  <a:pt x="25889" y="0"/>
                </a:lnTo>
                <a:lnTo>
                  <a:pt x="25889" y="72753"/>
                </a:lnTo>
                <a:close/>
              </a:path>
            </a:pathLst>
          </a:custGeom>
          <a:solidFill>
            <a:srgbClr val="FFF9E7"/>
          </a:solidFill>
        </p:spPr>
        <p:txBody>
          <a:bodyPr wrap="square" lIns="0" tIns="0" rIns="0" bIns="0" rtlCol="0"/>
          <a:lstStyle/>
          <a:p>
            <a:endParaRPr/>
          </a:p>
        </p:txBody>
      </p:sp>
      <p:sp>
        <p:nvSpPr>
          <p:cNvPr id="117" name="object 117">
            <a:extLst>
              <a:ext uri="{C183D7F6-B498-43B3-948B-1728B52AA6E4}">
                <adec:decorative xmlns:adec="http://schemas.microsoft.com/office/drawing/2017/decorative" val="1"/>
              </a:ext>
            </a:extLst>
          </p:cNvPr>
          <p:cNvSpPr/>
          <p:nvPr/>
        </p:nvSpPr>
        <p:spPr>
          <a:xfrm>
            <a:off x="14848374" y="10214245"/>
            <a:ext cx="26034" cy="73025"/>
          </a:xfrm>
          <a:custGeom>
            <a:avLst/>
            <a:gdLst/>
            <a:ahLst/>
            <a:cxnLst/>
            <a:rect l="l" t="t" r="r" b="b"/>
            <a:pathLst>
              <a:path w="26034" h="73025">
                <a:moveTo>
                  <a:pt x="25889" y="72753"/>
                </a:moveTo>
                <a:lnTo>
                  <a:pt x="0" y="72753"/>
                </a:lnTo>
                <a:lnTo>
                  <a:pt x="0" y="0"/>
                </a:lnTo>
                <a:lnTo>
                  <a:pt x="25889" y="0"/>
                </a:lnTo>
                <a:lnTo>
                  <a:pt x="25889" y="72753"/>
                </a:lnTo>
                <a:close/>
              </a:path>
            </a:pathLst>
          </a:custGeom>
          <a:solidFill>
            <a:srgbClr val="FFF9E7"/>
          </a:solidFill>
        </p:spPr>
        <p:txBody>
          <a:bodyPr wrap="square" lIns="0" tIns="0" rIns="0" bIns="0" rtlCol="0"/>
          <a:lstStyle/>
          <a:p>
            <a:endParaRPr/>
          </a:p>
        </p:txBody>
      </p:sp>
      <p:sp>
        <p:nvSpPr>
          <p:cNvPr id="152" name="object 152">
            <a:extLst>
              <a:ext uri="{C183D7F6-B498-43B3-948B-1728B52AA6E4}">
                <adec:decorative xmlns:adec="http://schemas.microsoft.com/office/drawing/2017/decorative" val="1"/>
              </a:ext>
            </a:extLst>
          </p:cNvPr>
          <p:cNvSpPr/>
          <p:nvPr/>
        </p:nvSpPr>
        <p:spPr>
          <a:xfrm>
            <a:off x="14262408" y="10214245"/>
            <a:ext cx="26034" cy="73025"/>
          </a:xfrm>
          <a:custGeom>
            <a:avLst/>
            <a:gdLst/>
            <a:ahLst/>
            <a:cxnLst/>
            <a:rect l="l" t="t" r="r" b="b"/>
            <a:pathLst>
              <a:path w="26034" h="73025">
                <a:moveTo>
                  <a:pt x="25889" y="72754"/>
                </a:moveTo>
                <a:lnTo>
                  <a:pt x="0" y="72754"/>
                </a:lnTo>
                <a:lnTo>
                  <a:pt x="0" y="0"/>
                </a:lnTo>
                <a:lnTo>
                  <a:pt x="25889" y="0"/>
                </a:lnTo>
                <a:lnTo>
                  <a:pt x="25889" y="72754"/>
                </a:lnTo>
                <a:close/>
              </a:path>
            </a:pathLst>
          </a:custGeom>
          <a:solidFill>
            <a:srgbClr val="FFF9E7"/>
          </a:solidFill>
        </p:spPr>
        <p:txBody>
          <a:bodyPr wrap="square" lIns="0" tIns="0" rIns="0" bIns="0" rtlCol="0"/>
          <a:lstStyle/>
          <a:p>
            <a:endParaRPr/>
          </a:p>
        </p:txBody>
      </p:sp>
      <p:sp>
        <p:nvSpPr>
          <p:cNvPr id="175" name="object 175">
            <a:extLst>
              <a:ext uri="{C183D7F6-B498-43B3-948B-1728B52AA6E4}">
                <adec:decorative xmlns:adec="http://schemas.microsoft.com/office/drawing/2017/decorative" val="1"/>
              </a:ext>
            </a:extLst>
          </p:cNvPr>
          <p:cNvSpPr/>
          <p:nvPr/>
        </p:nvSpPr>
        <p:spPr>
          <a:xfrm>
            <a:off x="13676444" y="10214245"/>
            <a:ext cx="26034" cy="73025"/>
          </a:xfrm>
          <a:custGeom>
            <a:avLst/>
            <a:gdLst/>
            <a:ahLst/>
            <a:cxnLst/>
            <a:rect l="l" t="t" r="r" b="b"/>
            <a:pathLst>
              <a:path w="26034" h="73025">
                <a:moveTo>
                  <a:pt x="25889" y="72753"/>
                </a:moveTo>
                <a:lnTo>
                  <a:pt x="0" y="72753"/>
                </a:lnTo>
                <a:lnTo>
                  <a:pt x="0" y="0"/>
                </a:lnTo>
                <a:lnTo>
                  <a:pt x="25889" y="0"/>
                </a:lnTo>
                <a:lnTo>
                  <a:pt x="25889" y="72753"/>
                </a:lnTo>
                <a:close/>
              </a:path>
            </a:pathLst>
          </a:custGeom>
          <a:solidFill>
            <a:srgbClr val="FFF9E7"/>
          </a:solidFill>
        </p:spPr>
        <p:txBody>
          <a:bodyPr wrap="square" lIns="0" tIns="0" rIns="0" bIns="0" rtlCol="0"/>
          <a:lstStyle/>
          <a:p>
            <a:endParaRPr/>
          </a:p>
        </p:txBody>
      </p:sp>
      <p:sp>
        <p:nvSpPr>
          <p:cNvPr id="189" name="object 189">
            <a:extLst>
              <a:ext uri="{C183D7F6-B498-43B3-948B-1728B52AA6E4}">
                <adec:decorative xmlns:adec="http://schemas.microsoft.com/office/drawing/2017/decorative" val="1"/>
              </a:ext>
            </a:extLst>
          </p:cNvPr>
          <p:cNvSpPr/>
          <p:nvPr/>
        </p:nvSpPr>
        <p:spPr>
          <a:xfrm>
            <a:off x="451855" y="7880636"/>
            <a:ext cx="7069766" cy="2406363"/>
          </a:xfrm>
          <a:prstGeom prst="rect">
            <a:avLst/>
          </a:prstGeom>
          <a:blipFill>
            <a:blip r:embed="rId3" cstate="print"/>
            <a:stretch>
              <a:fillRect/>
            </a:stretch>
          </a:blipFill>
        </p:spPr>
        <p:txBody>
          <a:bodyPr wrap="square" lIns="0" tIns="0" rIns="0" bIns="0" rtlCol="0"/>
          <a:lstStyle/>
          <a:p>
            <a:endParaRPr/>
          </a:p>
        </p:txBody>
      </p:sp>
      <p:sp>
        <p:nvSpPr>
          <p:cNvPr id="193" name="object 193">
            <a:extLst>
              <a:ext uri="{C183D7F6-B498-43B3-948B-1728B52AA6E4}">
                <adec:decorative xmlns:adec="http://schemas.microsoft.com/office/drawing/2017/decorative" val="1"/>
              </a:ext>
            </a:extLst>
          </p:cNvPr>
          <p:cNvSpPr/>
          <p:nvPr/>
        </p:nvSpPr>
        <p:spPr>
          <a:xfrm>
            <a:off x="2761935" y="2326488"/>
            <a:ext cx="13869035" cy="0"/>
          </a:xfrm>
          <a:custGeom>
            <a:avLst/>
            <a:gdLst/>
            <a:ahLst/>
            <a:cxnLst/>
            <a:rect l="l" t="t" r="r" b="b"/>
            <a:pathLst>
              <a:path w="13869035">
                <a:moveTo>
                  <a:pt x="0" y="0"/>
                </a:moveTo>
                <a:lnTo>
                  <a:pt x="13868457" y="0"/>
                </a:lnTo>
              </a:path>
            </a:pathLst>
          </a:custGeom>
          <a:ln w="9524">
            <a:solidFill>
              <a:srgbClr val="000000"/>
            </a:solidFill>
          </a:ln>
        </p:spPr>
        <p:txBody>
          <a:bodyPr wrap="square" lIns="0" tIns="0" rIns="0" bIns="0" rtlCol="0"/>
          <a:lstStyle/>
          <a:p>
            <a:endParaRPr/>
          </a:p>
        </p:txBody>
      </p:sp>
      <p:sp>
        <p:nvSpPr>
          <p:cNvPr id="194" name="object 194">
            <a:extLst>
              <a:ext uri="{C183D7F6-B498-43B3-948B-1728B52AA6E4}">
                <adec:decorative xmlns:adec="http://schemas.microsoft.com/office/drawing/2017/decorative" val="1"/>
              </a:ext>
            </a:extLst>
          </p:cNvPr>
          <p:cNvSpPr/>
          <p:nvPr/>
        </p:nvSpPr>
        <p:spPr>
          <a:xfrm>
            <a:off x="2761935" y="7885394"/>
            <a:ext cx="13869035" cy="0"/>
          </a:xfrm>
          <a:custGeom>
            <a:avLst/>
            <a:gdLst/>
            <a:ahLst/>
            <a:cxnLst/>
            <a:rect l="l" t="t" r="r" b="b"/>
            <a:pathLst>
              <a:path w="13869035">
                <a:moveTo>
                  <a:pt x="0" y="0"/>
                </a:moveTo>
                <a:lnTo>
                  <a:pt x="13868457" y="0"/>
                </a:lnTo>
              </a:path>
            </a:pathLst>
          </a:custGeom>
          <a:ln w="9524">
            <a:solidFill>
              <a:srgbClr val="000000"/>
            </a:solidFill>
          </a:ln>
        </p:spPr>
        <p:txBody>
          <a:bodyPr wrap="square" lIns="0" tIns="0" rIns="0" bIns="0" rtlCol="0"/>
          <a:lstStyle/>
          <a:p>
            <a:endParaRPr/>
          </a:p>
        </p:txBody>
      </p:sp>
      <p:sp>
        <p:nvSpPr>
          <p:cNvPr id="196" name="object 196">
            <a:extLst>
              <a:ext uri="{C183D7F6-B498-43B3-948B-1728B52AA6E4}">
                <adec:decorative xmlns:adec="http://schemas.microsoft.com/office/drawing/2017/decorative" val="1"/>
              </a:ext>
            </a:extLst>
          </p:cNvPr>
          <p:cNvSpPr/>
          <p:nvPr/>
        </p:nvSpPr>
        <p:spPr>
          <a:xfrm>
            <a:off x="17414372" y="1905922"/>
            <a:ext cx="541655" cy="718820"/>
          </a:xfrm>
          <a:custGeom>
            <a:avLst/>
            <a:gdLst/>
            <a:ahLst/>
            <a:cxnLst/>
            <a:rect l="l" t="t" r="r" b="b"/>
            <a:pathLst>
              <a:path w="541655" h="718819">
                <a:moveTo>
                  <a:pt x="3607" y="643855"/>
                </a:moveTo>
                <a:lnTo>
                  <a:pt x="1080" y="642229"/>
                </a:lnTo>
                <a:lnTo>
                  <a:pt x="0" y="637380"/>
                </a:lnTo>
                <a:lnTo>
                  <a:pt x="366" y="629307"/>
                </a:lnTo>
                <a:lnTo>
                  <a:pt x="50178" y="493450"/>
                </a:lnTo>
                <a:lnTo>
                  <a:pt x="59660" y="467512"/>
                </a:lnTo>
                <a:lnTo>
                  <a:pt x="73894" y="427376"/>
                </a:lnTo>
                <a:lnTo>
                  <a:pt x="92880" y="373040"/>
                </a:lnTo>
                <a:lnTo>
                  <a:pt x="116618" y="304507"/>
                </a:lnTo>
                <a:lnTo>
                  <a:pt x="127961" y="275636"/>
                </a:lnTo>
                <a:lnTo>
                  <a:pt x="142788" y="240532"/>
                </a:lnTo>
                <a:lnTo>
                  <a:pt x="166495" y="194951"/>
                </a:lnTo>
                <a:lnTo>
                  <a:pt x="194607" y="157200"/>
                </a:lnTo>
                <a:lnTo>
                  <a:pt x="375036" y="6351"/>
                </a:lnTo>
                <a:lnTo>
                  <a:pt x="414691" y="1172"/>
                </a:lnTo>
                <a:lnTo>
                  <a:pt x="452775" y="0"/>
                </a:lnTo>
                <a:lnTo>
                  <a:pt x="489288" y="2834"/>
                </a:lnTo>
                <a:lnTo>
                  <a:pt x="524230" y="9676"/>
                </a:lnTo>
                <a:lnTo>
                  <a:pt x="541113" y="14599"/>
                </a:lnTo>
                <a:lnTo>
                  <a:pt x="492950" y="51706"/>
                </a:lnTo>
                <a:lnTo>
                  <a:pt x="483549" y="61933"/>
                </a:lnTo>
                <a:lnTo>
                  <a:pt x="450968" y="77312"/>
                </a:lnTo>
                <a:lnTo>
                  <a:pt x="449992" y="80980"/>
                </a:lnTo>
                <a:lnTo>
                  <a:pt x="450446" y="87176"/>
                </a:lnTo>
                <a:lnTo>
                  <a:pt x="452331" y="95902"/>
                </a:lnTo>
                <a:lnTo>
                  <a:pt x="455647" y="107157"/>
                </a:lnTo>
                <a:lnTo>
                  <a:pt x="455572" y="108770"/>
                </a:lnTo>
                <a:lnTo>
                  <a:pt x="451585" y="113567"/>
                </a:lnTo>
                <a:lnTo>
                  <a:pt x="443686" y="121549"/>
                </a:lnTo>
                <a:lnTo>
                  <a:pt x="444099" y="129613"/>
                </a:lnTo>
                <a:lnTo>
                  <a:pt x="442164" y="137219"/>
                </a:lnTo>
                <a:lnTo>
                  <a:pt x="437883" y="144367"/>
                </a:lnTo>
                <a:lnTo>
                  <a:pt x="444653" y="157443"/>
                </a:lnTo>
                <a:lnTo>
                  <a:pt x="421380" y="173156"/>
                </a:lnTo>
                <a:lnTo>
                  <a:pt x="411421" y="175189"/>
                </a:lnTo>
                <a:lnTo>
                  <a:pt x="403930" y="176978"/>
                </a:lnTo>
                <a:lnTo>
                  <a:pt x="398908" y="178522"/>
                </a:lnTo>
                <a:lnTo>
                  <a:pt x="396355" y="179821"/>
                </a:lnTo>
                <a:lnTo>
                  <a:pt x="396248" y="185800"/>
                </a:lnTo>
                <a:lnTo>
                  <a:pt x="394629" y="193993"/>
                </a:lnTo>
                <a:lnTo>
                  <a:pt x="391500" y="204402"/>
                </a:lnTo>
                <a:lnTo>
                  <a:pt x="386860" y="217027"/>
                </a:lnTo>
                <a:lnTo>
                  <a:pt x="387512" y="231133"/>
                </a:lnTo>
                <a:lnTo>
                  <a:pt x="343891" y="281315"/>
                </a:lnTo>
                <a:lnTo>
                  <a:pt x="328084" y="308951"/>
                </a:lnTo>
                <a:lnTo>
                  <a:pt x="313260" y="307196"/>
                </a:lnTo>
                <a:lnTo>
                  <a:pt x="302207" y="306224"/>
                </a:lnTo>
                <a:lnTo>
                  <a:pt x="294925" y="306034"/>
                </a:lnTo>
                <a:lnTo>
                  <a:pt x="291414" y="306626"/>
                </a:lnTo>
                <a:lnTo>
                  <a:pt x="289735" y="307707"/>
                </a:lnTo>
                <a:lnTo>
                  <a:pt x="288669" y="309757"/>
                </a:lnTo>
                <a:lnTo>
                  <a:pt x="288217" y="312777"/>
                </a:lnTo>
                <a:lnTo>
                  <a:pt x="289756" y="324676"/>
                </a:lnTo>
                <a:lnTo>
                  <a:pt x="289979" y="331896"/>
                </a:lnTo>
                <a:lnTo>
                  <a:pt x="288885" y="334438"/>
                </a:lnTo>
                <a:lnTo>
                  <a:pt x="287508" y="337821"/>
                </a:lnTo>
                <a:lnTo>
                  <a:pt x="281854" y="341123"/>
                </a:lnTo>
                <a:lnTo>
                  <a:pt x="271926" y="344345"/>
                </a:lnTo>
                <a:lnTo>
                  <a:pt x="264443" y="346297"/>
                </a:lnTo>
                <a:lnTo>
                  <a:pt x="241487" y="335404"/>
                </a:lnTo>
                <a:lnTo>
                  <a:pt x="238710" y="337194"/>
                </a:lnTo>
                <a:lnTo>
                  <a:pt x="242024" y="348161"/>
                </a:lnTo>
                <a:lnTo>
                  <a:pt x="244554" y="361078"/>
                </a:lnTo>
                <a:lnTo>
                  <a:pt x="246301" y="375946"/>
                </a:lnTo>
                <a:lnTo>
                  <a:pt x="247265" y="392766"/>
                </a:lnTo>
                <a:lnTo>
                  <a:pt x="247177" y="395228"/>
                </a:lnTo>
                <a:lnTo>
                  <a:pt x="246970" y="396561"/>
                </a:lnTo>
                <a:lnTo>
                  <a:pt x="246644" y="396765"/>
                </a:lnTo>
                <a:lnTo>
                  <a:pt x="240421" y="401722"/>
                </a:lnTo>
                <a:lnTo>
                  <a:pt x="237578" y="404715"/>
                </a:lnTo>
                <a:lnTo>
                  <a:pt x="238114" y="405746"/>
                </a:lnTo>
                <a:lnTo>
                  <a:pt x="258955" y="440885"/>
                </a:lnTo>
                <a:lnTo>
                  <a:pt x="251429" y="450831"/>
                </a:lnTo>
                <a:lnTo>
                  <a:pt x="245006" y="460074"/>
                </a:lnTo>
                <a:lnTo>
                  <a:pt x="239688" y="468615"/>
                </a:lnTo>
                <a:lnTo>
                  <a:pt x="235474" y="476453"/>
                </a:lnTo>
                <a:lnTo>
                  <a:pt x="209260" y="492642"/>
                </a:lnTo>
                <a:lnTo>
                  <a:pt x="208645" y="493734"/>
                </a:lnTo>
                <a:lnTo>
                  <a:pt x="209226" y="495607"/>
                </a:lnTo>
                <a:lnTo>
                  <a:pt x="211001" y="498261"/>
                </a:lnTo>
                <a:lnTo>
                  <a:pt x="214930" y="503443"/>
                </a:lnTo>
                <a:lnTo>
                  <a:pt x="219016" y="507981"/>
                </a:lnTo>
                <a:lnTo>
                  <a:pt x="223261" y="511876"/>
                </a:lnTo>
                <a:lnTo>
                  <a:pt x="224662" y="514650"/>
                </a:lnTo>
                <a:lnTo>
                  <a:pt x="204524" y="541634"/>
                </a:lnTo>
                <a:lnTo>
                  <a:pt x="200153" y="571218"/>
                </a:lnTo>
                <a:lnTo>
                  <a:pt x="174386" y="599396"/>
                </a:lnTo>
                <a:lnTo>
                  <a:pt x="171263" y="604817"/>
                </a:lnTo>
                <a:lnTo>
                  <a:pt x="176100" y="625707"/>
                </a:lnTo>
                <a:lnTo>
                  <a:pt x="173973" y="628261"/>
                </a:lnTo>
                <a:lnTo>
                  <a:pt x="169024" y="632841"/>
                </a:lnTo>
                <a:lnTo>
                  <a:pt x="161251" y="639448"/>
                </a:lnTo>
                <a:lnTo>
                  <a:pt x="150657" y="648082"/>
                </a:lnTo>
                <a:lnTo>
                  <a:pt x="164639" y="698856"/>
                </a:lnTo>
                <a:lnTo>
                  <a:pt x="164764" y="700248"/>
                </a:lnTo>
                <a:lnTo>
                  <a:pt x="164595" y="701209"/>
                </a:lnTo>
                <a:lnTo>
                  <a:pt x="164134" y="701739"/>
                </a:lnTo>
                <a:lnTo>
                  <a:pt x="157595" y="710284"/>
                </a:lnTo>
                <a:lnTo>
                  <a:pt x="156453" y="711230"/>
                </a:lnTo>
                <a:lnTo>
                  <a:pt x="43433" y="657599"/>
                </a:lnTo>
                <a:lnTo>
                  <a:pt x="29085" y="651305"/>
                </a:lnTo>
                <a:lnTo>
                  <a:pt x="15810" y="646724"/>
                </a:lnTo>
                <a:lnTo>
                  <a:pt x="3607" y="643855"/>
                </a:lnTo>
                <a:close/>
              </a:path>
              <a:path w="541655" h="718819">
                <a:moveTo>
                  <a:pt x="250449" y="349947"/>
                </a:moveTo>
                <a:lnTo>
                  <a:pt x="245400" y="339655"/>
                </a:lnTo>
                <a:lnTo>
                  <a:pt x="241487" y="335404"/>
                </a:lnTo>
                <a:lnTo>
                  <a:pt x="264443" y="346297"/>
                </a:lnTo>
                <a:lnTo>
                  <a:pt x="250449" y="349947"/>
                </a:lnTo>
                <a:close/>
              </a:path>
              <a:path w="541655" h="718819">
                <a:moveTo>
                  <a:pt x="137364" y="717650"/>
                </a:moveTo>
                <a:lnTo>
                  <a:pt x="122343" y="710461"/>
                </a:lnTo>
                <a:lnTo>
                  <a:pt x="101897" y="694523"/>
                </a:lnTo>
                <a:lnTo>
                  <a:pt x="84500" y="681734"/>
                </a:lnTo>
                <a:lnTo>
                  <a:pt x="70152" y="672095"/>
                </a:lnTo>
                <a:lnTo>
                  <a:pt x="58853" y="665605"/>
                </a:lnTo>
                <a:lnTo>
                  <a:pt x="43433" y="657599"/>
                </a:lnTo>
                <a:lnTo>
                  <a:pt x="156453" y="711230"/>
                </a:lnTo>
                <a:lnTo>
                  <a:pt x="150954" y="715784"/>
                </a:lnTo>
                <a:lnTo>
                  <a:pt x="144210" y="718239"/>
                </a:lnTo>
                <a:lnTo>
                  <a:pt x="137364" y="717650"/>
                </a:lnTo>
                <a:close/>
              </a:path>
            </a:pathLst>
          </a:custGeom>
          <a:solidFill>
            <a:srgbClr val="000000">
              <a:alpha val="23529"/>
            </a:srgbClr>
          </a:solidFill>
        </p:spPr>
        <p:txBody>
          <a:bodyPr wrap="square" lIns="0" tIns="0" rIns="0" bIns="0" rtlCol="0"/>
          <a:lstStyle/>
          <a:p>
            <a:endParaRPr/>
          </a:p>
        </p:txBody>
      </p:sp>
      <p:sp>
        <p:nvSpPr>
          <p:cNvPr id="197" name="object 197">
            <a:extLst>
              <a:ext uri="{C183D7F6-B498-43B3-948B-1728B52AA6E4}">
                <adec:decorative xmlns:adec="http://schemas.microsoft.com/office/drawing/2017/decorative" val="1"/>
              </a:ext>
            </a:extLst>
          </p:cNvPr>
          <p:cNvSpPr/>
          <p:nvPr/>
        </p:nvSpPr>
        <p:spPr>
          <a:xfrm>
            <a:off x="14863319" y="698969"/>
            <a:ext cx="414020" cy="680720"/>
          </a:xfrm>
          <a:custGeom>
            <a:avLst/>
            <a:gdLst/>
            <a:ahLst/>
            <a:cxnLst/>
            <a:rect l="l" t="t" r="r" b="b"/>
            <a:pathLst>
              <a:path w="414019" h="680719">
                <a:moveTo>
                  <a:pt x="399619" y="37017"/>
                </a:moveTo>
                <a:lnTo>
                  <a:pt x="330748" y="4336"/>
                </a:lnTo>
                <a:lnTo>
                  <a:pt x="399939" y="35612"/>
                </a:lnTo>
                <a:lnTo>
                  <a:pt x="399619" y="37017"/>
                </a:lnTo>
                <a:close/>
              </a:path>
              <a:path w="414019" h="680719">
                <a:moveTo>
                  <a:pt x="37185" y="668931"/>
                </a:moveTo>
                <a:lnTo>
                  <a:pt x="3763" y="647187"/>
                </a:lnTo>
                <a:lnTo>
                  <a:pt x="0" y="641659"/>
                </a:lnTo>
                <a:lnTo>
                  <a:pt x="9984" y="632478"/>
                </a:lnTo>
                <a:lnTo>
                  <a:pt x="18324" y="624323"/>
                </a:lnTo>
                <a:lnTo>
                  <a:pt x="25295" y="616925"/>
                </a:lnTo>
                <a:lnTo>
                  <a:pt x="30805" y="610375"/>
                </a:lnTo>
                <a:lnTo>
                  <a:pt x="36828" y="606647"/>
                </a:lnTo>
                <a:lnTo>
                  <a:pt x="45203" y="600634"/>
                </a:lnTo>
                <a:lnTo>
                  <a:pt x="55931" y="592336"/>
                </a:lnTo>
                <a:lnTo>
                  <a:pt x="69013" y="581754"/>
                </a:lnTo>
                <a:lnTo>
                  <a:pt x="63531" y="564959"/>
                </a:lnTo>
                <a:lnTo>
                  <a:pt x="85009" y="542680"/>
                </a:lnTo>
                <a:lnTo>
                  <a:pt x="86285" y="541481"/>
                </a:lnTo>
                <a:lnTo>
                  <a:pt x="87227" y="539591"/>
                </a:lnTo>
                <a:lnTo>
                  <a:pt x="87834" y="537010"/>
                </a:lnTo>
                <a:lnTo>
                  <a:pt x="82527" y="520740"/>
                </a:lnTo>
                <a:lnTo>
                  <a:pt x="76492" y="507193"/>
                </a:lnTo>
                <a:lnTo>
                  <a:pt x="69729" y="496369"/>
                </a:lnTo>
                <a:lnTo>
                  <a:pt x="62237" y="488268"/>
                </a:lnTo>
                <a:lnTo>
                  <a:pt x="60832" y="485967"/>
                </a:lnTo>
                <a:lnTo>
                  <a:pt x="60678" y="483269"/>
                </a:lnTo>
                <a:lnTo>
                  <a:pt x="61776" y="480173"/>
                </a:lnTo>
                <a:lnTo>
                  <a:pt x="99128" y="433131"/>
                </a:lnTo>
                <a:lnTo>
                  <a:pt x="116127" y="426148"/>
                </a:lnTo>
                <a:lnTo>
                  <a:pt x="129546" y="419898"/>
                </a:lnTo>
                <a:lnTo>
                  <a:pt x="139386" y="414379"/>
                </a:lnTo>
                <a:lnTo>
                  <a:pt x="145646" y="409593"/>
                </a:lnTo>
                <a:lnTo>
                  <a:pt x="147741" y="404271"/>
                </a:lnTo>
                <a:lnTo>
                  <a:pt x="147333" y="396355"/>
                </a:lnTo>
                <a:lnTo>
                  <a:pt x="144422" y="385843"/>
                </a:lnTo>
                <a:lnTo>
                  <a:pt x="146517" y="383664"/>
                </a:lnTo>
                <a:lnTo>
                  <a:pt x="152463" y="380969"/>
                </a:lnTo>
                <a:lnTo>
                  <a:pt x="162260" y="377758"/>
                </a:lnTo>
                <a:lnTo>
                  <a:pt x="164346" y="376455"/>
                </a:lnTo>
                <a:lnTo>
                  <a:pt x="165483" y="374792"/>
                </a:lnTo>
                <a:lnTo>
                  <a:pt x="165669" y="372769"/>
                </a:lnTo>
                <a:lnTo>
                  <a:pt x="165745" y="363327"/>
                </a:lnTo>
                <a:lnTo>
                  <a:pt x="165362" y="356956"/>
                </a:lnTo>
                <a:lnTo>
                  <a:pt x="164521" y="353658"/>
                </a:lnTo>
                <a:lnTo>
                  <a:pt x="152894" y="320755"/>
                </a:lnTo>
                <a:lnTo>
                  <a:pt x="169890" y="301755"/>
                </a:lnTo>
                <a:lnTo>
                  <a:pt x="171194" y="299648"/>
                </a:lnTo>
                <a:lnTo>
                  <a:pt x="171561" y="294046"/>
                </a:lnTo>
                <a:lnTo>
                  <a:pt x="170993" y="284949"/>
                </a:lnTo>
                <a:lnTo>
                  <a:pt x="180565" y="278714"/>
                </a:lnTo>
                <a:lnTo>
                  <a:pt x="190869" y="272334"/>
                </a:lnTo>
                <a:lnTo>
                  <a:pt x="201906" y="265810"/>
                </a:lnTo>
                <a:lnTo>
                  <a:pt x="213676" y="259142"/>
                </a:lnTo>
                <a:lnTo>
                  <a:pt x="220843" y="251375"/>
                </a:lnTo>
                <a:lnTo>
                  <a:pt x="233294" y="228250"/>
                </a:lnTo>
                <a:lnTo>
                  <a:pt x="232257" y="225231"/>
                </a:lnTo>
                <a:lnTo>
                  <a:pt x="223769" y="213237"/>
                </a:lnTo>
                <a:lnTo>
                  <a:pt x="219745" y="206008"/>
                </a:lnTo>
                <a:lnTo>
                  <a:pt x="220184" y="203547"/>
                </a:lnTo>
                <a:lnTo>
                  <a:pt x="239901" y="180469"/>
                </a:lnTo>
                <a:lnTo>
                  <a:pt x="241755" y="177862"/>
                </a:lnTo>
                <a:lnTo>
                  <a:pt x="242415" y="175931"/>
                </a:lnTo>
                <a:lnTo>
                  <a:pt x="241882" y="174674"/>
                </a:lnTo>
                <a:lnTo>
                  <a:pt x="234088" y="159724"/>
                </a:lnTo>
                <a:lnTo>
                  <a:pt x="227116" y="148759"/>
                </a:lnTo>
                <a:lnTo>
                  <a:pt x="220967" y="141779"/>
                </a:lnTo>
                <a:lnTo>
                  <a:pt x="215639" y="138783"/>
                </a:lnTo>
                <a:lnTo>
                  <a:pt x="214328" y="136110"/>
                </a:lnTo>
                <a:lnTo>
                  <a:pt x="241696" y="107596"/>
                </a:lnTo>
                <a:lnTo>
                  <a:pt x="257412" y="98220"/>
                </a:lnTo>
                <a:lnTo>
                  <a:pt x="257847" y="94330"/>
                </a:lnTo>
                <a:lnTo>
                  <a:pt x="284232" y="59916"/>
                </a:lnTo>
                <a:lnTo>
                  <a:pt x="314558" y="51678"/>
                </a:lnTo>
                <a:lnTo>
                  <a:pt x="314308" y="43841"/>
                </a:lnTo>
                <a:lnTo>
                  <a:pt x="314611" y="33310"/>
                </a:lnTo>
                <a:lnTo>
                  <a:pt x="315466" y="20086"/>
                </a:lnTo>
                <a:lnTo>
                  <a:pt x="316874" y="4169"/>
                </a:lnTo>
                <a:lnTo>
                  <a:pt x="317538" y="0"/>
                </a:lnTo>
                <a:lnTo>
                  <a:pt x="322163" y="55"/>
                </a:lnTo>
                <a:lnTo>
                  <a:pt x="330748" y="4336"/>
                </a:lnTo>
                <a:lnTo>
                  <a:pt x="399619" y="37017"/>
                </a:lnTo>
                <a:lnTo>
                  <a:pt x="385211" y="100192"/>
                </a:lnTo>
                <a:lnTo>
                  <a:pt x="392580" y="122788"/>
                </a:lnTo>
                <a:lnTo>
                  <a:pt x="398837" y="146448"/>
                </a:lnTo>
                <a:lnTo>
                  <a:pt x="409527" y="206628"/>
                </a:lnTo>
                <a:lnTo>
                  <a:pt x="412240" y="248499"/>
                </a:lnTo>
                <a:lnTo>
                  <a:pt x="413441" y="280700"/>
                </a:lnTo>
                <a:lnTo>
                  <a:pt x="413372" y="295588"/>
                </a:lnTo>
                <a:lnTo>
                  <a:pt x="411482" y="341969"/>
                </a:lnTo>
                <a:lnTo>
                  <a:pt x="402639" y="400223"/>
                </a:lnTo>
                <a:lnTo>
                  <a:pt x="389408" y="452532"/>
                </a:lnTo>
                <a:lnTo>
                  <a:pt x="373630" y="494609"/>
                </a:lnTo>
                <a:lnTo>
                  <a:pt x="361329" y="519698"/>
                </a:lnTo>
                <a:lnTo>
                  <a:pt x="358048" y="526279"/>
                </a:lnTo>
                <a:lnTo>
                  <a:pt x="318741" y="582312"/>
                </a:lnTo>
                <a:lnTo>
                  <a:pt x="293236" y="614897"/>
                </a:lnTo>
                <a:lnTo>
                  <a:pt x="256599" y="653889"/>
                </a:lnTo>
                <a:lnTo>
                  <a:pt x="211823" y="675794"/>
                </a:lnTo>
                <a:lnTo>
                  <a:pt x="150792" y="680236"/>
                </a:lnTo>
                <a:lnTo>
                  <a:pt x="110512" y="680182"/>
                </a:lnTo>
                <a:lnTo>
                  <a:pt x="78899" y="677012"/>
                </a:lnTo>
                <a:lnTo>
                  <a:pt x="54457" y="673261"/>
                </a:lnTo>
                <a:lnTo>
                  <a:pt x="37185" y="668931"/>
                </a:lnTo>
                <a:close/>
              </a:path>
            </a:pathLst>
          </a:custGeom>
          <a:solidFill>
            <a:srgbClr val="000000">
              <a:alpha val="23529"/>
            </a:srgbClr>
          </a:solidFill>
        </p:spPr>
        <p:txBody>
          <a:bodyPr wrap="square" lIns="0" tIns="0" rIns="0" bIns="0" rtlCol="0"/>
          <a:lstStyle/>
          <a:p>
            <a:endParaRPr/>
          </a:p>
        </p:txBody>
      </p:sp>
      <p:sp>
        <p:nvSpPr>
          <p:cNvPr id="198" name="object 198">
            <a:extLst>
              <a:ext uri="{C183D7F6-B498-43B3-948B-1728B52AA6E4}">
                <adec:decorative xmlns:adec="http://schemas.microsoft.com/office/drawing/2017/decorative" val="1"/>
              </a:ext>
            </a:extLst>
          </p:cNvPr>
          <p:cNvSpPr/>
          <p:nvPr/>
        </p:nvSpPr>
        <p:spPr>
          <a:xfrm>
            <a:off x="17398502" y="1902662"/>
            <a:ext cx="541655" cy="718820"/>
          </a:xfrm>
          <a:custGeom>
            <a:avLst/>
            <a:gdLst/>
            <a:ahLst/>
            <a:cxnLst/>
            <a:rect l="l" t="t" r="r" b="b"/>
            <a:pathLst>
              <a:path w="541655" h="718819">
                <a:moveTo>
                  <a:pt x="3607" y="643855"/>
                </a:moveTo>
                <a:lnTo>
                  <a:pt x="1080" y="642229"/>
                </a:lnTo>
                <a:lnTo>
                  <a:pt x="0" y="637380"/>
                </a:lnTo>
                <a:lnTo>
                  <a:pt x="366" y="629307"/>
                </a:lnTo>
                <a:lnTo>
                  <a:pt x="50178" y="493450"/>
                </a:lnTo>
                <a:lnTo>
                  <a:pt x="59660" y="467512"/>
                </a:lnTo>
                <a:lnTo>
                  <a:pt x="73894" y="427376"/>
                </a:lnTo>
                <a:lnTo>
                  <a:pt x="92880" y="373041"/>
                </a:lnTo>
                <a:lnTo>
                  <a:pt x="116619" y="304507"/>
                </a:lnTo>
                <a:lnTo>
                  <a:pt x="127962" y="275636"/>
                </a:lnTo>
                <a:lnTo>
                  <a:pt x="142788" y="240532"/>
                </a:lnTo>
                <a:lnTo>
                  <a:pt x="166496" y="194951"/>
                </a:lnTo>
                <a:lnTo>
                  <a:pt x="194607" y="157200"/>
                </a:lnTo>
                <a:lnTo>
                  <a:pt x="375036" y="6351"/>
                </a:lnTo>
                <a:lnTo>
                  <a:pt x="414691" y="1172"/>
                </a:lnTo>
                <a:lnTo>
                  <a:pt x="452775" y="0"/>
                </a:lnTo>
                <a:lnTo>
                  <a:pt x="489288" y="2834"/>
                </a:lnTo>
                <a:lnTo>
                  <a:pt x="524231" y="9676"/>
                </a:lnTo>
                <a:lnTo>
                  <a:pt x="541113" y="14599"/>
                </a:lnTo>
                <a:lnTo>
                  <a:pt x="492950" y="51706"/>
                </a:lnTo>
                <a:lnTo>
                  <a:pt x="483549" y="61933"/>
                </a:lnTo>
                <a:lnTo>
                  <a:pt x="450968" y="77312"/>
                </a:lnTo>
                <a:lnTo>
                  <a:pt x="449992" y="80980"/>
                </a:lnTo>
                <a:lnTo>
                  <a:pt x="450446" y="87176"/>
                </a:lnTo>
                <a:lnTo>
                  <a:pt x="452331" y="95902"/>
                </a:lnTo>
                <a:lnTo>
                  <a:pt x="455647" y="107157"/>
                </a:lnTo>
                <a:lnTo>
                  <a:pt x="455572" y="108770"/>
                </a:lnTo>
                <a:lnTo>
                  <a:pt x="451585" y="113567"/>
                </a:lnTo>
                <a:lnTo>
                  <a:pt x="443686" y="121549"/>
                </a:lnTo>
                <a:lnTo>
                  <a:pt x="444099" y="129613"/>
                </a:lnTo>
                <a:lnTo>
                  <a:pt x="442164" y="137219"/>
                </a:lnTo>
                <a:lnTo>
                  <a:pt x="437883" y="144367"/>
                </a:lnTo>
                <a:lnTo>
                  <a:pt x="444653" y="157442"/>
                </a:lnTo>
                <a:lnTo>
                  <a:pt x="421380" y="173156"/>
                </a:lnTo>
                <a:lnTo>
                  <a:pt x="411421" y="175189"/>
                </a:lnTo>
                <a:lnTo>
                  <a:pt x="403930" y="176978"/>
                </a:lnTo>
                <a:lnTo>
                  <a:pt x="398909" y="178522"/>
                </a:lnTo>
                <a:lnTo>
                  <a:pt x="396355" y="179821"/>
                </a:lnTo>
                <a:lnTo>
                  <a:pt x="396248" y="185800"/>
                </a:lnTo>
                <a:lnTo>
                  <a:pt x="394629" y="193993"/>
                </a:lnTo>
                <a:lnTo>
                  <a:pt x="391500" y="204402"/>
                </a:lnTo>
                <a:lnTo>
                  <a:pt x="386860" y="217027"/>
                </a:lnTo>
                <a:lnTo>
                  <a:pt x="387512" y="231132"/>
                </a:lnTo>
                <a:lnTo>
                  <a:pt x="343891" y="281315"/>
                </a:lnTo>
                <a:lnTo>
                  <a:pt x="328084" y="308951"/>
                </a:lnTo>
                <a:lnTo>
                  <a:pt x="313260" y="307196"/>
                </a:lnTo>
                <a:lnTo>
                  <a:pt x="302208" y="306224"/>
                </a:lnTo>
                <a:lnTo>
                  <a:pt x="294926" y="306034"/>
                </a:lnTo>
                <a:lnTo>
                  <a:pt x="291415" y="306626"/>
                </a:lnTo>
                <a:lnTo>
                  <a:pt x="289735" y="307707"/>
                </a:lnTo>
                <a:lnTo>
                  <a:pt x="288669" y="309757"/>
                </a:lnTo>
                <a:lnTo>
                  <a:pt x="288217" y="312777"/>
                </a:lnTo>
                <a:lnTo>
                  <a:pt x="289756" y="324676"/>
                </a:lnTo>
                <a:lnTo>
                  <a:pt x="289979" y="331896"/>
                </a:lnTo>
                <a:lnTo>
                  <a:pt x="288885" y="334438"/>
                </a:lnTo>
                <a:lnTo>
                  <a:pt x="287508" y="337821"/>
                </a:lnTo>
                <a:lnTo>
                  <a:pt x="281854" y="341123"/>
                </a:lnTo>
                <a:lnTo>
                  <a:pt x="271926" y="344346"/>
                </a:lnTo>
                <a:lnTo>
                  <a:pt x="264443" y="346297"/>
                </a:lnTo>
                <a:lnTo>
                  <a:pt x="241487" y="335404"/>
                </a:lnTo>
                <a:lnTo>
                  <a:pt x="238710" y="337194"/>
                </a:lnTo>
                <a:lnTo>
                  <a:pt x="242024" y="348161"/>
                </a:lnTo>
                <a:lnTo>
                  <a:pt x="244554" y="361078"/>
                </a:lnTo>
                <a:lnTo>
                  <a:pt x="246301" y="375946"/>
                </a:lnTo>
                <a:lnTo>
                  <a:pt x="247265" y="392766"/>
                </a:lnTo>
                <a:lnTo>
                  <a:pt x="247177" y="395228"/>
                </a:lnTo>
                <a:lnTo>
                  <a:pt x="246970" y="396561"/>
                </a:lnTo>
                <a:lnTo>
                  <a:pt x="246644" y="396765"/>
                </a:lnTo>
                <a:lnTo>
                  <a:pt x="240421" y="401722"/>
                </a:lnTo>
                <a:lnTo>
                  <a:pt x="237578" y="404715"/>
                </a:lnTo>
                <a:lnTo>
                  <a:pt x="238114" y="405746"/>
                </a:lnTo>
                <a:lnTo>
                  <a:pt x="258955" y="440885"/>
                </a:lnTo>
                <a:lnTo>
                  <a:pt x="251429" y="450831"/>
                </a:lnTo>
                <a:lnTo>
                  <a:pt x="245006" y="460074"/>
                </a:lnTo>
                <a:lnTo>
                  <a:pt x="239688" y="468615"/>
                </a:lnTo>
                <a:lnTo>
                  <a:pt x="235474" y="476453"/>
                </a:lnTo>
                <a:lnTo>
                  <a:pt x="209260" y="492642"/>
                </a:lnTo>
                <a:lnTo>
                  <a:pt x="208645" y="493734"/>
                </a:lnTo>
                <a:lnTo>
                  <a:pt x="209226" y="495607"/>
                </a:lnTo>
                <a:lnTo>
                  <a:pt x="211001" y="498261"/>
                </a:lnTo>
                <a:lnTo>
                  <a:pt x="214930" y="503443"/>
                </a:lnTo>
                <a:lnTo>
                  <a:pt x="219016" y="507981"/>
                </a:lnTo>
                <a:lnTo>
                  <a:pt x="223261" y="511876"/>
                </a:lnTo>
                <a:lnTo>
                  <a:pt x="224662" y="514650"/>
                </a:lnTo>
                <a:lnTo>
                  <a:pt x="204524" y="541635"/>
                </a:lnTo>
                <a:lnTo>
                  <a:pt x="200153" y="571218"/>
                </a:lnTo>
                <a:lnTo>
                  <a:pt x="174386" y="599396"/>
                </a:lnTo>
                <a:lnTo>
                  <a:pt x="171263" y="604817"/>
                </a:lnTo>
                <a:lnTo>
                  <a:pt x="176100" y="625708"/>
                </a:lnTo>
                <a:lnTo>
                  <a:pt x="173973" y="628261"/>
                </a:lnTo>
                <a:lnTo>
                  <a:pt x="169024" y="632842"/>
                </a:lnTo>
                <a:lnTo>
                  <a:pt x="161251" y="639449"/>
                </a:lnTo>
                <a:lnTo>
                  <a:pt x="150657" y="648082"/>
                </a:lnTo>
                <a:lnTo>
                  <a:pt x="164639" y="698856"/>
                </a:lnTo>
                <a:lnTo>
                  <a:pt x="164764" y="700248"/>
                </a:lnTo>
                <a:lnTo>
                  <a:pt x="164596" y="701209"/>
                </a:lnTo>
                <a:lnTo>
                  <a:pt x="164134" y="701739"/>
                </a:lnTo>
                <a:lnTo>
                  <a:pt x="157595" y="710284"/>
                </a:lnTo>
                <a:lnTo>
                  <a:pt x="156453" y="711230"/>
                </a:lnTo>
                <a:lnTo>
                  <a:pt x="43433" y="657599"/>
                </a:lnTo>
                <a:lnTo>
                  <a:pt x="29085" y="651306"/>
                </a:lnTo>
                <a:lnTo>
                  <a:pt x="15810" y="646724"/>
                </a:lnTo>
                <a:lnTo>
                  <a:pt x="3607" y="643855"/>
                </a:lnTo>
                <a:close/>
              </a:path>
              <a:path w="541655" h="718819">
                <a:moveTo>
                  <a:pt x="250449" y="349947"/>
                </a:moveTo>
                <a:lnTo>
                  <a:pt x="245400" y="339655"/>
                </a:lnTo>
                <a:lnTo>
                  <a:pt x="241487" y="335404"/>
                </a:lnTo>
                <a:lnTo>
                  <a:pt x="264443" y="346297"/>
                </a:lnTo>
                <a:lnTo>
                  <a:pt x="250449" y="349947"/>
                </a:lnTo>
                <a:close/>
              </a:path>
              <a:path w="541655" h="718819">
                <a:moveTo>
                  <a:pt x="137364" y="717650"/>
                </a:moveTo>
                <a:lnTo>
                  <a:pt x="122343" y="710461"/>
                </a:lnTo>
                <a:lnTo>
                  <a:pt x="101897" y="694523"/>
                </a:lnTo>
                <a:lnTo>
                  <a:pt x="84500" y="681734"/>
                </a:lnTo>
                <a:lnTo>
                  <a:pt x="70152" y="672095"/>
                </a:lnTo>
                <a:lnTo>
                  <a:pt x="58853" y="665605"/>
                </a:lnTo>
                <a:lnTo>
                  <a:pt x="43433" y="657599"/>
                </a:lnTo>
                <a:lnTo>
                  <a:pt x="156453" y="711230"/>
                </a:lnTo>
                <a:lnTo>
                  <a:pt x="150954" y="715784"/>
                </a:lnTo>
                <a:lnTo>
                  <a:pt x="144210" y="718240"/>
                </a:lnTo>
                <a:lnTo>
                  <a:pt x="137364" y="717650"/>
                </a:lnTo>
                <a:close/>
              </a:path>
            </a:pathLst>
          </a:custGeom>
          <a:solidFill>
            <a:srgbClr val="FFF9E7"/>
          </a:solidFill>
        </p:spPr>
        <p:txBody>
          <a:bodyPr wrap="square" lIns="0" tIns="0" rIns="0" bIns="0" rtlCol="0"/>
          <a:lstStyle/>
          <a:p>
            <a:endParaRPr/>
          </a:p>
        </p:txBody>
      </p:sp>
      <p:sp>
        <p:nvSpPr>
          <p:cNvPr id="199" name="object 199">
            <a:extLst>
              <a:ext uri="{C183D7F6-B498-43B3-948B-1728B52AA6E4}">
                <adec:decorative xmlns:adec="http://schemas.microsoft.com/office/drawing/2017/decorative" val="1"/>
              </a:ext>
            </a:extLst>
          </p:cNvPr>
          <p:cNvSpPr/>
          <p:nvPr/>
        </p:nvSpPr>
        <p:spPr>
          <a:xfrm>
            <a:off x="14876194" y="709104"/>
            <a:ext cx="414020" cy="680720"/>
          </a:xfrm>
          <a:custGeom>
            <a:avLst/>
            <a:gdLst/>
            <a:ahLst/>
            <a:cxnLst/>
            <a:rect l="l" t="t" r="r" b="b"/>
            <a:pathLst>
              <a:path w="414019" h="680719">
                <a:moveTo>
                  <a:pt x="399619" y="37017"/>
                </a:moveTo>
                <a:lnTo>
                  <a:pt x="330748" y="4336"/>
                </a:lnTo>
                <a:lnTo>
                  <a:pt x="399939" y="35612"/>
                </a:lnTo>
                <a:lnTo>
                  <a:pt x="399619" y="37017"/>
                </a:lnTo>
                <a:close/>
              </a:path>
              <a:path w="414019" h="680719">
                <a:moveTo>
                  <a:pt x="37185" y="668931"/>
                </a:moveTo>
                <a:lnTo>
                  <a:pt x="3763" y="647187"/>
                </a:lnTo>
                <a:lnTo>
                  <a:pt x="0" y="641659"/>
                </a:lnTo>
                <a:lnTo>
                  <a:pt x="9984" y="632478"/>
                </a:lnTo>
                <a:lnTo>
                  <a:pt x="18324" y="624323"/>
                </a:lnTo>
                <a:lnTo>
                  <a:pt x="25295" y="616925"/>
                </a:lnTo>
                <a:lnTo>
                  <a:pt x="30805" y="610375"/>
                </a:lnTo>
                <a:lnTo>
                  <a:pt x="36828" y="606647"/>
                </a:lnTo>
                <a:lnTo>
                  <a:pt x="45203" y="600634"/>
                </a:lnTo>
                <a:lnTo>
                  <a:pt x="55931" y="592336"/>
                </a:lnTo>
                <a:lnTo>
                  <a:pt x="69013" y="581754"/>
                </a:lnTo>
                <a:lnTo>
                  <a:pt x="63531" y="564959"/>
                </a:lnTo>
                <a:lnTo>
                  <a:pt x="85009" y="542680"/>
                </a:lnTo>
                <a:lnTo>
                  <a:pt x="86285" y="541481"/>
                </a:lnTo>
                <a:lnTo>
                  <a:pt x="87227" y="539591"/>
                </a:lnTo>
                <a:lnTo>
                  <a:pt x="87834" y="537010"/>
                </a:lnTo>
                <a:lnTo>
                  <a:pt x="82527" y="520740"/>
                </a:lnTo>
                <a:lnTo>
                  <a:pt x="76492" y="507193"/>
                </a:lnTo>
                <a:lnTo>
                  <a:pt x="69729" y="496369"/>
                </a:lnTo>
                <a:lnTo>
                  <a:pt x="62237" y="488268"/>
                </a:lnTo>
                <a:lnTo>
                  <a:pt x="60832" y="485967"/>
                </a:lnTo>
                <a:lnTo>
                  <a:pt x="60678" y="483269"/>
                </a:lnTo>
                <a:lnTo>
                  <a:pt x="61776" y="480173"/>
                </a:lnTo>
                <a:lnTo>
                  <a:pt x="99128" y="433131"/>
                </a:lnTo>
                <a:lnTo>
                  <a:pt x="116127" y="426148"/>
                </a:lnTo>
                <a:lnTo>
                  <a:pt x="129546" y="419898"/>
                </a:lnTo>
                <a:lnTo>
                  <a:pt x="139386" y="414379"/>
                </a:lnTo>
                <a:lnTo>
                  <a:pt x="145646" y="409593"/>
                </a:lnTo>
                <a:lnTo>
                  <a:pt x="147741" y="404271"/>
                </a:lnTo>
                <a:lnTo>
                  <a:pt x="147333" y="396355"/>
                </a:lnTo>
                <a:lnTo>
                  <a:pt x="144422" y="385843"/>
                </a:lnTo>
                <a:lnTo>
                  <a:pt x="146517" y="383664"/>
                </a:lnTo>
                <a:lnTo>
                  <a:pt x="152463" y="380969"/>
                </a:lnTo>
                <a:lnTo>
                  <a:pt x="162260" y="377758"/>
                </a:lnTo>
                <a:lnTo>
                  <a:pt x="164346" y="376455"/>
                </a:lnTo>
                <a:lnTo>
                  <a:pt x="165483" y="374792"/>
                </a:lnTo>
                <a:lnTo>
                  <a:pt x="165669" y="372769"/>
                </a:lnTo>
                <a:lnTo>
                  <a:pt x="165745" y="363327"/>
                </a:lnTo>
                <a:lnTo>
                  <a:pt x="165362" y="356956"/>
                </a:lnTo>
                <a:lnTo>
                  <a:pt x="164521" y="353658"/>
                </a:lnTo>
                <a:lnTo>
                  <a:pt x="152894" y="320755"/>
                </a:lnTo>
                <a:lnTo>
                  <a:pt x="169890" y="301755"/>
                </a:lnTo>
                <a:lnTo>
                  <a:pt x="171194" y="299648"/>
                </a:lnTo>
                <a:lnTo>
                  <a:pt x="171561" y="294046"/>
                </a:lnTo>
                <a:lnTo>
                  <a:pt x="170993" y="284949"/>
                </a:lnTo>
                <a:lnTo>
                  <a:pt x="180565" y="278714"/>
                </a:lnTo>
                <a:lnTo>
                  <a:pt x="190869" y="272334"/>
                </a:lnTo>
                <a:lnTo>
                  <a:pt x="201906" y="265810"/>
                </a:lnTo>
                <a:lnTo>
                  <a:pt x="213676" y="259142"/>
                </a:lnTo>
                <a:lnTo>
                  <a:pt x="220843" y="251375"/>
                </a:lnTo>
                <a:lnTo>
                  <a:pt x="233294" y="228250"/>
                </a:lnTo>
                <a:lnTo>
                  <a:pt x="232257" y="225231"/>
                </a:lnTo>
                <a:lnTo>
                  <a:pt x="223769" y="213237"/>
                </a:lnTo>
                <a:lnTo>
                  <a:pt x="219745" y="206008"/>
                </a:lnTo>
                <a:lnTo>
                  <a:pt x="220184" y="203547"/>
                </a:lnTo>
                <a:lnTo>
                  <a:pt x="239901" y="180469"/>
                </a:lnTo>
                <a:lnTo>
                  <a:pt x="241755" y="177862"/>
                </a:lnTo>
                <a:lnTo>
                  <a:pt x="242415" y="175931"/>
                </a:lnTo>
                <a:lnTo>
                  <a:pt x="241882" y="174674"/>
                </a:lnTo>
                <a:lnTo>
                  <a:pt x="234088" y="159724"/>
                </a:lnTo>
                <a:lnTo>
                  <a:pt x="227116" y="148759"/>
                </a:lnTo>
                <a:lnTo>
                  <a:pt x="220967" y="141779"/>
                </a:lnTo>
                <a:lnTo>
                  <a:pt x="215639" y="138783"/>
                </a:lnTo>
                <a:lnTo>
                  <a:pt x="214328" y="136110"/>
                </a:lnTo>
                <a:lnTo>
                  <a:pt x="241696" y="107596"/>
                </a:lnTo>
                <a:lnTo>
                  <a:pt x="257412" y="98220"/>
                </a:lnTo>
                <a:lnTo>
                  <a:pt x="257847" y="94330"/>
                </a:lnTo>
                <a:lnTo>
                  <a:pt x="284232" y="59916"/>
                </a:lnTo>
                <a:lnTo>
                  <a:pt x="314558" y="51678"/>
                </a:lnTo>
                <a:lnTo>
                  <a:pt x="314308" y="43841"/>
                </a:lnTo>
                <a:lnTo>
                  <a:pt x="314611" y="33310"/>
                </a:lnTo>
                <a:lnTo>
                  <a:pt x="315466" y="20086"/>
                </a:lnTo>
                <a:lnTo>
                  <a:pt x="316874" y="4169"/>
                </a:lnTo>
                <a:lnTo>
                  <a:pt x="317538" y="0"/>
                </a:lnTo>
                <a:lnTo>
                  <a:pt x="322163" y="55"/>
                </a:lnTo>
                <a:lnTo>
                  <a:pt x="330748" y="4336"/>
                </a:lnTo>
                <a:lnTo>
                  <a:pt x="399619" y="37017"/>
                </a:lnTo>
                <a:lnTo>
                  <a:pt x="385211" y="100192"/>
                </a:lnTo>
                <a:lnTo>
                  <a:pt x="392580" y="122788"/>
                </a:lnTo>
                <a:lnTo>
                  <a:pt x="398837" y="146448"/>
                </a:lnTo>
                <a:lnTo>
                  <a:pt x="409527" y="206628"/>
                </a:lnTo>
                <a:lnTo>
                  <a:pt x="412240" y="248499"/>
                </a:lnTo>
                <a:lnTo>
                  <a:pt x="413441" y="280700"/>
                </a:lnTo>
                <a:lnTo>
                  <a:pt x="413372" y="295588"/>
                </a:lnTo>
                <a:lnTo>
                  <a:pt x="411482" y="341969"/>
                </a:lnTo>
                <a:lnTo>
                  <a:pt x="402639" y="400223"/>
                </a:lnTo>
                <a:lnTo>
                  <a:pt x="389408" y="452532"/>
                </a:lnTo>
                <a:lnTo>
                  <a:pt x="373630" y="494609"/>
                </a:lnTo>
                <a:lnTo>
                  <a:pt x="361329" y="519698"/>
                </a:lnTo>
                <a:lnTo>
                  <a:pt x="358048" y="526279"/>
                </a:lnTo>
                <a:lnTo>
                  <a:pt x="318741" y="582312"/>
                </a:lnTo>
                <a:lnTo>
                  <a:pt x="293236" y="614897"/>
                </a:lnTo>
                <a:lnTo>
                  <a:pt x="256599" y="653889"/>
                </a:lnTo>
                <a:lnTo>
                  <a:pt x="211823" y="675794"/>
                </a:lnTo>
                <a:lnTo>
                  <a:pt x="150792" y="680236"/>
                </a:lnTo>
                <a:lnTo>
                  <a:pt x="110512" y="680182"/>
                </a:lnTo>
                <a:lnTo>
                  <a:pt x="78899" y="677012"/>
                </a:lnTo>
                <a:lnTo>
                  <a:pt x="54457" y="673261"/>
                </a:lnTo>
                <a:lnTo>
                  <a:pt x="37185" y="668931"/>
                </a:lnTo>
                <a:close/>
              </a:path>
            </a:pathLst>
          </a:custGeom>
          <a:solidFill>
            <a:srgbClr val="FFF9E7"/>
          </a:solidFill>
        </p:spPr>
        <p:txBody>
          <a:bodyPr wrap="square" lIns="0" tIns="0" rIns="0" bIns="0" rtlCol="0"/>
          <a:lstStyle/>
          <a:p>
            <a:endParaRPr/>
          </a:p>
        </p:txBody>
      </p:sp>
      <p:grpSp>
        <p:nvGrpSpPr>
          <p:cNvPr id="7170" name="Group 7169">
            <a:extLst>
              <a:ext uri="{FF2B5EF4-FFF2-40B4-BE49-F238E27FC236}">
                <a16:creationId xmlns:a16="http://schemas.microsoft.com/office/drawing/2014/main" id="{2442949B-16C3-5EAA-822C-A772B962678F}"/>
              </a:ext>
              <a:ext uri="{C183D7F6-B498-43B3-948B-1728B52AA6E4}">
                <adec:decorative xmlns:adec="http://schemas.microsoft.com/office/drawing/2017/decorative" val="1"/>
              </a:ext>
            </a:extLst>
          </p:cNvPr>
          <p:cNvGrpSpPr/>
          <p:nvPr/>
        </p:nvGrpSpPr>
        <p:grpSpPr>
          <a:xfrm>
            <a:off x="0" y="0"/>
            <a:ext cx="5390012" cy="4200525"/>
            <a:chOff x="0" y="0"/>
            <a:chExt cx="5390012" cy="4200525"/>
          </a:xfrm>
        </p:grpSpPr>
        <p:sp>
          <p:nvSpPr>
            <p:cNvPr id="176" name="object 176"/>
            <p:cNvSpPr/>
            <p:nvPr/>
          </p:nvSpPr>
          <p:spPr>
            <a:xfrm>
              <a:off x="0" y="0"/>
              <a:ext cx="4128770" cy="4200525"/>
            </a:xfrm>
            <a:custGeom>
              <a:avLst/>
              <a:gdLst/>
              <a:ahLst/>
              <a:cxnLst/>
              <a:rect l="l" t="t" r="r" b="b"/>
              <a:pathLst>
                <a:path w="4128770" h="4200525">
                  <a:moveTo>
                    <a:pt x="1557044" y="4200524"/>
                  </a:moveTo>
                  <a:lnTo>
                    <a:pt x="1471014" y="4200524"/>
                  </a:lnTo>
                  <a:lnTo>
                    <a:pt x="1449858" y="4200135"/>
                  </a:lnTo>
                  <a:lnTo>
                    <a:pt x="1385726" y="4197772"/>
                  </a:lnTo>
                  <a:lnTo>
                    <a:pt x="1321671" y="4193837"/>
                  </a:lnTo>
                  <a:lnTo>
                    <a:pt x="1257733" y="4188331"/>
                  </a:lnTo>
                  <a:lnTo>
                    <a:pt x="1193948" y="4181257"/>
                  </a:lnTo>
                  <a:lnTo>
                    <a:pt x="1130356" y="4172620"/>
                  </a:lnTo>
                  <a:lnTo>
                    <a:pt x="1066996" y="4162425"/>
                  </a:lnTo>
                  <a:lnTo>
                    <a:pt x="1003904" y="4150679"/>
                  </a:lnTo>
                  <a:lnTo>
                    <a:pt x="941120" y="4137387"/>
                  </a:lnTo>
                  <a:lnTo>
                    <a:pt x="878681" y="4122559"/>
                  </a:lnTo>
                  <a:lnTo>
                    <a:pt x="816625" y="4106203"/>
                  </a:lnTo>
                  <a:lnTo>
                    <a:pt x="754989" y="4088329"/>
                  </a:lnTo>
                  <a:lnTo>
                    <a:pt x="693810" y="4068947"/>
                  </a:lnTo>
                  <a:lnTo>
                    <a:pt x="633125" y="4048070"/>
                  </a:lnTo>
                  <a:lnTo>
                    <a:pt x="572971" y="4025710"/>
                  </a:lnTo>
                  <a:lnTo>
                    <a:pt x="513384" y="4001881"/>
                  </a:lnTo>
                  <a:lnTo>
                    <a:pt x="454399" y="3976597"/>
                  </a:lnTo>
                  <a:lnTo>
                    <a:pt x="396053" y="3949872"/>
                  </a:lnTo>
                  <a:lnTo>
                    <a:pt x="338380" y="3921724"/>
                  </a:lnTo>
                  <a:lnTo>
                    <a:pt x="281415" y="3892168"/>
                  </a:lnTo>
                  <a:lnTo>
                    <a:pt x="225193" y="3861224"/>
                  </a:lnTo>
                  <a:lnTo>
                    <a:pt x="169747" y="3828909"/>
                  </a:lnTo>
                  <a:lnTo>
                    <a:pt x="115111" y="3795243"/>
                  </a:lnTo>
                  <a:lnTo>
                    <a:pt x="61317" y="3760246"/>
                  </a:lnTo>
                  <a:lnTo>
                    <a:pt x="8399" y="3723940"/>
                  </a:lnTo>
                  <a:lnTo>
                    <a:pt x="0" y="3717947"/>
                  </a:lnTo>
                  <a:lnTo>
                    <a:pt x="0" y="0"/>
                  </a:lnTo>
                  <a:lnTo>
                    <a:pt x="3592823" y="0"/>
                  </a:lnTo>
                  <a:lnTo>
                    <a:pt x="3594990" y="2812"/>
                  </a:lnTo>
                  <a:lnTo>
                    <a:pt x="3633222" y="54362"/>
                  </a:lnTo>
                  <a:lnTo>
                    <a:pt x="3670172" y="106827"/>
                  </a:lnTo>
                  <a:lnTo>
                    <a:pt x="3705829" y="160191"/>
                  </a:lnTo>
                  <a:lnTo>
                    <a:pt x="3740160" y="214406"/>
                  </a:lnTo>
                  <a:lnTo>
                    <a:pt x="3773155" y="269455"/>
                  </a:lnTo>
                  <a:lnTo>
                    <a:pt x="3804785" y="325289"/>
                  </a:lnTo>
                  <a:lnTo>
                    <a:pt x="3835040" y="381891"/>
                  </a:lnTo>
                  <a:lnTo>
                    <a:pt x="3863891" y="439210"/>
                  </a:lnTo>
                  <a:lnTo>
                    <a:pt x="3891332" y="497228"/>
                  </a:lnTo>
                  <a:lnTo>
                    <a:pt x="3917336" y="555894"/>
                  </a:lnTo>
                  <a:lnTo>
                    <a:pt x="3941897" y="615189"/>
                  </a:lnTo>
                  <a:lnTo>
                    <a:pt x="3964991" y="675059"/>
                  </a:lnTo>
                  <a:lnTo>
                    <a:pt x="3986613" y="735488"/>
                  </a:lnTo>
                  <a:lnTo>
                    <a:pt x="4006743" y="796420"/>
                  </a:lnTo>
                  <a:lnTo>
                    <a:pt x="4025373" y="857837"/>
                  </a:lnTo>
                  <a:lnTo>
                    <a:pt x="4042488" y="919683"/>
                  </a:lnTo>
                  <a:lnTo>
                    <a:pt x="4058083" y="981940"/>
                  </a:lnTo>
                  <a:lnTo>
                    <a:pt x="4072143" y="1044551"/>
                  </a:lnTo>
                  <a:lnTo>
                    <a:pt x="4084664" y="1107499"/>
                  </a:lnTo>
                  <a:lnTo>
                    <a:pt x="4095635" y="1170724"/>
                  </a:lnTo>
                  <a:lnTo>
                    <a:pt x="4105052" y="1234210"/>
                  </a:lnTo>
                  <a:lnTo>
                    <a:pt x="4112907" y="1297898"/>
                  </a:lnTo>
                  <a:lnTo>
                    <a:pt x="4119198" y="1361770"/>
                  </a:lnTo>
                  <a:lnTo>
                    <a:pt x="4123919" y="1425766"/>
                  </a:lnTo>
                  <a:lnTo>
                    <a:pt x="4127068" y="1489869"/>
                  </a:lnTo>
                  <a:lnTo>
                    <a:pt x="4128442" y="1543110"/>
                  </a:lnTo>
                  <a:lnTo>
                    <a:pt x="1557044" y="4200524"/>
                  </a:lnTo>
                  <a:close/>
                </a:path>
                <a:path w="4128770" h="4200525">
                  <a:moveTo>
                    <a:pt x="4128442" y="4200524"/>
                  </a:moveTo>
                  <a:lnTo>
                    <a:pt x="1557044" y="4200524"/>
                  </a:lnTo>
                  <a:lnTo>
                    <a:pt x="1578201" y="4200135"/>
                  </a:lnTo>
                  <a:lnTo>
                    <a:pt x="1610274" y="4199150"/>
                  </a:lnTo>
                  <a:lnTo>
                    <a:pt x="1674378" y="4196001"/>
                  </a:lnTo>
                  <a:lnTo>
                    <a:pt x="1738371" y="4191280"/>
                  </a:lnTo>
                  <a:lnTo>
                    <a:pt x="1802242" y="4184989"/>
                  </a:lnTo>
                  <a:lnTo>
                    <a:pt x="1865929" y="4177134"/>
                  </a:lnTo>
                  <a:lnTo>
                    <a:pt x="1929415" y="4167717"/>
                  </a:lnTo>
                  <a:lnTo>
                    <a:pt x="1992641" y="4156746"/>
                  </a:lnTo>
                  <a:lnTo>
                    <a:pt x="2055588" y="4144225"/>
                  </a:lnTo>
                  <a:lnTo>
                    <a:pt x="2118199" y="4130165"/>
                  </a:lnTo>
                  <a:lnTo>
                    <a:pt x="2180457" y="4114570"/>
                  </a:lnTo>
                  <a:lnTo>
                    <a:pt x="2242303" y="4097455"/>
                  </a:lnTo>
                  <a:lnTo>
                    <a:pt x="2303720" y="4078825"/>
                  </a:lnTo>
                  <a:lnTo>
                    <a:pt x="2364652" y="4058695"/>
                  </a:lnTo>
                  <a:lnTo>
                    <a:pt x="2425080" y="4037074"/>
                  </a:lnTo>
                  <a:lnTo>
                    <a:pt x="2484951" y="4013979"/>
                  </a:lnTo>
                  <a:lnTo>
                    <a:pt x="2544246" y="3989419"/>
                  </a:lnTo>
                  <a:lnTo>
                    <a:pt x="2602911" y="3963414"/>
                  </a:lnTo>
                  <a:lnTo>
                    <a:pt x="2660930" y="3935974"/>
                  </a:lnTo>
                  <a:lnTo>
                    <a:pt x="2718248" y="3907122"/>
                  </a:lnTo>
                  <a:lnTo>
                    <a:pt x="2774850" y="3876867"/>
                  </a:lnTo>
                  <a:lnTo>
                    <a:pt x="2830684" y="3845238"/>
                  </a:lnTo>
                  <a:lnTo>
                    <a:pt x="2885733" y="3812242"/>
                  </a:lnTo>
                  <a:lnTo>
                    <a:pt x="2939948" y="3777911"/>
                  </a:lnTo>
                  <a:lnTo>
                    <a:pt x="2993312" y="3742254"/>
                  </a:lnTo>
                  <a:lnTo>
                    <a:pt x="3045777" y="3705304"/>
                  </a:lnTo>
                  <a:lnTo>
                    <a:pt x="3097328" y="3667073"/>
                  </a:lnTo>
                  <a:lnTo>
                    <a:pt x="3147916" y="3627593"/>
                  </a:lnTo>
                  <a:lnTo>
                    <a:pt x="3197529" y="3586877"/>
                  </a:lnTo>
                  <a:lnTo>
                    <a:pt x="3246119" y="3544963"/>
                  </a:lnTo>
                  <a:lnTo>
                    <a:pt x="3293673" y="3501862"/>
                  </a:lnTo>
                  <a:lnTo>
                    <a:pt x="3340149" y="3457614"/>
                  </a:lnTo>
                  <a:lnTo>
                    <a:pt x="3385531" y="3412231"/>
                  </a:lnTo>
                  <a:lnTo>
                    <a:pt x="3429780" y="3365756"/>
                  </a:lnTo>
                  <a:lnTo>
                    <a:pt x="3472881" y="3318201"/>
                  </a:lnTo>
                  <a:lnTo>
                    <a:pt x="3514795" y="3269611"/>
                  </a:lnTo>
                  <a:lnTo>
                    <a:pt x="3555511" y="3219999"/>
                  </a:lnTo>
                  <a:lnTo>
                    <a:pt x="3594990" y="3169410"/>
                  </a:lnTo>
                  <a:lnTo>
                    <a:pt x="3633222" y="3117860"/>
                  </a:lnTo>
                  <a:lnTo>
                    <a:pt x="3670172" y="3065395"/>
                  </a:lnTo>
                  <a:lnTo>
                    <a:pt x="3705829" y="3012031"/>
                  </a:lnTo>
                  <a:lnTo>
                    <a:pt x="3740160" y="2957816"/>
                  </a:lnTo>
                  <a:lnTo>
                    <a:pt x="3773155" y="2902766"/>
                  </a:lnTo>
                  <a:lnTo>
                    <a:pt x="3804785" y="2846932"/>
                  </a:lnTo>
                  <a:lnTo>
                    <a:pt x="3835040" y="2790330"/>
                  </a:lnTo>
                  <a:lnTo>
                    <a:pt x="3863891" y="2733011"/>
                  </a:lnTo>
                  <a:lnTo>
                    <a:pt x="3891332" y="2674993"/>
                  </a:lnTo>
                  <a:lnTo>
                    <a:pt x="3917336" y="2616328"/>
                  </a:lnTo>
                  <a:lnTo>
                    <a:pt x="3941897" y="2557033"/>
                  </a:lnTo>
                  <a:lnTo>
                    <a:pt x="3964991" y="2497162"/>
                  </a:lnTo>
                  <a:lnTo>
                    <a:pt x="3986613" y="2436734"/>
                  </a:lnTo>
                  <a:lnTo>
                    <a:pt x="4006743" y="2375802"/>
                  </a:lnTo>
                  <a:lnTo>
                    <a:pt x="4025373" y="2314385"/>
                  </a:lnTo>
                  <a:lnTo>
                    <a:pt x="4042488" y="2252539"/>
                  </a:lnTo>
                  <a:lnTo>
                    <a:pt x="4058083" y="2190282"/>
                  </a:lnTo>
                  <a:lnTo>
                    <a:pt x="4072143" y="2127670"/>
                  </a:lnTo>
                  <a:lnTo>
                    <a:pt x="4084664" y="2064723"/>
                  </a:lnTo>
                  <a:lnTo>
                    <a:pt x="4095635" y="2001498"/>
                  </a:lnTo>
                  <a:lnTo>
                    <a:pt x="4105052" y="1938012"/>
                  </a:lnTo>
                  <a:lnTo>
                    <a:pt x="4112907" y="1874324"/>
                  </a:lnTo>
                  <a:lnTo>
                    <a:pt x="4119198" y="1810453"/>
                  </a:lnTo>
                  <a:lnTo>
                    <a:pt x="4123919" y="1746456"/>
                  </a:lnTo>
                  <a:lnTo>
                    <a:pt x="4127068" y="1682353"/>
                  </a:lnTo>
                  <a:lnTo>
                    <a:pt x="4128442" y="1629111"/>
                  </a:lnTo>
                  <a:lnTo>
                    <a:pt x="4128442" y="4200524"/>
                  </a:lnTo>
                  <a:close/>
                </a:path>
              </a:pathLst>
            </a:custGeom>
            <a:solidFill>
              <a:srgbClr val="FFD558"/>
            </a:solidFill>
          </p:spPr>
          <p:txBody>
            <a:bodyPr wrap="square" lIns="0" tIns="0" rIns="0" bIns="0" rtlCol="0"/>
            <a:lstStyle/>
            <a:p>
              <a:endParaRPr/>
            </a:p>
          </p:txBody>
        </p:sp>
        <p:sp>
          <p:nvSpPr>
            <p:cNvPr id="177" name="object 177"/>
            <p:cNvSpPr/>
            <p:nvPr/>
          </p:nvSpPr>
          <p:spPr>
            <a:xfrm>
              <a:off x="2595293" y="3818244"/>
              <a:ext cx="198012" cy="146957"/>
            </a:xfrm>
            <a:prstGeom prst="rect">
              <a:avLst/>
            </a:prstGeom>
            <a:blipFill>
              <a:blip r:embed="rId4" cstate="print"/>
              <a:stretch>
                <a:fillRect/>
              </a:stretch>
            </a:blipFill>
          </p:spPr>
          <p:txBody>
            <a:bodyPr wrap="square" lIns="0" tIns="0" rIns="0" bIns="0" rtlCol="0"/>
            <a:lstStyle/>
            <a:p>
              <a:endParaRPr/>
            </a:p>
          </p:txBody>
        </p:sp>
        <p:sp>
          <p:nvSpPr>
            <p:cNvPr id="178" name="object 178"/>
            <p:cNvSpPr/>
            <p:nvPr/>
          </p:nvSpPr>
          <p:spPr>
            <a:xfrm>
              <a:off x="2595118" y="1978040"/>
              <a:ext cx="215198" cy="222777"/>
            </a:xfrm>
            <a:prstGeom prst="rect">
              <a:avLst/>
            </a:prstGeom>
            <a:blipFill>
              <a:blip r:embed="rId5" cstate="print"/>
              <a:stretch>
                <a:fillRect/>
              </a:stretch>
            </a:blipFill>
          </p:spPr>
          <p:txBody>
            <a:bodyPr wrap="square" lIns="0" tIns="0" rIns="0" bIns="0" rtlCol="0"/>
            <a:lstStyle/>
            <a:p>
              <a:endParaRPr/>
            </a:p>
          </p:txBody>
        </p:sp>
        <p:sp>
          <p:nvSpPr>
            <p:cNvPr id="179" name="object 179"/>
            <p:cNvSpPr/>
            <p:nvPr/>
          </p:nvSpPr>
          <p:spPr>
            <a:xfrm>
              <a:off x="1853928" y="2811646"/>
              <a:ext cx="215194" cy="222781"/>
            </a:xfrm>
            <a:prstGeom prst="rect">
              <a:avLst/>
            </a:prstGeom>
            <a:blipFill>
              <a:blip r:embed="rId6" cstate="print"/>
              <a:stretch>
                <a:fillRect/>
              </a:stretch>
            </a:blipFill>
          </p:spPr>
          <p:txBody>
            <a:bodyPr wrap="square" lIns="0" tIns="0" rIns="0" bIns="0" rtlCol="0"/>
            <a:lstStyle/>
            <a:p>
              <a:endParaRPr/>
            </a:p>
          </p:txBody>
        </p:sp>
        <p:sp>
          <p:nvSpPr>
            <p:cNvPr id="180" name="object 180"/>
            <p:cNvSpPr/>
            <p:nvPr/>
          </p:nvSpPr>
          <p:spPr>
            <a:xfrm>
              <a:off x="2595118" y="137782"/>
              <a:ext cx="215198" cy="222781"/>
            </a:xfrm>
            <a:prstGeom prst="rect">
              <a:avLst/>
            </a:prstGeom>
            <a:blipFill>
              <a:blip r:embed="rId5" cstate="print"/>
              <a:stretch>
                <a:fillRect/>
              </a:stretch>
            </a:blipFill>
          </p:spPr>
          <p:txBody>
            <a:bodyPr wrap="square" lIns="0" tIns="0" rIns="0" bIns="0" rtlCol="0"/>
            <a:lstStyle/>
            <a:p>
              <a:endParaRPr/>
            </a:p>
          </p:txBody>
        </p:sp>
        <p:sp>
          <p:nvSpPr>
            <p:cNvPr id="181" name="object 181"/>
            <p:cNvSpPr/>
            <p:nvPr/>
          </p:nvSpPr>
          <p:spPr>
            <a:xfrm>
              <a:off x="3370897" y="2811646"/>
              <a:ext cx="215199" cy="222781"/>
            </a:xfrm>
            <a:prstGeom prst="rect">
              <a:avLst/>
            </a:prstGeom>
            <a:blipFill>
              <a:blip r:embed="rId5" cstate="print"/>
              <a:stretch>
                <a:fillRect/>
              </a:stretch>
            </a:blipFill>
          </p:spPr>
          <p:txBody>
            <a:bodyPr wrap="square" lIns="0" tIns="0" rIns="0" bIns="0" rtlCol="0"/>
            <a:lstStyle/>
            <a:p>
              <a:endParaRPr/>
            </a:p>
          </p:txBody>
        </p:sp>
        <p:sp>
          <p:nvSpPr>
            <p:cNvPr id="182" name="object 182"/>
            <p:cNvSpPr/>
            <p:nvPr/>
          </p:nvSpPr>
          <p:spPr>
            <a:xfrm>
              <a:off x="3370897" y="971388"/>
              <a:ext cx="215199" cy="222777"/>
            </a:xfrm>
            <a:prstGeom prst="rect">
              <a:avLst/>
            </a:prstGeom>
            <a:blipFill>
              <a:blip r:embed="rId5" cstate="print"/>
              <a:stretch>
                <a:fillRect/>
              </a:stretch>
            </a:blipFill>
          </p:spPr>
          <p:txBody>
            <a:bodyPr wrap="square" lIns="0" tIns="0" rIns="0" bIns="0" rtlCol="0"/>
            <a:lstStyle/>
            <a:p>
              <a:endParaRPr/>
            </a:p>
          </p:txBody>
        </p:sp>
        <p:sp>
          <p:nvSpPr>
            <p:cNvPr id="183" name="object 183"/>
            <p:cNvSpPr/>
            <p:nvPr/>
          </p:nvSpPr>
          <p:spPr>
            <a:xfrm>
              <a:off x="1853928" y="971388"/>
              <a:ext cx="215194" cy="222777"/>
            </a:xfrm>
            <a:prstGeom prst="rect">
              <a:avLst/>
            </a:prstGeom>
            <a:blipFill>
              <a:blip r:embed="rId6" cstate="print"/>
              <a:stretch>
                <a:fillRect/>
              </a:stretch>
            </a:blipFill>
          </p:spPr>
          <p:txBody>
            <a:bodyPr wrap="square" lIns="0" tIns="0" rIns="0" bIns="0" rtlCol="0"/>
            <a:lstStyle/>
            <a:p>
              <a:endParaRPr/>
            </a:p>
          </p:txBody>
        </p:sp>
        <p:sp>
          <p:nvSpPr>
            <p:cNvPr id="184" name="object 184"/>
            <p:cNvSpPr/>
            <p:nvPr/>
          </p:nvSpPr>
          <p:spPr>
            <a:xfrm>
              <a:off x="336954" y="971388"/>
              <a:ext cx="215202" cy="222777"/>
            </a:xfrm>
            <a:prstGeom prst="rect">
              <a:avLst/>
            </a:prstGeom>
            <a:blipFill>
              <a:blip r:embed="rId7" cstate="print"/>
              <a:stretch>
                <a:fillRect/>
              </a:stretch>
            </a:blipFill>
          </p:spPr>
          <p:txBody>
            <a:bodyPr wrap="square" lIns="0" tIns="0" rIns="0" bIns="0" rtlCol="0"/>
            <a:lstStyle/>
            <a:p>
              <a:endParaRPr/>
            </a:p>
          </p:txBody>
        </p:sp>
        <p:sp>
          <p:nvSpPr>
            <p:cNvPr id="185" name="object 185"/>
            <p:cNvSpPr/>
            <p:nvPr/>
          </p:nvSpPr>
          <p:spPr>
            <a:xfrm>
              <a:off x="336954" y="2811646"/>
              <a:ext cx="215203" cy="222781"/>
            </a:xfrm>
            <a:prstGeom prst="rect">
              <a:avLst/>
            </a:prstGeom>
            <a:blipFill>
              <a:blip r:embed="rId7" cstate="print"/>
              <a:stretch>
                <a:fillRect/>
              </a:stretch>
            </a:blipFill>
          </p:spPr>
          <p:txBody>
            <a:bodyPr wrap="square" lIns="0" tIns="0" rIns="0" bIns="0" rtlCol="0"/>
            <a:lstStyle/>
            <a:p>
              <a:endParaRPr/>
            </a:p>
          </p:txBody>
        </p:sp>
        <p:sp>
          <p:nvSpPr>
            <p:cNvPr id="186" name="object 186"/>
            <p:cNvSpPr/>
            <p:nvPr/>
          </p:nvSpPr>
          <p:spPr>
            <a:xfrm>
              <a:off x="1078149" y="137782"/>
              <a:ext cx="215194" cy="222781"/>
            </a:xfrm>
            <a:prstGeom prst="rect">
              <a:avLst/>
            </a:prstGeom>
            <a:blipFill>
              <a:blip r:embed="rId8" cstate="print"/>
              <a:stretch>
                <a:fillRect/>
              </a:stretch>
            </a:blipFill>
          </p:spPr>
          <p:txBody>
            <a:bodyPr wrap="square" lIns="0" tIns="0" rIns="0" bIns="0" rtlCol="0"/>
            <a:lstStyle/>
            <a:p>
              <a:endParaRPr/>
            </a:p>
          </p:txBody>
        </p:sp>
        <p:sp>
          <p:nvSpPr>
            <p:cNvPr id="187" name="object 187"/>
            <p:cNvSpPr/>
            <p:nvPr/>
          </p:nvSpPr>
          <p:spPr>
            <a:xfrm>
              <a:off x="1078149" y="3818297"/>
              <a:ext cx="215194" cy="222781"/>
            </a:xfrm>
            <a:prstGeom prst="rect">
              <a:avLst/>
            </a:prstGeom>
            <a:blipFill>
              <a:blip r:embed="rId9" cstate="print"/>
              <a:stretch>
                <a:fillRect/>
              </a:stretch>
            </a:blipFill>
          </p:spPr>
          <p:txBody>
            <a:bodyPr wrap="square" lIns="0" tIns="0" rIns="0" bIns="0" rtlCol="0"/>
            <a:lstStyle/>
            <a:p>
              <a:endParaRPr/>
            </a:p>
          </p:txBody>
        </p:sp>
        <p:sp>
          <p:nvSpPr>
            <p:cNvPr id="188" name="object 188"/>
            <p:cNvSpPr/>
            <p:nvPr/>
          </p:nvSpPr>
          <p:spPr>
            <a:xfrm>
              <a:off x="1078149" y="1978040"/>
              <a:ext cx="215194" cy="222777"/>
            </a:xfrm>
            <a:prstGeom prst="rect">
              <a:avLst/>
            </a:prstGeom>
            <a:blipFill>
              <a:blip r:embed="rId8" cstate="print"/>
              <a:stretch>
                <a:fillRect/>
              </a:stretch>
            </a:blipFill>
          </p:spPr>
          <p:txBody>
            <a:bodyPr wrap="square" lIns="0" tIns="0" rIns="0" bIns="0" rtlCol="0"/>
            <a:lstStyle/>
            <a:p>
              <a:endParaRPr/>
            </a:p>
          </p:txBody>
        </p:sp>
        <p:sp>
          <p:nvSpPr>
            <p:cNvPr id="202" name="object 202"/>
            <p:cNvSpPr/>
            <p:nvPr/>
          </p:nvSpPr>
          <p:spPr>
            <a:xfrm>
              <a:off x="4807082" y="0"/>
              <a:ext cx="582930" cy="713105"/>
            </a:xfrm>
            <a:custGeom>
              <a:avLst/>
              <a:gdLst/>
              <a:ahLst/>
              <a:cxnLst/>
              <a:rect l="l" t="t" r="r" b="b"/>
              <a:pathLst>
                <a:path w="582929" h="713105">
                  <a:moveTo>
                    <a:pt x="23614" y="565165"/>
                  </a:moveTo>
                  <a:lnTo>
                    <a:pt x="4024" y="545121"/>
                  </a:lnTo>
                  <a:lnTo>
                    <a:pt x="6522" y="537688"/>
                  </a:lnTo>
                  <a:lnTo>
                    <a:pt x="67155" y="454982"/>
                  </a:lnTo>
                  <a:lnTo>
                    <a:pt x="112494" y="399288"/>
                  </a:lnTo>
                  <a:lnTo>
                    <a:pt x="213616" y="279800"/>
                  </a:lnTo>
                  <a:lnTo>
                    <a:pt x="260308" y="225131"/>
                  </a:lnTo>
                  <a:lnTo>
                    <a:pt x="262964" y="222837"/>
                  </a:lnTo>
                  <a:lnTo>
                    <a:pt x="265138" y="219578"/>
                  </a:lnTo>
                  <a:lnTo>
                    <a:pt x="268062" y="215719"/>
                  </a:lnTo>
                  <a:lnTo>
                    <a:pt x="221930" y="198808"/>
                  </a:lnTo>
                  <a:lnTo>
                    <a:pt x="178749" y="176789"/>
                  </a:lnTo>
                  <a:lnTo>
                    <a:pt x="136962" y="152468"/>
                  </a:lnTo>
                  <a:lnTo>
                    <a:pt x="95014" y="128648"/>
                  </a:lnTo>
                  <a:lnTo>
                    <a:pt x="31280" y="96894"/>
                  </a:lnTo>
                  <a:lnTo>
                    <a:pt x="15246" y="89543"/>
                  </a:lnTo>
                  <a:lnTo>
                    <a:pt x="6991" y="84888"/>
                  </a:lnTo>
                  <a:lnTo>
                    <a:pt x="1887" y="80193"/>
                  </a:lnTo>
                  <a:lnTo>
                    <a:pt x="0" y="75388"/>
                  </a:lnTo>
                  <a:lnTo>
                    <a:pt x="1393" y="70398"/>
                  </a:lnTo>
                  <a:lnTo>
                    <a:pt x="6354" y="65237"/>
                  </a:lnTo>
                  <a:lnTo>
                    <a:pt x="12068" y="63689"/>
                  </a:lnTo>
                  <a:lnTo>
                    <a:pt x="18189" y="64625"/>
                  </a:lnTo>
                  <a:lnTo>
                    <a:pt x="73356" y="87727"/>
                  </a:lnTo>
                  <a:lnTo>
                    <a:pt x="121803" y="109536"/>
                  </a:lnTo>
                  <a:lnTo>
                    <a:pt x="194639" y="147521"/>
                  </a:lnTo>
                  <a:lnTo>
                    <a:pt x="219017" y="160013"/>
                  </a:lnTo>
                  <a:lnTo>
                    <a:pt x="231899" y="165821"/>
                  </a:lnTo>
                  <a:lnTo>
                    <a:pt x="245326" y="171186"/>
                  </a:lnTo>
                  <a:lnTo>
                    <a:pt x="274220" y="182127"/>
                  </a:lnTo>
                  <a:lnTo>
                    <a:pt x="367870" y="153570"/>
                  </a:lnTo>
                  <a:lnTo>
                    <a:pt x="337543" y="191750"/>
                  </a:lnTo>
                  <a:lnTo>
                    <a:pt x="335673" y="194175"/>
                  </a:lnTo>
                  <a:lnTo>
                    <a:pt x="334025" y="196717"/>
                  </a:lnTo>
                  <a:lnTo>
                    <a:pt x="331391" y="200302"/>
                  </a:lnTo>
                  <a:lnTo>
                    <a:pt x="374613" y="221480"/>
                  </a:lnTo>
                  <a:lnTo>
                    <a:pt x="377639" y="222922"/>
                  </a:lnTo>
                  <a:lnTo>
                    <a:pt x="326459" y="238528"/>
                  </a:lnTo>
                  <a:lnTo>
                    <a:pt x="326794" y="240466"/>
                  </a:lnTo>
                  <a:lnTo>
                    <a:pt x="291559" y="251211"/>
                  </a:lnTo>
                  <a:lnTo>
                    <a:pt x="289601" y="252735"/>
                  </a:lnTo>
                  <a:lnTo>
                    <a:pt x="287746" y="254599"/>
                  </a:lnTo>
                  <a:lnTo>
                    <a:pt x="286010" y="256241"/>
                  </a:lnTo>
                  <a:lnTo>
                    <a:pt x="157664" y="405298"/>
                  </a:lnTo>
                  <a:lnTo>
                    <a:pt x="125792" y="442898"/>
                  </a:lnTo>
                  <a:lnTo>
                    <a:pt x="89928" y="487565"/>
                  </a:lnTo>
                  <a:lnTo>
                    <a:pt x="54847" y="532967"/>
                  </a:lnTo>
                  <a:lnTo>
                    <a:pt x="45604" y="545291"/>
                  </a:lnTo>
                  <a:lnTo>
                    <a:pt x="40930" y="551451"/>
                  </a:lnTo>
                  <a:lnTo>
                    <a:pt x="36029" y="557438"/>
                  </a:lnTo>
                  <a:lnTo>
                    <a:pt x="30056" y="562586"/>
                  </a:lnTo>
                  <a:lnTo>
                    <a:pt x="23614" y="565165"/>
                  </a:lnTo>
                  <a:close/>
                </a:path>
                <a:path w="582929" h="713105">
                  <a:moveTo>
                    <a:pt x="367870" y="153570"/>
                  </a:moveTo>
                  <a:lnTo>
                    <a:pt x="274220" y="182127"/>
                  </a:lnTo>
                  <a:lnTo>
                    <a:pt x="272790" y="175631"/>
                  </a:lnTo>
                  <a:lnTo>
                    <a:pt x="272072" y="172025"/>
                  </a:lnTo>
                  <a:lnTo>
                    <a:pt x="257223" y="113686"/>
                  </a:lnTo>
                  <a:lnTo>
                    <a:pt x="228192" y="0"/>
                  </a:lnTo>
                  <a:lnTo>
                    <a:pt x="264476" y="0"/>
                  </a:lnTo>
                  <a:lnTo>
                    <a:pt x="279854" y="61341"/>
                  </a:lnTo>
                  <a:lnTo>
                    <a:pt x="284806" y="80788"/>
                  </a:lnTo>
                  <a:lnTo>
                    <a:pt x="291194" y="105437"/>
                  </a:lnTo>
                  <a:lnTo>
                    <a:pt x="304418" y="155856"/>
                  </a:lnTo>
                  <a:lnTo>
                    <a:pt x="305779" y="159706"/>
                  </a:lnTo>
                  <a:lnTo>
                    <a:pt x="307279" y="164627"/>
                  </a:lnTo>
                  <a:lnTo>
                    <a:pt x="375648" y="143779"/>
                  </a:lnTo>
                  <a:lnTo>
                    <a:pt x="367870" y="153570"/>
                  </a:lnTo>
                  <a:close/>
                </a:path>
                <a:path w="582929" h="713105">
                  <a:moveTo>
                    <a:pt x="375648" y="143779"/>
                  </a:moveTo>
                  <a:lnTo>
                    <a:pt x="307279" y="164627"/>
                  </a:lnTo>
                  <a:lnTo>
                    <a:pt x="308948" y="163377"/>
                  </a:lnTo>
                  <a:lnTo>
                    <a:pt x="310736" y="161904"/>
                  </a:lnTo>
                  <a:lnTo>
                    <a:pt x="312182" y="160536"/>
                  </a:lnTo>
                  <a:lnTo>
                    <a:pt x="441506" y="0"/>
                  </a:lnTo>
                  <a:lnTo>
                    <a:pt x="491816" y="0"/>
                  </a:lnTo>
                  <a:lnTo>
                    <a:pt x="393984" y="120786"/>
                  </a:lnTo>
                  <a:lnTo>
                    <a:pt x="375648" y="143779"/>
                  </a:lnTo>
                  <a:close/>
                </a:path>
                <a:path w="582929" h="713105">
                  <a:moveTo>
                    <a:pt x="572010" y="339656"/>
                  </a:moveTo>
                  <a:lnTo>
                    <a:pt x="555659" y="339820"/>
                  </a:lnTo>
                  <a:lnTo>
                    <a:pt x="548144" y="338403"/>
                  </a:lnTo>
                  <a:lnTo>
                    <a:pt x="541119" y="335537"/>
                  </a:lnTo>
                  <a:lnTo>
                    <a:pt x="489527" y="314979"/>
                  </a:lnTo>
                  <a:lnTo>
                    <a:pt x="438318" y="293557"/>
                  </a:lnTo>
                  <a:lnTo>
                    <a:pt x="387875" y="270406"/>
                  </a:lnTo>
                  <a:lnTo>
                    <a:pt x="338581" y="244662"/>
                  </a:lnTo>
                  <a:lnTo>
                    <a:pt x="335195" y="242727"/>
                  </a:lnTo>
                  <a:lnTo>
                    <a:pt x="331520" y="241065"/>
                  </a:lnTo>
                  <a:lnTo>
                    <a:pt x="326459" y="238528"/>
                  </a:lnTo>
                  <a:lnTo>
                    <a:pt x="377639" y="222922"/>
                  </a:lnTo>
                  <a:lnTo>
                    <a:pt x="396059" y="231701"/>
                  </a:lnTo>
                  <a:lnTo>
                    <a:pt x="417832" y="241360"/>
                  </a:lnTo>
                  <a:lnTo>
                    <a:pt x="452788" y="255819"/>
                  </a:lnTo>
                  <a:lnTo>
                    <a:pt x="558718" y="297900"/>
                  </a:lnTo>
                  <a:lnTo>
                    <a:pt x="563572" y="299758"/>
                  </a:lnTo>
                  <a:lnTo>
                    <a:pt x="568188" y="302060"/>
                  </a:lnTo>
                  <a:lnTo>
                    <a:pt x="572566" y="304805"/>
                  </a:lnTo>
                  <a:lnTo>
                    <a:pt x="577499" y="308891"/>
                  </a:lnTo>
                  <a:lnTo>
                    <a:pt x="580884" y="313744"/>
                  </a:lnTo>
                  <a:lnTo>
                    <a:pt x="582418" y="319406"/>
                  </a:lnTo>
                  <a:lnTo>
                    <a:pt x="581799" y="325915"/>
                  </a:lnTo>
                  <a:lnTo>
                    <a:pt x="579404" y="335176"/>
                  </a:lnTo>
                  <a:lnTo>
                    <a:pt x="572010" y="339656"/>
                  </a:lnTo>
                  <a:close/>
                </a:path>
                <a:path w="582929" h="713105">
                  <a:moveTo>
                    <a:pt x="420822" y="709950"/>
                  </a:moveTo>
                  <a:lnTo>
                    <a:pt x="387058" y="670933"/>
                  </a:lnTo>
                  <a:lnTo>
                    <a:pt x="373432" y="616276"/>
                  </a:lnTo>
                  <a:lnTo>
                    <a:pt x="324814" y="397712"/>
                  </a:lnTo>
                  <a:lnTo>
                    <a:pt x="306004" y="312657"/>
                  </a:lnTo>
                  <a:lnTo>
                    <a:pt x="294870" y="262071"/>
                  </a:lnTo>
                  <a:lnTo>
                    <a:pt x="293633" y="257626"/>
                  </a:lnTo>
                  <a:lnTo>
                    <a:pt x="291559" y="251211"/>
                  </a:lnTo>
                  <a:lnTo>
                    <a:pt x="326794" y="240466"/>
                  </a:lnTo>
                  <a:lnTo>
                    <a:pt x="327189" y="242757"/>
                  </a:lnTo>
                  <a:lnTo>
                    <a:pt x="327521" y="245067"/>
                  </a:lnTo>
                  <a:lnTo>
                    <a:pt x="328248" y="248369"/>
                  </a:lnTo>
                  <a:lnTo>
                    <a:pt x="382162" y="484611"/>
                  </a:lnTo>
                  <a:lnTo>
                    <a:pt x="403783" y="579611"/>
                  </a:lnTo>
                  <a:lnTo>
                    <a:pt x="414568" y="627100"/>
                  </a:lnTo>
                  <a:lnTo>
                    <a:pt x="423929" y="669314"/>
                  </a:lnTo>
                  <a:lnTo>
                    <a:pt x="427095" y="684298"/>
                  </a:lnTo>
                  <a:lnTo>
                    <a:pt x="427955" y="688116"/>
                  </a:lnTo>
                  <a:lnTo>
                    <a:pt x="429270" y="693650"/>
                  </a:lnTo>
                  <a:lnTo>
                    <a:pt x="427473" y="697537"/>
                  </a:lnTo>
                  <a:lnTo>
                    <a:pt x="425186" y="702871"/>
                  </a:lnTo>
                  <a:lnTo>
                    <a:pt x="420822" y="709950"/>
                  </a:lnTo>
                  <a:close/>
                </a:path>
              </a:pathLst>
            </a:custGeom>
            <a:solidFill>
              <a:srgbClr val="000000"/>
            </a:solidFill>
          </p:spPr>
          <p:txBody>
            <a:bodyPr wrap="square" lIns="0" tIns="0" rIns="0" bIns="0" rtlCol="0"/>
            <a:lstStyle/>
            <a:p>
              <a:endParaRPr/>
            </a:p>
          </p:txBody>
        </p:sp>
        <p:sp>
          <p:nvSpPr>
            <p:cNvPr id="222" name="object 222"/>
            <p:cNvSpPr/>
            <p:nvPr/>
          </p:nvSpPr>
          <p:spPr>
            <a:xfrm>
              <a:off x="2347026" y="950282"/>
              <a:ext cx="833119" cy="638175"/>
            </a:xfrm>
            <a:custGeom>
              <a:avLst/>
              <a:gdLst/>
              <a:ahLst/>
              <a:cxnLst/>
              <a:rect l="l" t="t" r="r" b="b"/>
              <a:pathLst>
                <a:path w="833119" h="638175">
                  <a:moveTo>
                    <a:pt x="432240" y="259191"/>
                  </a:moveTo>
                  <a:lnTo>
                    <a:pt x="421919" y="332487"/>
                  </a:lnTo>
                  <a:lnTo>
                    <a:pt x="416634" y="331307"/>
                  </a:lnTo>
                  <a:lnTo>
                    <a:pt x="414789" y="330857"/>
                  </a:lnTo>
                  <a:lnTo>
                    <a:pt x="412802" y="330453"/>
                  </a:lnTo>
                  <a:lnTo>
                    <a:pt x="265703" y="302793"/>
                  </a:lnTo>
                  <a:lnTo>
                    <a:pt x="219547" y="294038"/>
                  </a:lnTo>
                  <a:lnTo>
                    <a:pt x="171559" y="284798"/>
                  </a:lnTo>
                  <a:lnTo>
                    <a:pt x="123612" y="275372"/>
                  </a:lnTo>
                  <a:lnTo>
                    <a:pt x="67959" y="262193"/>
                  </a:lnTo>
                  <a:lnTo>
                    <a:pt x="39289" y="254577"/>
                  </a:lnTo>
                  <a:lnTo>
                    <a:pt x="12504" y="247612"/>
                  </a:lnTo>
                  <a:lnTo>
                    <a:pt x="10003" y="246988"/>
                  </a:lnTo>
                  <a:lnTo>
                    <a:pt x="6814" y="246403"/>
                  </a:lnTo>
                  <a:lnTo>
                    <a:pt x="5436" y="244575"/>
                  </a:lnTo>
                  <a:lnTo>
                    <a:pt x="3044" y="241244"/>
                  </a:lnTo>
                  <a:lnTo>
                    <a:pt x="0" y="236732"/>
                  </a:lnTo>
                  <a:lnTo>
                    <a:pt x="1474" y="230134"/>
                  </a:lnTo>
                  <a:lnTo>
                    <a:pt x="6065" y="226561"/>
                  </a:lnTo>
                  <a:lnTo>
                    <a:pt x="13866" y="224393"/>
                  </a:lnTo>
                  <a:lnTo>
                    <a:pt x="19058" y="225260"/>
                  </a:lnTo>
                  <a:lnTo>
                    <a:pt x="23545" y="226300"/>
                  </a:lnTo>
                  <a:lnTo>
                    <a:pt x="43652" y="230791"/>
                  </a:lnTo>
                  <a:lnTo>
                    <a:pt x="80893" y="239295"/>
                  </a:lnTo>
                  <a:lnTo>
                    <a:pt x="147456" y="252659"/>
                  </a:lnTo>
                  <a:lnTo>
                    <a:pt x="194853" y="261904"/>
                  </a:lnTo>
                  <a:lnTo>
                    <a:pt x="340412" y="289998"/>
                  </a:lnTo>
                  <a:lnTo>
                    <a:pt x="413478" y="303395"/>
                  </a:lnTo>
                  <a:lnTo>
                    <a:pt x="416570" y="303695"/>
                  </a:lnTo>
                  <a:lnTo>
                    <a:pt x="420445" y="304240"/>
                  </a:lnTo>
                  <a:lnTo>
                    <a:pt x="427980" y="250731"/>
                  </a:lnTo>
                  <a:lnTo>
                    <a:pt x="432240" y="259191"/>
                  </a:lnTo>
                  <a:close/>
                </a:path>
                <a:path w="833119" h="638175">
                  <a:moveTo>
                    <a:pt x="427980" y="250731"/>
                  </a:moveTo>
                  <a:lnTo>
                    <a:pt x="420445" y="304240"/>
                  </a:lnTo>
                  <a:lnTo>
                    <a:pt x="420118" y="302697"/>
                  </a:lnTo>
                  <a:lnTo>
                    <a:pt x="419675" y="301001"/>
                  </a:lnTo>
                  <a:lnTo>
                    <a:pt x="419195" y="299573"/>
                  </a:lnTo>
                  <a:lnTo>
                    <a:pt x="300067" y="58759"/>
                  </a:lnTo>
                  <a:lnTo>
                    <a:pt x="291614" y="41967"/>
                  </a:lnTo>
                  <a:lnTo>
                    <a:pt x="287624" y="33483"/>
                  </a:lnTo>
                  <a:lnTo>
                    <a:pt x="284135" y="24802"/>
                  </a:lnTo>
                  <a:lnTo>
                    <a:pt x="282195" y="19220"/>
                  </a:lnTo>
                  <a:lnTo>
                    <a:pt x="283076" y="11995"/>
                  </a:lnTo>
                  <a:lnTo>
                    <a:pt x="284323" y="6045"/>
                  </a:lnTo>
                  <a:lnTo>
                    <a:pt x="284966" y="3413"/>
                  </a:lnTo>
                  <a:lnTo>
                    <a:pt x="290073" y="49"/>
                  </a:lnTo>
                  <a:lnTo>
                    <a:pt x="293069" y="63"/>
                  </a:lnTo>
                  <a:lnTo>
                    <a:pt x="296485" y="0"/>
                  </a:lnTo>
                  <a:lnTo>
                    <a:pt x="320498" y="35605"/>
                  </a:lnTo>
                  <a:lnTo>
                    <a:pt x="336896" y="66259"/>
                  </a:lnTo>
                  <a:lnTo>
                    <a:pt x="427980" y="250731"/>
                  </a:lnTo>
                  <a:close/>
                </a:path>
                <a:path w="833119" h="638175">
                  <a:moveTo>
                    <a:pt x="607968" y="623557"/>
                  </a:moveTo>
                  <a:lnTo>
                    <a:pt x="605980" y="630899"/>
                  </a:lnTo>
                  <a:lnTo>
                    <a:pt x="594087" y="637936"/>
                  </a:lnTo>
                  <a:lnTo>
                    <a:pt x="586679" y="636348"/>
                  </a:lnTo>
                  <a:lnTo>
                    <a:pt x="581359" y="629610"/>
                  </a:lnTo>
                  <a:lnTo>
                    <a:pt x="576346" y="623596"/>
                  </a:lnTo>
                  <a:lnTo>
                    <a:pt x="543748" y="561618"/>
                  </a:lnTo>
                  <a:lnTo>
                    <a:pt x="519866" y="512743"/>
                  </a:lnTo>
                  <a:lnTo>
                    <a:pt x="483220" y="434266"/>
                  </a:lnTo>
                  <a:lnTo>
                    <a:pt x="447122" y="355772"/>
                  </a:lnTo>
                  <a:lnTo>
                    <a:pt x="446391" y="353219"/>
                  </a:lnTo>
                  <a:lnTo>
                    <a:pt x="444840" y="350686"/>
                  </a:lnTo>
                  <a:lnTo>
                    <a:pt x="443115" y="347449"/>
                  </a:lnTo>
                  <a:lnTo>
                    <a:pt x="416664" y="373647"/>
                  </a:lnTo>
                  <a:lnTo>
                    <a:pt x="387635" y="396191"/>
                  </a:lnTo>
                  <a:lnTo>
                    <a:pt x="327589" y="438164"/>
                  </a:lnTo>
                  <a:lnTo>
                    <a:pt x="285257" y="471675"/>
                  </a:lnTo>
                  <a:lnTo>
                    <a:pt x="275047" y="480310"/>
                  </a:lnTo>
                  <a:lnTo>
                    <a:pt x="266570" y="487283"/>
                  </a:lnTo>
                  <a:lnTo>
                    <a:pt x="260791" y="488647"/>
                  </a:lnTo>
                  <a:lnTo>
                    <a:pt x="257402" y="483678"/>
                  </a:lnTo>
                  <a:lnTo>
                    <a:pt x="252558" y="476462"/>
                  </a:lnTo>
                  <a:lnTo>
                    <a:pt x="257375" y="471288"/>
                  </a:lnTo>
                  <a:lnTo>
                    <a:pt x="292421" y="439915"/>
                  </a:lnTo>
                  <a:lnTo>
                    <a:pt x="322994" y="413698"/>
                  </a:lnTo>
                  <a:lnTo>
                    <a:pt x="372540" y="375943"/>
                  </a:lnTo>
                  <a:lnTo>
                    <a:pt x="388971" y="363236"/>
                  </a:lnTo>
                  <a:lnTo>
                    <a:pt x="397106" y="356268"/>
                  </a:lnTo>
                  <a:lnTo>
                    <a:pt x="405110" y="348784"/>
                  </a:lnTo>
                  <a:lnTo>
                    <a:pt x="421919" y="332487"/>
                  </a:lnTo>
                  <a:lnTo>
                    <a:pt x="432240" y="259191"/>
                  </a:lnTo>
                  <a:lnTo>
                    <a:pt x="448854" y="292180"/>
                  </a:lnTo>
                  <a:lnTo>
                    <a:pt x="449927" y="294236"/>
                  </a:lnTo>
                  <a:lnTo>
                    <a:pt x="451153" y="296178"/>
                  </a:lnTo>
                  <a:lnTo>
                    <a:pt x="452781" y="299130"/>
                  </a:lnTo>
                  <a:lnTo>
                    <a:pt x="481243" y="276290"/>
                  </a:lnTo>
                  <a:lnTo>
                    <a:pt x="483207" y="274678"/>
                  </a:lnTo>
                  <a:lnTo>
                    <a:pt x="477567" y="314734"/>
                  </a:lnTo>
                  <a:lnTo>
                    <a:pt x="479011" y="315125"/>
                  </a:lnTo>
                  <a:lnTo>
                    <a:pt x="475127" y="342702"/>
                  </a:lnTo>
                  <a:lnTo>
                    <a:pt x="475551" y="344531"/>
                  </a:lnTo>
                  <a:lnTo>
                    <a:pt x="476242" y="346397"/>
                  </a:lnTo>
                  <a:lnTo>
                    <a:pt x="476819" y="348112"/>
                  </a:lnTo>
                  <a:lnTo>
                    <a:pt x="491016" y="379388"/>
                  </a:lnTo>
                  <a:lnTo>
                    <a:pt x="534594" y="475245"/>
                  </a:lnTo>
                  <a:lnTo>
                    <a:pt x="554208" y="517579"/>
                  </a:lnTo>
                  <a:lnTo>
                    <a:pt x="573522" y="556436"/>
                  </a:lnTo>
                  <a:lnTo>
                    <a:pt x="593593" y="594991"/>
                  </a:lnTo>
                  <a:lnTo>
                    <a:pt x="597120" y="601885"/>
                  </a:lnTo>
                  <a:lnTo>
                    <a:pt x="601218" y="608587"/>
                  </a:lnTo>
                  <a:lnTo>
                    <a:pt x="607968" y="623557"/>
                  </a:lnTo>
                  <a:close/>
                </a:path>
                <a:path w="833119" h="638175">
                  <a:moveTo>
                    <a:pt x="626029" y="178840"/>
                  </a:moveTo>
                  <a:lnTo>
                    <a:pt x="620901" y="190096"/>
                  </a:lnTo>
                  <a:lnTo>
                    <a:pt x="617514" y="194791"/>
                  </a:lnTo>
                  <a:lnTo>
                    <a:pt x="613286" y="198688"/>
                  </a:lnTo>
                  <a:lnTo>
                    <a:pt x="582569" y="227460"/>
                  </a:lnTo>
                  <a:lnTo>
                    <a:pt x="551378" y="255694"/>
                  </a:lnTo>
                  <a:lnTo>
                    <a:pt x="519241" y="282851"/>
                  </a:lnTo>
                  <a:lnTo>
                    <a:pt x="485682" y="308391"/>
                  </a:lnTo>
                  <a:lnTo>
                    <a:pt x="483262" y="310092"/>
                  </a:lnTo>
                  <a:lnTo>
                    <a:pt x="480939" y="312078"/>
                  </a:lnTo>
                  <a:lnTo>
                    <a:pt x="477567" y="314734"/>
                  </a:lnTo>
                  <a:lnTo>
                    <a:pt x="483207" y="274678"/>
                  </a:lnTo>
                  <a:lnTo>
                    <a:pt x="495167" y="264865"/>
                  </a:lnTo>
                  <a:lnTo>
                    <a:pt x="508808" y="253037"/>
                  </a:lnTo>
                  <a:lnTo>
                    <a:pt x="529986" y="233712"/>
                  </a:lnTo>
                  <a:lnTo>
                    <a:pt x="592967" y="174593"/>
                  </a:lnTo>
                  <a:lnTo>
                    <a:pt x="595804" y="171862"/>
                  </a:lnTo>
                  <a:lnTo>
                    <a:pt x="598984" y="169363"/>
                  </a:lnTo>
                  <a:lnTo>
                    <a:pt x="602168" y="167314"/>
                  </a:lnTo>
                  <a:lnTo>
                    <a:pt x="607981" y="163777"/>
                  </a:lnTo>
                  <a:lnTo>
                    <a:pt x="614067" y="163137"/>
                  </a:lnTo>
                  <a:lnTo>
                    <a:pt x="625309" y="172342"/>
                  </a:lnTo>
                  <a:lnTo>
                    <a:pt x="626029" y="178840"/>
                  </a:lnTo>
                  <a:close/>
                </a:path>
                <a:path w="833119" h="638175">
                  <a:moveTo>
                    <a:pt x="832976" y="400858"/>
                  </a:moveTo>
                  <a:lnTo>
                    <a:pt x="831658" y="408287"/>
                  </a:lnTo>
                  <a:lnTo>
                    <a:pt x="826494" y="412052"/>
                  </a:lnTo>
                  <a:lnTo>
                    <a:pt x="822433" y="413794"/>
                  </a:lnTo>
                  <a:lnTo>
                    <a:pt x="818677" y="415307"/>
                  </a:lnTo>
                  <a:lnTo>
                    <a:pt x="812915" y="414608"/>
                  </a:lnTo>
                  <a:lnTo>
                    <a:pt x="767117" y="406285"/>
                  </a:lnTo>
                  <a:lnTo>
                    <a:pt x="571559" y="363393"/>
                  </a:lnTo>
                  <a:lnTo>
                    <a:pt x="483680" y="343906"/>
                  </a:lnTo>
                  <a:lnTo>
                    <a:pt x="480755" y="343379"/>
                  </a:lnTo>
                  <a:lnTo>
                    <a:pt x="475127" y="342702"/>
                  </a:lnTo>
                  <a:lnTo>
                    <a:pt x="479011" y="315125"/>
                  </a:lnTo>
                  <a:lnTo>
                    <a:pt x="480586" y="315551"/>
                  </a:lnTo>
                  <a:lnTo>
                    <a:pt x="482417" y="316098"/>
                  </a:lnTo>
                  <a:lnTo>
                    <a:pt x="487788" y="317268"/>
                  </a:lnTo>
                  <a:lnTo>
                    <a:pt x="677235" y="357863"/>
                  </a:lnTo>
                  <a:lnTo>
                    <a:pt x="773827" y="378638"/>
                  </a:lnTo>
                  <a:lnTo>
                    <a:pt x="817295" y="388349"/>
                  </a:lnTo>
                  <a:lnTo>
                    <a:pt x="820204" y="388980"/>
                  </a:lnTo>
                  <a:lnTo>
                    <a:pt x="824442" y="389849"/>
                  </a:lnTo>
                  <a:lnTo>
                    <a:pt x="826547" y="392323"/>
                  </a:lnTo>
                  <a:lnTo>
                    <a:pt x="829493" y="395596"/>
                  </a:lnTo>
                  <a:lnTo>
                    <a:pt x="832976" y="400858"/>
                  </a:lnTo>
                  <a:close/>
                </a:path>
              </a:pathLst>
            </a:custGeom>
            <a:solidFill>
              <a:srgbClr val="000000"/>
            </a:solidFill>
          </p:spPr>
          <p:txBody>
            <a:bodyPr wrap="square" lIns="0" tIns="0" rIns="0" bIns="0" rtlCol="0"/>
            <a:lstStyle/>
            <a:p>
              <a:endParaRPr/>
            </a:p>
          </p:txBody>
        </p:sp>
      </p:grpSp>
      <p:grpSp>
        <p:nvGrpSpPr>
          <p:cNvPr id="7169" name="Group 7168">
            <a:extLst>
              <a:ext uri="{FF2B5EF4-FFF2-40B4-BE49-F238E27FC236}">
                <a16:creationId xmlns:a16="http://schemas.microsoft.com/office/drawing/2014/main" id="{ED263898-262D-7971-8C86-B2DB88410671}"/>
              </a:ext>
              <a:ext uri="{C183D7F6-B498-43B3-948B-1728B52AA6E4}">
                <adec:decorative xmlns:adec="http://schemas.microsoft.com/office/drawing/2017/decorative" val="1"/>
              </a:ext>
            </a:extLst>
          </p:cNvPr>
          <p:cNvGrpSpPr/>
          <p:nvPr/>
        </p:nvGrpSpPr>
        <p:grpSpPr>
          <a:xfrm>
            <a:off x="13156483" y="6381734"/>
            <a:ext cx="5132032" cy="3652517"/>
            <a:chOff x="13156483" y="6381734"/>
            <a:chExt cx="5132032" cy="3652517"/>
          </a:xfrm>
        </p:grpSpPr>
        <p:sp>
          <p:nvSpPr>
            <p:cNvPr id="4" name="object 4"/>
            <p:cNvSpPr/>
            <p:nvPr/>
          </p:nvSpPr>
          <p:spPr>
            <a:xfrm>
              <a:off x="13156483" y="8086569"/>
              <a:ext cx="189865" cy="0"/>
            </a:xfrm>
            <a:custGeom>
              <a:avLst/>
              <a:gdLst/>
              <a:ahLst/>
              <a:cxnLst/>
              <a:rect l="l" t="t" r="r" b="b"/>
              <a:pathLst>
                <a:path w="189865">
                  <a:moveTo>
                    <a:pt x="0" y="0"/>
                  </a:moveTo>
                  <a:lnTo>
                    <a:pt x="189857" y="0"/>
                  </a:lnTo>
                </a:path>
              </a:pathLst>
            </a:custGeom>
            <a:ln w="25889">
              <a:solidFill>
                <a:srgbClr val="FFF9E7"/>
              </a:solidFill>
            </a:ln>
          </p:spPr>
          <p:txBody>
            <a:bodyPr wrap="square" lIns="0" tIns="0" rIns="0" bIns="0" rtlCol="0"/>
            <a:lstStyle/>
            <a:p>
              <a:endParaRPr/>
            </a:p>
          </p:txBody>
        </p:sp>
        <p:sp>
          <p:nvSpPr>
            <p:cNvPr id="5" name="object 5"/>
            <p:cNvSpPr/>
            <p:nvPr/>
          </p:nvSpPr>
          <p:spPr>
            <a:xfrm>
              <a:off x="13156483" y="7500604"/>
              <a:ext cx="189865" cy="0"/>
            </a:xfrm>
            <a:custGeom>
              <a:avLst/>
              <a:gdLst/>
              <a:ahLst/>
              <a:cxnLst/>
              <a:rect l="l" t="t" r="r" b="b"/>
              <a:pathLst>
                <a:path w="189865">
                  <a:moveTo>
                    <a:pt x="0" y="0"/>
                  </a:moveTo>
                  <a:lnTo>
                    <a:pt x="189857" y="0"/>
                  </a:lnTo>
                </a:path>
              </a:pathLst>
            </a:custGeom>
            <a:ln w="25890">
              <a:solidFill>
                <a:srgbClr val="FFF9E7"/>
              </a:solidFill>
            </a:ln>
          </p:spPr>
          <p:txBody>
            <a:bodyPr wrap="square" lIns="0" tIns="0" rIns="0" bIns="0" rtlCol="0"/>
            <a:lstStyle/>
            <a:p>
              <a:endParaRPr/>
            </a:p>
          </p:txBody>
        </p:sp>
        <p:sp>
          <p:nvSpPr>
            <p:cNvPr id="6" name="object 6"/>
            <p:cNvSpPr/>
            <p:nvPr/>
          </p:nvSpPr>
          <p:spPr>
            <a:xfrm>
              <a:off x="13156483" y="6914639"/>
              <a:ext cx="189865" cy="0"/>
            </a:xfrm>
            <a:custGeom>
              <a:avLst/>
              <a:gdLst/>
              <a:ahLst/>
              <a:cxnLst/>
              <a:rect l="l" t="t" r="r" b="b"/>
              <a:pathLst>
                <a:path w="189865">
                  <a:moveTo>
                    <a:pt x="0" y="0"/>
                  </a:moveTo>
                  <a:lnTo>
                    <a:pt x="189857" y="0"/>
                  </a:lnTo>
                </a:path>
              </a:pathLst>
            </a:custGeom>
            <a:ln w="25889">
              <a:solidFill>
                <a:srgbClr val="FFF9E7"/>
              </a:solidFill>
            </a:ln>
          </p:spPr>
          <p:txBody>
            <a:bodyPr wrap="square" lIns="0" tIns="0" rIns="0" bIns="0" rtlCol="0"/>
            <a:lstStyle/>
            <a:p>
              <a:endParaRPr/>
            </a:p>
          </p:txBody>
        </p:sp>
        <p:sp>
          <p:nvSpPr>
            <p:cNvPr id="7" name="object 7"/>
            <p:cNvSpPr/>
            <p:nvPr/>
          </p:nvSpPr>
          <p:spPr>
            <a:xfrm>
              <a:off x="13156483" y="8672526"/>
              <a:ext cx="189865" cy="0"/>
            </a:xfrm>
            <a:custGeom>
              <a:avLst/>
              <a:gdLst/>
              <a:ahLst/>
              <a:cxnLst/>
              <a:rect l="l" t="t" r="r" b="b"/>
              <a:pathLst>
                <a:path w="189865">
                  <a:moveTo>
                    <a:pt x="0" y="0"/>
                  </a:moveTo>
                  <a:lnTo>
                    <a:pt x="189857" y="0"/>
                  </a:lnTo>
                </a:path>
              </a:pathLst>
            </a:custGeom>
            <a:ln w="25889">
              <a:solidFill>
                <a:srgbClr val="FFF9E7"/>
              </a:solidFill>
            </a:ln>
          </p:spPr>
          <p:txBody>
            <a:bodyPr wrap="square" lIns="0" tIns="0" rIns="0" bIns="0" rtlCol="0"/>
            <a:lstStyle/>
            <a:p>
              <a:endParaRPr/>
            </a:p>
          </p:txBody>
        </p:sp>
        <p:sp>
          <p:nvSpPr>
            <p:cNvPr id="8" name="object 8"/>
            <p:cNvSpPr/>
            <p:nvPr/>
          </p:nvSpPr>
          <p:spPr>
            <a:xfrm>
              <a:off x="13156483" y="9258492"/>
              <a:ext cx="189865" cy="0"/>
            </a:xfrm>
            <a:custGeom>
              <a:avLst/>
              <a:gdLst/>
              <a:ahLst/>
              <a:cxnLst/>
              <a:rect l="l" t="t" r="r" b="b"/>
              <a:pathLst>
                <a:path w="189865">
                  <a:moveTo>
                    <a:pt x="0" y="0"/>
                  </a:moveTo>
                  <a:lnTo>
                    <a:pt x="189857" y="0"/>
                  </a:lnTo>
                </a:path>
              </a:pathLst>
            </a:custGeom>
            <a:ln w="25889">
              <a:solidFill>
                <a:srgbClr val="FFF9E7"/>
              </a:solidFill>
            </a:ln>
          </p:spPr>
          <p:txBody>
            <a:bodyPr wrap="square" lIns="0" tIns="0" rIns="0" bIns="0" rtlCol="0"/>
            <a:lstStyle/>
            <a:p>
              <a:endParaRPr/>
            </a:p>
          </p:txBody>
        </p:sp>
        <p:sp>
          <p:nvSpPr>
            <p:cNvPr id="9" name="object 9"/>
            <p:cNvSpPr/>
            <p:nvPr/>
          </p:nvSpPr>
          <p:spPr>
            <a:xfrm>
              <a:off x="13156483" y="9844458"/>
              <a:ext cx="189865" cy="0"/>
            </a:xfrm>
            <a:custGeom>
              <a:avLst/>
              <a:gdLst/>
              <a:ahLst/>
              <a:cxnLst/>
              <a:rect l="l" t="t" r="r" b="b"/>
              <a:pathLst>
                <a:path w="189865">
                  <a:moveTo>
                    <a:pt x="0" y="0"/>
                  </a:moveTo>
                  <a:lnTo>
                    <a:pt x="189857" y="0"/>
                  </a:lnTo>
                </a:path>
              </a:pathLst>
            </a:custGeom>
            <a:ln w="25889">
              <a:solidFill>
                <a:srgbClr val="FFF9E7"/>
              </a:solidFill>
            </a:ln>
          </p:spPr>
          <p:txBody>
            <a:bodyPr wrap="square" lIns="0" tIns="0" rIns="0" bIns="0" rtlCol="0"/>
            <a:lstStyle/>
            <a:p>
              <a:endParaRPr/>
            </a:p>
          </p:txBody>
        </p:sp>
        <p:sp>
          <p:nvSpPr>
            <p:cNvPr id="10" name="object 10"/>
            <p:cNvSpPr/>
            <p:nvPr/>
          </p:nvSpPr>
          <p:spPr>
            <a:xfrm>
              <a:off x="17205171" y="6381734"/>
              <a:ext cx="0" cy="189865"/>
            </a:xfrm>
            <a:custGeom>
              <a:avLst/>
              <a:gdLst/>
              <a:ahLst/>
              <a:cxnLst/>
              <a:rect l="l" t="t" r="r" b="b"/>
              <a:pathLst>
                <a:path h="189865">
                  <a:moveTo>
                    <a:pt x="0" y="0"/>
                  </a:moveTo>
                  <a:lnTo>
                    <a:pt x="0" y="189857"/>
                  </a:lnTo>
                </a:path>
              </a:pathLst>
            </a:custGeom>
            <a:ln w="25889">
              <a:solidFill>
                <a:srgbClr val="FFF9E7"/>
              </a:solidFill>
            </a:ln>
          </p:spPr>
          <p:txBody>
            <a:bodyPr wrap="square" lIns="0" tIns="0" rIns="0" bIns="0" rtlCol="0"/>
            <a:lstStyle/>
            <a:p>
              <a:endParaRPr/>
            </a:p>
          </p:txBody>
        </p:sp>
        <p:sp>
          <p:nvSpPr>
            <p:cNvPr id="11" name="object 11"/>
            <p:cNvSpPr/>
            <p:nvPr/>
          </p:nvSpPr>
          <p:spPr>
            <a:xfrm>
              <a:off x="17205171" y="675191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12" name="object 12"/>
            <p:cNvSpPr/>
            <p:nvPr/>
          </p:nvSpPr>
          <p:spPr>
            <a:xfrm>
              <a:off x="16988986" y="6914496"/>
              <a:ext cx="396875" cy="0"/>
            </a:xfrm>
            <a:custGeom>
              <a:avLst/>
              <a:gdLst/>
              <a:ahLst/>
              <a:cxnLst/>
              <a:rect l="l" t="t" r="r" b="b"/>
              <a:pathLst>
                <a:path w="396875">
                  <a:moveTo>
                    <a:pt x="0" y="0"/>
                  </a:moveTo>
                  <a:lnTo>
                    <a:pt x="396722" y="0"/>
                  </a:lnTo>
                </a:path>
              </a:pathLst>
            </a:custGeom>
            <a:ln w="26670">
              <a:solidFill>
                <a:srgbClr val="FFF9E7"/>
              </a:solidFill>
            </a:ln>
          </p:spPr>
          <p:txBody>
            <a:bodyPr wrap="square" lIns="0" tIns="0" rIns="0" bIns="0" rtlCol="0"/>
            <a:lstStyle/>
            <a:p>
              <a:endParaRPr/>
            </a:p>
          </p:txBody>
        </p:sp>
        <p:sp>
          <p:nvSpPr>
            <p:cNvPr id="13" name="object 13"/>
            <p:cNvSpPr/>
            <p:nvPr/>
          </p:nvSpPr>
          <p:spPr>
            <a:xfrm>
              <a:off x="17205173" y="6927831"/>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14" name="object 14"/>
            <p:cNvSpPr/>
            <p:nvPr/>
          </p:nvSpPr>
          <p:spPr>
            <a:xfrm>
              <a:off x="17205171" y="848358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15" name="object 15"/>
            <p:cNvSpPr/>
            <p:nvPr/>
          </p:nvSpPr>
          <p:spPr>
            <a:xfrm>
              <a:off x="16988986" y="8672810"/>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16" name="object 16"/>
            <p:cNvSpPr/>
            <p:nvPr/>
          </p:nvSpPr>
          <p:spPr>
            <a:xfrm>
              <a:off x="17205173" y="868551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17" name="object 17"/>
            <p:cNvSpPr/>
            <p:nvPr/>
          </p:nvSpPr>
          <p:spPr>
            <a:xfrm>
              <a:off x="17205171" y="7905731"/>
              <a:ext cx="0" cy="167640"/>
            </a:xfrm>
            <a:custGeom>
              <a:avLst/>
              <a:gdLst/>
              <a:ahLst/>
              <a:cxnLst/>
              <a:rect l="l" t="t" r="r" b="b"/>
              <a:pathLst>
                <a:path h="167640">
                  <a:moveTo>
                    <a:pt x="0" y="0"/>
                  </a:moveTo>
                  <a:lnTo>
                    <a:pt x="0" y="167640"/>
                  </a:lnTo>
                </a:path>
              </a:pathLst>
            </a:custGeom>
            <a:ln w="25889">
              <a:solidFill>
                <a:srgbClr val="FFF9E7"/>
              </a:solidFill>
            </a:ln>
          </p:spPr>
          <p:txBody>
            <a:bodyPr wrap="square" lIns="0" tIns="0" rIns="0" bIns="0" rtlCol="0"/>
            <a:lstStyle/>
            <a:p>
              <a:endParaRPr/>
            </a:p>
          </p:txBody>
        </p:sp>
        <p:sp>
          <p:nvSpPr>
            <p:cNvPr id="18" name="object 18"/>
            <p:cNvSpPr/>
            <p:nvPr/>
          </p:nvSpPr>
          <p:spPr>
            <a:xfrm>
              <a:off x="16988986" y="8086706"/>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19" name="object 19"/>
            <p:cNvSpPr/>
            <p:nvPr/>
          </p:nvSpPr>
          <p:spPr>
            <a:xfrm>
              <a:off x="17205173" y="8100041"/>
              <a:ext cx="0" cy="203200"/>
            </a:xfrm>
            <a:custGeom>
              <a:avLst/>
              <a:gdLst/>
              <a:ahLst/>
              <a:cxnLst/>
              <a:rect l="l" t="t" r="r" b="b"/>
              <a:pathLst>
                <a:path h="203200">
                  <a:moveTo>
                    <a:pt x="0" y="0"/>
                  </a:moveTo>
                  <a:lnTo>
                    <a:pt x="0" y="203199"/>
                  </a:lnTo>
                </a:path>
              </a:pathLst>
            </a:custGeom>
            <a:ln w="25889">
              <a:solidFill>
                <a:srgbClr val="FFF9E7"/>
              </a:solidFill>
            </a:ln>
          </p:spPr>
          <p:txBody>
            <a:bodyPr wrap="square" lIns="0" tIns="0" rIns="0" bIns="0" rtlCol="0"/>
            <a:lstStyle/>
            <a:p>
              <a:endParaRPr/>
            </a:p>
          </p:txBody>
        </p:sp>
        <p:sp>
          <p:nvSpPr>
            <p:cNvPr id="20" name="object 20"/>
            <p:cNvSpPr/>
            <p:nvPr/>
          </p:nvSpPr>
          <p:spPr>
            <a:xfrm>
              <a:off x="17205171" y="7328975"/>
              <a:ext cx="0" cy="158750"/>
            </a:xfrm>
            <a:custGeom>
              <a:avLst/>
              <a:gdLst/>
              <a:ahLst/>
              <a:cxnLst/>
              <a:rect l="l" t="t" r="r" b="b"/>
              <a:pathLst>
                <a:path h="158750">
                  <a:moveTo>
                    <a:pt x="0" y="0"/>
                  </a:moveTo>
                  <a:lnTo>
                    <a:pt x="0" y="158683"/>
                  </a:lnTo>
                </a:path>
              </a:pathLst>
            </a:custGeom>
            <a:ln w="25889">
              <a:solidFill>
                <a:srgbClr val="FFF9E7"/>
              </a:solidFill>
            </a:ln>
          </p:spPr>
          <p:txBody>
            <a:bodyPr wrap="square" lIns="0" tIns="0" rIns="0" bIns="0" rtlCol="0"/>
            <a:lstStyle/>
            <a:p>
              <a:endParaRPr/>
            </a:p>
          </p:txBody>
        </p:sp>
        <p:sp>
          <p:nvSpPr>
            <p:cNvPr id="21" name="object 21"/>
            <p:cNvSpPr/>
            <p:nvPr/>
          </p:nvSpPr>
          <p:spPr>
            <a:xfrm>
              <a:off x="16988986" y="7500604"/>
              <a:ext cx="396875" cy="0"/>
            </a:xfrm>
            <a:custGeom>
              <a:avLst/>
              <a:gdLst/>
              <a:ahLst/>
              <a:cxnLst/>
              <a:rect l="l" t="t" r="r" b="b"/>
              <a:pathLst>
                <a:path w="396875">
                  <a:moveTo>
                    <a:pt x="0" y="0"/>
                  </a:moveTo>
                  <a:lnTo>
                    <a:pt x="396722" y="0"/>
                  </a:lnTo>
                </a:path>
              </a:pathLst>
            </a:custGeom>
            <a:ln w="25890">
              <a:solidFill>
                <a:srgbClr val="FFF9E7"/>
              </a:solidFill>
            </a:ln>
          </p:spPr>
          <p:txBody>
            <a:bodyPr wrap="square" lIns="0" tIns="0" rIns="0" bIns="0" rtlCol="0"/>
            <a:lstStyle/>
            <a:p>
              <a:endParaRPr/>
            </a:p>
          </p:txBody>
        </p:sp>
        <p:sp>
          <p:nvSpPr>
            <p:cNvPr id="22" name="object 22"/>
            <p:cNvSpPr/>
            <p:nvPr/>
          </p:nvSpPr>
          <p:spPr>
            <a:xfrm>
              <a:off x="17205173" y="751354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24" name="object 24"/>
            <p:cNvSpPr/>
            <p:nvPr/>
          </p:nvSpPr>
          <p:spPr>
            <a:xfrm>
              <a:off x="17205171" y="9636741"/>
              <a:ext cx="0" cy="194310"/>
            </a:xfrm>
            <a:custGeom>
              <a:avLst/>
              <a:gdLst/>
              <a:ahLst/>
              <a:cxnLst/>
              <a:rect l="l" t="t" r="r" b="b"/>
              <a:pathLst>
                <a:path h="194309">
                  <a:moveTo>
                    <a:pt x="0" y="0"/>
                  </a:moveTo>
                  <a:lnTo>
                    <a:pt x="0" y="194309"/>
                  </a:lnTo>
                </a:path>
              </a:pathLst>
            </a:custGeom>
            <a:ln w="25889">
              <a:solidFill>
                <a:srgbClr val="FFF9E7"/>
              </a:solidFill>
            </a:ln>
          </p:spPr>
          <p:txBody>
            <a:bodyPr wrap="square" lIns="0" tIns="0" rIns="0" bIns="0" rtlCol="0"/>
            <a:lstStyle/>
            <a:p>
              <a:endParaRPr/>
            </a:p>
          </p:txBody>
        </p:sp>
        <p:sp>
          <p:nvSpPr>
            <p:cNvPr id="25" name="object 25"/>
            <p:cNvSpPr/>
            <p:nvPr/>
          </p:nvSpPr>
          <p:spPr>
            <a:xfrm>
              <a:off x="16988986" y="984438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26" name="object 26"/>
            <p:cNvSpPr/>
            <p:nvPr/>
          </p:nvSpPr>
          <p:spPr>
            <a:xfrm>
              <a:off x="17205173" y="985772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27" name="object 27"/>
            <p:cNvSpPr/>
            <p:nvPr/>
          </p:nvSpPr>
          <p:spPr>
            <a:xfrm>
              <a:off x="17205171" y="906016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28" name="object 28"/>
            <p:cNvSpPr/>
            <p:nvPr/>
          </p:nvSpPr>
          <p:spPr>
            <a:xfrm>
              <a:off x="16988986" y="9258281"/>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29" name="object 29"/>
            <p:cNvSpPr/>
            <p:nvPr/>
          </p:nvSpPr>
          <p:spPr>
            <a:xfrm>
              <a:off x="17205173" y="9270981"/>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30" name="object 30"/>
            <p:cNvSpPr/>
            <p:nvPr/>
          </p:nvSpPr>
          <p:spPr>
            <a:xfrm>
              <a:off x="17791129" y="6381734"/>
              <a:ext cx="0" cy="189865"/>
            </a:xfrm>
            <a:custGeom>
              <a:avLst/>
              <a:gdLst/>
              <a:ahLst/>
              <a:cxnLst/>
              <a:rect l="l" t="t" r="r" b="b"/>
              <a:pathLst>
                <a:path h="189865">
                  <a:moveTo>
                    <a:pt x="0" y="0"/>
                  </a:moveTo>
                  <a:lnTo>
                    <a:pt x="0" y="189857"/>
                  </a:lnTo>
                </a:path>
              </a:pathLst>
            </a:custGeom>
            <a:ln w="25889">
              <a:solidFill>
                <a:srgbClr val="FFF9E7"/>
              </a:solidFill>
            </a:ln>
          </p:spPr>
          <p:txBody>
            <a:bodyPr wrap="square" lIns="0" tIns="0" rIns="0" bIns="0" rtlCol="0"/>
            <a:lstStyle/>
            <a:p>
              <a:endParaRPr/>
            </a:p>
          </p:txBody>
        </p:sp>
        <p:sp>
          <p:nvSpPr>
            <p:cNvPr id="31" name="object 31"/>
            <p:cNvSpPr/>
            <p:nvPr/>
          </p:nvSpPr>
          <p:spPr>
            <a:xfrm>
              <a:off x="17791129" y="675191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32" name="object 32"/>
            <p:cNvSpPr/>
            <p:nvPr/>
          </p:nvSpPr>
          <p:spPr>
            <a:xfrm>
              <a:off x="17566044" y="6914496"/>
              <a:ext cx="396875" cy="0"/>
            </a:xfrm>
            <a:custGeom>
              <a:avLst/>
              <a:gdLst/>
              <a:ahLst/>
              <a:cxnLst/>
              <a:rect l="l" t="t" r="r" b="b"/>
              <a:pathLst>
                <a:path w="396875">
                  <a:moveTo>
                    <a:pt x="0" y="0"/>
                  </a:moveTo>
                  <a:lnTo>
                    <a:pt x="396722" y="0"/>
                  </a:lnTo>
                </a:path>
              </a:pathLst>
            </a:custGeom>
            <a:ln w="26670">
              <a:solidFill>
                <a:srgbClr val="FFF9E7"/>
              </a:solidFill>
            </a:ln>
          </p:spPr>
          <p:txBody>
            <a:bodyPr wrap="square" lIns="0" tIns="0" rIns="0" bIns="0" rtlCol="0"/>
            <a:lstStyle/>
            <a:p>
              <a:endParaRPr/>
            </a:p>
          </p:txBody>
        </p:sp>
        <p:sp>
          <p:nvSpPr>
            <p:cNvPr id="33" name="object 33"/>
            <p:cNvSpPr/>
            <p:nvPr/>
          </p:nvSpPr>
          <p:spPr>
            <a:xfrm>
              <a:off x="17791129" y="6927831"/>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34" name="object 34"/>
            <p:cNvSpPr/>
            <p:nvPr/>
          </p:nvSpPr>
          <p:spPr>
            <a:xfrm>
              <a:off x="17791129" y="7328975"/>
              <a:ext cx="0" cy="158750"/>
            </a:xfrm>
            <a:custGeom>
              <a:avLst/>
              <a:gdLst/>
              <a:ahLst/>
              <a:cxnLst/>
              <a:rect l="l" t="t" r="r" b="b"/>
              <a:pathLst>
                <a:path h="158750">
                  <a:moveTo>
                    <a:pt x="0" y="0"/>
                  </a:moveTo>
                  <a:lnTo>
                    <a:pt x="0" y="158683"/>
                  </a:lnTo>
                </a:path>
              </a:pathLst>
            </a:custGeom>
            <a:ln w="25889">
              <a:solidFill>
                <a:srgbClr val="FFF9E7"/>
              </a:solidFill>
            </a:ln>
          </p:spPr>
          <p:txBody>
            <a:bodyPr wrap="square" lIns="0" tIns="0" rIns="0" bIns="0" rtlCol="0"/>
            <a:lstStyle/>
            <a:p>
              <a:endParaRPr/>
            </a:p>
          </p:txBody>
        </p:sp>
        <p:sp>
          <p:nvSpPr>
            <p:cNvPr id="35" name="object 35"/>
            <p:cNvSpPr/>
            <p:nvPr/>
          </p:nvSpPr>
          <p:spPr>
            <a:xfrm>
              <a:off x="17566044" y="7500604"/>
              <a:ext cx="396875" cy="0"/>
            </a:xfrm>
            <a:custGeom>
              <a:avLst/>
              <a:gdLst/>
              <a:ahLst/>
              <a:cxnLst/>
              <a:rect l="l" t="t" r="r" b="b"/>
              <a:pathLst>
                <a:path w="396875">
                  <a:moveTo>
                    <a:pt x="0" y="0"/>
                  </a:moveTo>
                  <a:lnTo>
                    <a:pt x="396722" y="0"/>
                  </a:lnTo>
                </a:path>
              </a:pathLst>
            </a:custGeom>
            <a:ln w="25890">
              <a:solidFill>
                <a:srgbClr val="FFF9E7"/>
              </a:solidFill>
            </a:ln>
          </p:spPr>
          <p:txBody>
            <a:bodyPr wrap="square" lIns="0" tIns="0" rIns="0" bIns="0" rtlCol="0"/>
            <a:lstStyle/>
            <a:p>
              <a:endParaRPr/>
            </a:p>
          </p:txBody>
        </p:sp>
        <p:sp>
          <p:nvSpPr>
            <p:cNvPr id="36" name="object 36"/>
            <p:cNvSpPr/>
            <p:nvPr/>
          </p:nvSpPr>
          <p:spPr>
            <a:xfrm>
              <a:off x="17791129" y="751354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37" name="object 37"/>
            <p:cNvSpPr/>
            <p:nvPr/>
          </p:nvSpPr>
          <p:spPr>
            <a:xfrm>
              <a:off x="17791129" y="7905731"/>
              <a:ext cx="0" cy="167640"/>
            </a:xfrm>
            <a:custGeom>
              <a:avLst/>
              <a:gdLst/>
              <a:ahLst/>
              <a:cxnLst/>
              <a:rect l="l" t="t" r="r" b="b"/>
              <a:pathLst>
                <a:path h="167640">
                  <a:moveTo>
                    <a:pt x="0" y="0"/>
                  </a:moveTo>
                  <a:lnTo>
                    <a:pt x="0" y="167640"/>
                  </a:lnTo>
                </a:path>
              </a:pathLst>
            </a:custGeom>
            <a:ln w="25889">
              <a:solidFill>
                <a:srgbClr val="FFF9E7"/>
              </a:solidFill>
            </a:ln>
          </p:spPr>
          <p:txBody>
            <a:bodyPr wrap="square" lIns="0" tIns="0" rIns="0" bIns="0" rtlCol="0"/>
            <a:lstStyle/>
            <a:p>
              <a:endParaRPr/>
            </a:p>
          </p:txBody>
        </p:sp>
        <p:sp>
          <p:nvSpPr>
            <p:cNvPr id="38" name="object 38"/>
            <p:cNvSpPr/>
            <p:nvPr/>
          </p:nvSpPr>
          <p:spPr>
            <a:xfrm>
              <a:off x="17566044" y="8086706"/>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39" name="object 39"/>
            <p:cNvSpPr/>
            <p:nvPr/>
          </p:nvSpPr>
          <p:spPr>
            <a:xfrm>
              <a:off x="17791129" y="8100041"/>
              <a:ext cx="0" cy="203200"/>
            </a:xfrm>
            <a:custGeom>
              <a:avLst/>
              <a:gdLst/>
              <a:ahLst/>
              <a:cxnLst/>
              <a:rect l="l" t="t" r="r" b="b"/>
              <a:pathLst>
                <a:path h="203200">
                  <a:moveTo>
                    <a:pt x="0" y="0"/>
                  </a:moveTo>
                  <a:lnTo>
                    <a:pt x="0" y="203199"/>
                  </a:lnTo>
                </a:path>
              </a:pathLst>
            </a:custGeom>
            <a:ln w="25889">
              <a:solidFill>
                <a:srgbClr val="FFF9E7"/>
              </a:solidFill>
            </a:ln>
          </p:spPr>
          <p:txBody>
            <a:bodyPr wrap="square" lIns="0" tIns="0" rIns="0" bIns="0" rtlCol="0"/>
            <a:lstStyle/>
            <a:p>
              <a:endParaRPr/>
            </a:p>
          </p:txBody>
        </p:sp>
        <p:sp>
          <p:nvSpPr>
            <p:cNvPr id="41" name="object 41"/>
            <p:cNvSpPr/>
            <p:nvPr/>
          </p:nvSpPr>
          <p:spPr>
            <a:xfrm>
              <a:off x="17791129" y="848358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42" name="object 42"/>
            <p:cNvSpPr/>
            <p:nvPr/>
          </p:nvSpPr>
          <p:spPr>
            <a:xfrm>
              <a:off x="17566044" y="8672810"/>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43" name="object 43"/>
            <p:cNvSpPr/>
            <p:nvPr/>
          </p:nvSpPr>
          <p:spPr>
            <a:xfrm>
              <a:off x="17791129" y="868551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44" name="object 44"/>
            <p:cNvSpPr/>
            <p:nvPr/>
          </p:nvSpPr>
          <p:spPr>
            <a:xfrm>
              <a:off x="17791129" y="9636741"/>
              <a:ext cx="0" cy="194310"/>
            </a:xfrm>
            <a:custGeom>
              <a:avLst/>
              <a:gdLst/>
              <a:ahLst/>
              <a:cxnLst/>
              <a:rect l="l" t="t" r="r" b="b"/>
              <a:pathLst>
                <a:path h="194309">
                  <a:moveTo>
                    <a:pt x="0" y="0"/>
                  </a:moveTo>
                  <a:lnTo>
                    <a:pt x="0" y="194309"/>
                  </a:lnTo>
                </a:path>
              </a:pathLst>
            </a:custGeom>
            <a:ln w="25889">
              <a:solidFill>
                <a:srgbClr val="FFF9E7"/>
              </a:solidFill>
            </a:ln>
          </p:spPr>
          <p:txBody>
            <a:bodyPr wrap="square" lIns="0" tIns="0" rIns="0" bIns="0" rtlCol="0"/>
            <a:lstStyle/>
            <a:p>
              <a:endParaRPr/>
            </a:p>
          </p:txBody>
        </p:sp>
        <p:sp>
          <p:nvSpPr>
            <p:cNvPr id="45" name="object 45"/>
            <p:cNvSpPr/>
            <p:nvPr/>
          </p:nvSpPr>
          <p:spPr>
            <a:xfrm>
              <a:off x="17566044" y="984438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46" name="object 46"/>
            <p:cNvSpPr/>
            <p:nvPr/>
          </p:nvSpPr>
          <p:spPr>
            <a:xfrm>
              <a:off x="17791129" y="985772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47" name="object 47"/>
            <p:cNvSpPr/>
            <p:nvPr/>
          </p:nvSpPr>
          <p:spPr>
            <a:xfrm>
              <a:off x="17791129" y="906016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48" name="object 48"/>
            <p:cNvSpPr/>
            <p:nvPr/>
          </p:nvSpPr>
          <p:spPr>
            <a:xfrm>
              <a:off x="17566044" y="9258281"/>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49" name="object 49"/>
            <p:cNvSpPr/>
            <p:nvPr/>
          </p:nvSpPr>
          <p:spPr>
            <a:xfrm>
              <a:off x="17791129" y="9270981"/>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50" name="object 50"/>
            <p:cNvSpPr/>
            <p:nvPr/>
          </p:nvSpPr>
          <p:spPr>
            <a:xfrm>
              <a:off x="18143100" y="6914639"/>
              <a:ext cx="145415" cy="0"/>
            </a:xfrm>
            <a:custGeom>
              <a:avLst/>
              <a:gdLst/>
              <a:ahLst/>
              <a:cxnLst/>
              <a:rect l="l" t="t" r="r" b="b"/>
              <a:pathLst>
                <a:path w="145415">
                  <a:moveTo>
                    <a:pt x="0" y="0"/>
                  </a:moveTo>
                  <a:lnTo>
                    <a:pt x="144897" y="0"/>
                  </a:lnTo>
                </a:path>
              </a:pathLst>
            </a:custGeom>
            <a:ln w="25889">
              <a:solidFill>
                <a:srgbClr val="FFF9E7"/>
              </a:solidFill>
            </a:ln>
          </p:spPr>
          <p:txBody>
            <a:bodyPr wrap="square" lIns="0" tIns="0" rIns="0" bIns="0" rtlCol="0"/>
            <a:lstStyle/>
            <a:p>
              <a:endParaRPr/>
            </a:p>
          </p:txBody>
        </p:sp>
        <p:sp>
          <p:nvSpPr>
            <p:cNvPr id="51" name="object 51"/>
            <p:cNvSpPr/>
            <p:nvPr/>
          </p:nvSpPr>
          <p:spPr>
            <a:xfrm>
              <a:off x="18143100" y="9258492"/>
              <a:ext cx="145415" cy="0"/>
            </a:xfrm>
            <a:custGeom>
              <a:avLst/>
              <a:gdLst/>
              <a:ahLst/>
              <a:cxnLst/>
              <a:rect l="l" t="t" r="r" b="b"/>
              <a:pathLst>
                <a:path w="145415">
                  <a:moveTo>
                    <a:pt x="0" y="0"/>
                  </a:moveTo>
                  <a:lnTo>
                    <a:pt x="144897" y="0"/>
                  </a:lnTo>
                </a:path>
              </a:pathLst>
            </a:custGeom>
            <a:ln w="25889">
              <a:solidFill>
                <a:srgbClr val="FFF9E7"/>
              </a:solidFill>
            </a:ln>
          </p:spPr>
          <p:txBody>
            <a:bodyPr wrap="square" lIns="0" tIns="0" rIns="0" bIns="0" rtlCol="0"/>
            <a:lstStyle/>
            <a:p>
              <a:endParaRPr/>
            </a:p>
          </p:txBody>
        </p:sp>
        <p:sp>
          <p:nvSpPr>
            <p:cNvPr id="52" name="object 52"/>
            <p:cNvSpPr/>
            <p:nvPr/>
          </p:nvSpPr>
          <p:spPr>
            <a:xfrm>
              <a:off x="18143100" y="8672526"/>
              <a:ext cx="145415" cy="0"/>
            </a:xfrm>
            <a:custGeom>
              <a:avLst/>
              <a:gdLst/>
              <a:ahLst/>
              <a:cxnLst/>
              <a:rect l="l" t="t" r="r" b="b"/>
              <a:pathLst>
                <a:path w="145415">
                  <a:moveTo>
                    <a:pt x="0" y="0"/>
                  </a:moveTo>
                  <a:lnTo>
                    <a:pt x="144897" y="0"/>
                  </a:lnTo>
                </a:path>
              </a:pathLst>
            </a:custGeom>
            <a:ln w="25889">
              <a:solidFill>
                <a:srgbClr val="FFF9E7"/>
              </a:solidFill>
            </a:ln>
          </p:spPr>
          <p:txBody>
            <a:bodyPr wrap="square" lIns="0" tIns="0" rIns="0" bIns="0" rtlCol="0"/>
            <a:lstStyle/>
            <a:p>
              <a:endParaRPr/>
            </a:p>
          </p:txBody>
        </p:sp>
        <p:sp>
          <p:nvSpPr>
            <p:cNvPr id="53" name="object 53"/>
            <p:cNvSpPr/>
            <p:nvPr/>
          </p:nvSpPr>
          <p:spPr>
            <a:xfrm>
              <a:off x="18143100" y="7500604"/>
              <a:ext cx="145415" cy="0"/>
            </a:xfrm>
            <a:custGeom>
              <a:avLst/>
              <a:gdLst/>
              <a:ahLst/>
              <a:cxnLst/>
              <a:rect l="l" t="t" r="r" b="b"/>
              <a:pathLst>
                <a:path w="145415">
                  <a:moveTo>
                    <a:pt x="0" y="0"/>
                  </a:moveTo>
                  <a:lnTo>
                    <a:pt x="144897" y="0"/>
                  </a:lnTo>
                </a:path>
              </a:pathLst>
            </a:custGeom>
            <a:ln w="25890">
              <a:solidFill>
                <a:srgbClr val="FFF9E7"/>
              </a:solidFill>
            </a:ln>
          </p:spPr>
          <p:txBody>
            <a:bodyPr wrap="square" lIns="0" tIns="0" rIns="0" bIns="0" rtlCol="0"/>
            <a:lstStyle/>
            <a:p>
              <a:endParaRPr/>
            </a:p>
          </p:txBody>
        </p:sp>
        <p:sp>
          <p:nvSpPr>
            <p:cNvPr id="54" name="object 54"/>
            <p:cNvSpPr/>
            <p:nvPr/>
          </p:nvSpPr>
          <p:spPr>
            <a:xfrm>
              <a:off x="18143100" y="8086569"/>
              <a:ext cx="145415" cy="0"/>
            </a:xfrm>
            <a:custGeom>
              <a:avLst/>
              <a:gdLst/>
              <a:ahLst/>
              <a:cxnLst/>
              <a:rect l="l" t="t" r="r" b="b"/>
              <a:pathLst>
                <a:path w="145415">
                  <a:moveTo>
                    <a:pt x="0" y="0"/>
                  </a:moveTo>
                  <a:lnTo>
                    <a:pt x="144897" y="0"/>
                  </a:lnTo>
                </a:path>
              </a:pathLst>
            </a:custGeom>
            <a:ln w="25889">
              <a:solidFill>
                <a:srgbClr val="FFF9E7"/>
              </a:solidFill>
            </a:ln>
          </p:spPr>
          <p:txBody>
            <a:bodyPr wrap="square" lIns="0" tIns="0" rIns="0" bIns="0" rtlCol="0"/>
            <a:lstStyle/>
            <a:p>
              <a:endParaRPr/>
            </a:p>
          </p:txBody>
        </p:sp>
        <p:sp>
          <p:nvSpPr>
            <p:cNvPr id="55" name="object 55"/>
            <p:cNvSpPr/>
            <p:nvPr/>
          </p:nvSpPr>
          <p:spPr>
            <a:xfrm>
              <a:off x="18143100" y="9844458"/>
              <a:ext cx="145415" cy="0"/>
            </a:xfrm>
            <a:custGeom>
              <a:avLst/>
              <a:gdLst/>
              <a:ahLst/>
              <a:cxnLst/>
              <a:rect l="l" t="t" r="r" b="b"/>
              <a:pathLst>
                <a:path w="145415">
                  <a:moveTo>
                    <a:pt x="0" y="0"/>
                  </a:moveTo>
                  <a:lnTo>
                    <a:pt x="144897" y="0"/>
                  </a:lnTo>
                </a:path>
              </a:pathLst>
            </a:custGeom>
            <a:ln w="25889">
              <a:solidFill>
                <a:srgbClr val="FFF9E7"/>
              </a:solidFill>
            </a:ln>
          </p:spPr>
          <p:txBody>
            <a:bodyPr wrap="square" lIns="0" tIns="0" rIns="0" bIns="0" rtlCol="0"/>
            <a:lstStyle/>
            <a:p>
              <a:endParaRPr/>
            </a:p>
          </p:txBody>
        </p:sp>
        <p:sp>
          <p:nvSpPr>
            <p:cNvPr id="56" name="object 56"/>
            <p:cNvSpPr/>
            <p:nvPr/>
          </p:nvSpPr>
          <p:spPr>
            <a:xfrm>
              <a:off x="16619197" y="6381734"/>
              <a:ext cx="0" cy="189865"/>
            </a:xfrm>
            <a:custGeom>
              <a:avLst/>
              <a:gdLst/>
              <a:ahLst/>
              <a:cxnLst/>
              <a:rect l="l" t="t" r="r" b="b"/>
              <a:pathLst>
                <a:path h="189865">
                  <a:moveTo>
                    <a:pt x="0" y="0"/>
                  </a:moveTo>
                  <a:lnTo>
                    <a:pt x="0" y="189857"/>
                  </a:lnTo>
                </a:path>
              </a:pathLst>
            </a:custGeom>
            <a:ln w="25889">
              <a:solidFill>
                <a:srgbClr val="FFF9E7"/>
              </a:solidFill>
            </a:ln>
          </p:spPr>
          <p:txBody>
            <a:bodyPr wrap="square" lIns="0" tIns="0" rIns="0" bIns="0" rtlCol="0"/>
            <a:lstStyle/>
            <a:p>
              <a:endParaRPr/>
            </a:p>
          </p:txBody>
        </p:sp>
        <p:sp>
          <p:nvSpPr>
            <p:cNvPr id="57" name="object 57"/>
            <p:cNvSpPr/>
            <p:nvPr/>
          </p:nvSpPr>
          <p:spPr>
            <a:xfrm>
              <a:off x="16619197" y="848358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58" name="object 58"/>
            <p:cNvSpPr/>
            <p:nvPr/>
          </p:nvSpPr>
          <p:spPr>
            <a:xfrm>
              <a:off x="16411928" y="8672810"/>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59" name="object 59"/>
            <p:cNvSpPr/>
            <p:nvPr/>
          </p:nvSpPr>
          <p:spPr>
            <a:xfrm>
              <a:off x="16619197" y="868551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60" name="object 60"/>
            <p:cNvSpPr/>
            <p:nvPr/>
          </p:nvSpPr>
          <p:spPr>
            <a:xfrm>
              <a:off x="16619197" y="906016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61" name="object 61"/>
            <p:cNvSpPr/>
            <p:nvPr/>
          </p:nvSpPr>
          <p:spPr>
            <a:xfrm>
              <a:off x="16411928" y="9258281"/>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62" name="object 62"/>
            <p:cNvSpPr/>
            <p:nvPr/>
          </p:nvSpPr>
          <p:spPr>
            <a:xfrm>
              <a:off x="16619197" y="9270981"/>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63" name="object 63"/>
            <p:cNvSpPr/>
            <p:nvPr/>
          </p:nvSpPr>
          <p:spPr>
            <a:xfrm>
              <a:off x="16619197" y="9636741"/>
              <a:ext cx="0" cy="194310"/>
            </a:xfrm>
            <a:custGeom>
              <a:avLst/>
              <a:gdLst/>
              <a:ahLst/>
              <a:cxnLst/>
              <a:rect l="l" t="t" r="r" b="b"/>
              <a:pathLst>
                <a:path h="194309">
                  <a:moveTo>
                    <a:pt x="0" y="0"/>
                  </a:moveTo>
                  <a:lnTo>
                    <a:pt x="0" y="194309"/>
                  </a:lnTo>
                </a:path>
              </a:pathLst>
            </a:custGeom>
            <a:ln w="25889">
              <a:solidFill>
                <a:srgbClr val="FFF9E7"/>
              </a:solidFill>
            </a:ln>
          </p:spPr>
          <p:txBody>
            <a:bodyPr wrap="square" lIns="0" tIns="0" rIns="0" bIns="0" rtlCol="0"/>
            <a:lstStyle/>
            <a:p>
              <a:endParaRPr/>
            </a:p>
          </p:txBody>
        </p:sp>
        <p:sp>
          <p:nvSpPr>
            <p:cNvPr id="64" name="object 64"/>
            <p:cNvSpPr/>
            <p:nvPr/>
          </p:nvSpPr>
          <p:spPr>
            <a:xfrm>
              <a:off x="16411928" y="984438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65" name="object 65"/>
            <p:cNvSpPr/>
            <p:nvPr/>
          </p:nvSpPr>
          <p:spPr>
            <a:xfrm>
              <a:off x="16619197" y="985772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67" name="object 67"/>
            <p:cNvSpPr/>
            <p:nvPr/>
          </p:nvSpPr>
          <p:spPr>
            <a:xfrm>
              <a:off x="16619197" y="7906024"/>
              <a:ext cx="0" cy="167640"/>
            </a:xfrm>
            <a:custGeom>
              <a:avLst/>
              <a:gdLst/>
              <a:ahLst/>
              <a:cxnLst/>
              <a:rect l="l" t="t" r="r" b="b"/>
              <a:pathLst>
                <a:path h="167640">
                  <a:moveTo>
                    <a:pt x="0" y="0"/>
                  </a:moveTo>
                  <a:lnTo>
                    <a:pt x="0" y="167600"/>
                  </a:lnTo>
                </a:path>
              </a:pathLst>
            </a:custGeom>
            <a:ln w="25889">
              <a:solidFill>
                <a:srgbClr val="FFF9E7"/>
              </a:solidFill>
            </a:ln>
          </p:spPr>
          <p:txBody>
            <a:bodyPr wrap="square" lIns="0" tIns="0" rIns="0" bIns="0" rtlCol="0"/>
            <a:lstStyle/>
            <a:p>
              <a:endParaRPr/>
            </a:p>
          </p:txBody>
        </p:sp>
        <p:sp>
          <p:nvSpPr>
            <p:cNvPr id="68" name="object 68"/>
            <p:cNvSpPr/>
            <p:nvPr/>
          </p:nvSpPr>
          <p:spPr>
            <a:xfrm>
              <a:off x="16411928" y="8086569"/>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69" name="object 69"/>
            <p:cNvSpPr/>
            <p:nvPr/>
          </p:nvSpPr>
          <p:spPr>
            <a:xfrm>
              <a:off x="16619197" y="8099514"/>
              <a:ext cx="0" cy="203835"/>
            </a:xfrm>
            <a:custGeom>
              <a:avLst/>
              <a:gdLst/>
              <a:ahLst/>
              <a:cxnLst/>
              <a:rect l="l" t="t" r="r" b="b"/>
              <a:pathLst>
                <a:path h="203834">
                  <a:moveTo>
                    <a:pt x="0" y="0"/>
                  </a:moveTo>
                  <a:lnTo>
                    <a:pt x="0" y="203232"/>
                  </a:lnTo>
                </a:path>
              </a:pathLst>
            </a:custGeom>
            <a:ln w="25889">
              <a:solidFill>
                <a:srgbClr val="FFF9E7"/>
              </a:solidFill>
            </a:ln>
          </p:spPr>
          <p:txBody>
            <a:bodyPr wrap="square" lIns="0" tIns="0" rIns="0" bIns="0" rtlCol="0"/>
            <a:lstStyle/>
            <a:p>
              <a:endParaRPr/>
            </a:p>
          </p:txBody>
        </p:sp>
        <p:sp>
          <p:nvSpPr>
            <p:cNvPr id="70" name="object 70"/>
            <p:cNvSpPr/>
            <p:nvPr/>
          </p:nvSpPr>
          <p:spPr>
            <a:xfrm>
              <a:off x="16619197" y="675191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71" name="object 71"/>
            <p:cNvSpPr/>
            <p:nvPr/>
          </p:nvSpPr>
          <p:spPr>
            <a:xfrm>
              <a:off x="16411928" y="6914496"/>
              <a:ext cx="396875" cy="0"/>
            </a:xfrm>
            <a:custGeom>
              <a:avLst/>
              <a:gdLst/>
              <a:ahLst/>
              <a:cxnLst/>
              <a:rect l="l" t="t" r="r" b="b"/>
              <a:pathLst>
                <a:path w="396875">
                  <a:moveTo>
                    <a:pt x="0" y="0"/>
                  </a:moveTo>
                  <a:lnTo>
                    <a:pt x="396722" y="0"/>
                  </a:lnTo>
                </a:path>
              </a:pathLst>
            </a:custGeom>
            <a:ln w="26670">
              <a:solidFill>
                <a:srgbClr val="FFF9E7"/>
              </a:solidFill>
            </a:ln>
          </p:spPr>
          <p:txBody>
            <a:bodyPr wrap="square" lIns="0" tIns="0" rIns="0" bIns="0" rtlCol="0"/>
            <a:lstStyle/>
            <a:p>
              <a:endParaRPr/>
            </a:p>
          </p:txBody>
        </p:sp>
        <p:sp>
          <p:nvSpPr>
            <p:cNvPr id="72" name="object 72"/>
            <p:cNvSpPr/>
            <p:nvPr/>
          </p:nvSpPr>
          <p:spPr>
            <a:xfrm>
              <a:off x="16619197" y="6927831"/>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73" name="object 73"/>
            <p:cNvSpPr/>
            <p:nvPr/>
          </p:nvSpPr>
          <p:spPr>
            <a:xfrm>
              <a:off x="16619197" y="7328975"/>
              <a:ext cx="0" cy="158750"/>
            </a:xfrm>
            <a:custGeom>
              <a:avLst/>
              <a:gdLst/>
              <a:ahLst/>
              <a:cxnLst/>
              <a:rect l="l" t="t" r="r" b="b"/>
              <a:pathLst>
                <a:path h="158750">
                  <a:moveTo>
                    <a:pt x="0" y="0"/>
                  </a:moveTo>
                  <a:lnTo>
                    <a:pt x="0" y="158683"/>
                  </a:lnTo>
                </a:path>
              </a:pathLst>
            </a:custGeom>
            <a:ln w="25889">
              <a:solidFill>
                <a:srgbClr val="FFF9E7"/>
              </a:solidFill>
            </a:ln>
          </p:spPr>
          <p:txBody>
            <a:bodyPr wrap="square" lIns="0" tIns="0" rIns="0" bIns="0" rtlCol="0"/>
            <a:lstStyle/>
            <a:p>
              <a:endParaRPr/>
            </a:p>
          </p:txBody>
        </p:sp>
        <p:sp>
          <p:nvSpPr>
            <p:cNvPr id="74" name="object 74"/>
            <p:cNvSpPr/>
            <p:nvPr/>
          </p:nvSpPr>
          <p:spPr>
            <a:xfrm>
              <a:off x="16411928" y="7500604"/>
              <a:ext cx="396875" cy="0"/>
            </a:xfrm>
            <a:custGeom>
              <a:avLst/>
              <a:gdLst/>
              <a:ahLst/>
              <a:cxnLst/>
              <a:rect l="l" t="t" r="r" b="b"/>
              <a:pathLst>
                <a:path w="396875">
                  <a:moveTo>
                    <a:pt x="0" y="0"/>
                  </a:moveTo>
                  <a:lnTo>
                    <a:pt x="396722" y="0"/>
                  </a:lnTo>
                </a:path>
              </a:pathLst>
            </a:custGeom>
            <a:ln w="25890">
              <a:solidFill>
                <a:srgbClr val="FFF9E7"/>
              </a:solidFill>
            </a:ln>
          </p:spPr>
          <p:txBody>
            <a:bodyPr wrap="square" lIns="0" tIns="0" rIns="0" bIns="0" rtlCol="0"/>
            <a:lstStyle/>
            <a:p>
              <a:endParaRPr/>
            </a:p>
          </p:txBody>
        </p:sp>
        <p:sp>
          <p:nvSpPr>
            <p:cNvPr id="75" name="object 75"/>
            <p:cNvSpPr/>
            <p:nvPr/>
          </p:nvSpPr>
          <p:spPr>
            <a:xfrm>
              <a:off x="16619197" y="751354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76" name="object 76"/>
            <p:cNvSpPr/>
            <p:nvPr/>
          </p:nvSpPr>
          <p:spPr>
            <a:xfrm>
              <a:off x="16033241" y="6381734"/>
              <a:ext cx="0" cy="189865"/>
            </a:xfrm>
            <a:custGeom>
              <a:avLst/>
              <a:gdLst/>
              <a:ahLst/>
              <a:cxnLst/>
              <a:rect l="l" t="t" r="r" b="b"/>
              <a:pathLst>
                <a:path h="189865">
                  <a:moveTo>
                    <a:pt x="0" y="0"/>
                  </a:moveTo>
                  <a:lnTo>
                    <a:pt x="0" y="189857"/>
                  </a:lnTo>
                </a:path>
              </a:pathLst>
            </a:custGeom>
            <a:ln w="25889">
              <a:solidFill>
                <a:srgbClr val="FFF9E7"/>
              </a:solidFill>
            </a:ln>
          </p:spPr>
          <p:txBody>
            <a:bodyPr wrap="square" lIns="0" tIns="0" rIns="0" bIns="0" rtlCol="0"/>
            <a:lstStyle/>
            <a:p>
              <a:endParaRPr/>
            </a:p>
          </p:txBody>
        </p:sp>
        <p:sp>
          <p:nvSpPr>
            <p:cNvPr id="77" name="object 77"/>
            <p:cNvSpPr/>
            <p:nvPr/>
          </p:nvSpPr>
          <p:spPr>
            <a:xfrm>
              <a:off x="16033241" y="675191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78" name="object 78"/>
            <p:cNvSpPr/>
            <p:nvPr/>
          </p:nvSpPr>
          <p:spPr>
            <a:xfrm>
              <a:off x="15834879" y="6914496"/>
              <a:ext cx="396875" cy="0"/>
            </a:xfrm>
            <a:custGeom>
              <a:avLst/>
              <a:gdLst/>
              <a:ahLst/>
              <a:cxnLst/>
              <a:rect l="l" t="t" r="r" b="b"/>
              <a:pathLst>
                <a:path w="396875">
                  <a:moveTo>
                    <a:pt x="0" y="0"/>
                  </a:moveTo>
                  <a:lnTo>
                    <a:pt x="396731" y="0"/>
                  </a:lnTo>
                </a:path>
              </a:pathLst>
            </a:custGeom>
            <a:ln w="26670">
              <a:solidFill>
                <a:srgbClr val="FFF9E7"/>
              </a:solidFill>
            </a:ln>
          </p:spPr>
          <p:txBody>
            <a:bodyPr wrap="square" lIns="0" tIns="0" rIns="0" bIns="0" rtlCol="0"/>
            <a:lstStyle/>
            <a:p>
              <a:endParaRPr/>
            </a:p>
          </p:txBody>
        </p:sp>
        <p:sp>
          <p:nvSpPr>
            <p:cNvPr id="79" name="object 79"/>
            <p:cNvSpPr/>
            <p:nvPr/>
          </p:nvSpPr>
          <p:spPr>
            <a:xfrm>
              <a:off x="16033241" y="6927831"/>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81" name="object 81"/>
            <p:cNvSpPr/>
            <p:nvPr/>
          </p:nvSpPr>
          <p:spPr>
            <a:xfrm>
              <a:off x="16033241" y="9636741"/>
              <a:ext cx="0" cy="194310"/>
            </a:xfrm>
            <a:custGeom>
              <a:avLst/>
              <a:gdLst/>
              <a:ahLst/>
              <a:cxnLst/>
              <a:rect l="l" t="t" r="r" b="b"/>
              <a:pathLst>
                <a:path h="194309">
                  <a:moveTo>
                    <a:pt x="0" y="0"/>
                  </a:moveTo>
                  <a:lnTo>
                    <a:pt x="0" y="194309"/>
                  </a:lnTo>
                </a:path>
              </a:pathLst>
            </a:custGeom>
            <a:ln w="25889">
              <a:solidFill>
                <a:srgbClr val="FFF9E7"/>
              </a:solidFill>
            </a:ln>
          </p:spPr>
          <p:txBody>
            <a:bodyPr wrap="square" lIns="0" tIns="0" rIns="0" bIns="0" rtlCol="0"/>
            <a:lstStyle/>
            <a:p>
              <a:endParaRPr/>
            </a:p>
          </p:txBody>
        </p:sp>
        <p:sp>
          <p:nvSpPr>
            <p:cNvPr id="82" name="object 82"/>
            <p:cNvSpPr/>
            <p:nvPr/>
          </p:nvSpPr>
          <p:spPr>
            <a:xfrm>
              <a:off x="15834879" y="9844385"/>
              <a:ext cx="396875" cy="0"/>
            </a:xfrm>
            <a:custGeom>
              <a:avLst/>
              <a:gdLst/>
              <a:ahLst/>
              <a:cxnLst/>
              <a:rect l="l" t="t" r="r" b="b"/>
              <a:pathLst>
                <a:path w="396875">
                  <a:moveTo>
                    <a:pt x="0" y="0"/>
                  </a:moveTo>
                  <a:lnTo>
                    <a:pt x="396731" y="0"/>
                  </a:lnTo>
                </a:path>
              </a:pathLst>
            </a:custGeom>
            <a:ln w="26669">
              <a:solidFill>
                <a:srgbClr val="FFF9E7"/>
              </a:solidFill>
            </a:ln>
          </p:spPr>
          <p:txBody>
            <a:bodyPr wrap="square" lIns="0" tIns="0" rIns="0" bIns="0" rtlCol="0"/>
            <a:lstStyle/>
            <a:p>
              <a:endParaRPr/>
            </a:p>
          </p:txBody>
        </p:sp>
        <p:sp>
          <p:nvSpPr>
            <p:cNvPr id="83" name="object 83"/>
            <p:cNvSpPr/>
            <p:nvPr/>
          </p:nvSpPr>
          <p:spPr>
            <a:xfrm>
              <a:off x="16033241" y="985772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84" name="object 84"/>
            <p:cNvSpPr/>
            <p:nvPr/>
          </p:nvSpPr>
          <p:spPr>
            <a:xfrm>
              <a:off x="16033241" y="7328975"/>
              <a:ext cx="0" cy="158750"/>
            </a:xfrm>
            <a:custGeom>
              <a:avLst/>
              <a:gdLst/>
              <a:ahLst/>
              <a:cxnLst/>
              <a:rect l="l" t="t" r="r" b="b"/>
              <a:pathLst>
                <a:path h="158750">
                  <a:moveTo>
                    <a:pt x="0" y="0"/>
                  </a:moveTo>
                  <a:lnTo>
                    <a:pt x="0" y="158684"/>
                  </a:lnTo>
                </a:path>
              </a:pathLst>
            </a:custGeom>
            <a:ln w="25889">
              <a:solidFill>
                <a:srgbClr val="FFF9E7"/>
              </a:solidFill>
            </a:ln>
          </p:spPr>
          <p:txBody>
            <a:bodyPr wrap="square" lIns="0" tIns="0" rIns="0" bIns="0" rtlCol="0"/>
            <a:lstStyle/>
            <a:p>
              <a:endParaRPr/>
            </a:p>
          </p:txBody>
        </p:sp>
        <p:sp>
          <p:nvSpPr>
            <p:cNvPr id="85" name="object 85"/>
            <p:cNvSpPr/>
            <p:nvPr/>
          </p:nvSpPr>
          <p:spPr>
            <a:xfrm>
              <a:off x="15834879" y="7500604"/>
              <a:ext cx="396875" cy="0"/>
            </a:xfrm>
            <a:custGeom>
              <a:avLst/>
              <a:gdLst/>
              <a:ahLst/>
              <a:cxnLst/>
              <a:rect l="l" t="t" r="r" b="b"/>
              <a:pathLst>
                <a:path w="396875">
                  <a:moveTo>
                    <a:pt x="0" y="0"/>
                  </a:moveTo>
                  <a:lnTo>
                    <a:pt x="396731" y="0"/>
                  </a:lnTo>
                </a:path>
              </a:pathLst>
            </a:custGeom>
            <a:ln w="25890">
              <a:solidFill>
                <a:srgbClr val="FFF9E7"/>
              </a:solidFill>
            </a:ln>
          </p:spPr>
          <p:txBody>
            <a:bodyPr wrap="square" lIns="0" tIns="0" rIns="0" bIns="0" rtlCol="0"/>
            <a:lstStyle/>
            <a:p>
              <a:endParaRPr/>
            </a:p>
          </p:txBody>
        </p:sp>
        <p:sp>
          <p:nvSpPr>
            <p:cNvPr id="86" name="object 86"/>
            <p:cNvSpPr/>
            <p:nvPr/>
          </p:nvSpPr>
          <p:spPr>
            <a:xfrm>
              <a:off x="16033241" y="751354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87" name="object 87"/>
            <p:cNvSpPr/>
            <p:nvPr/>
          </p:nvSpPr>
          <p:spPr>
            <a:xfrm>
              <a:off x="16033241" y="848358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88" name="object 88"/>
            <p:cNvSpPr/>
            <p:nvPr/>
          </p:nvSpPr>
          <p:spPr>
            <a:xfrm>
              <a:off x="15834879" y="8672810"/>
              <a:ext cx="396875" cy="0"/>
            </a:xfrm>
            <a:custGeom>
              <a:avLst/>
              <a:gdLst/>
              <a:ahLst/>
              <a:cxnLst/>
              <a:rect l="l" t="t" r="r" b="b"/>
              <a:pathLst>
                <a:path w="396875">
                  <a:moveTo>
                    <a:pt x="0" y="0"/>
                  </a:moveTo>
                  <a:lnTo>
                    <a:pt x="396731" y="0"/>
                  </a:lnTo>
                </a:path>
              </a:pathLst>
            </a:custGeom>
            <a:ln w="25400">
              <a:solidFill>
                <a:srgbClr val="FFF9E7"/>
              </a:solidFill>
            </a:ln>
          </p:spPr>
          <p:txBody>
            <a:bodyPr wrap="square" lIns="0" tIns="0" rIns="0" bIns="0" rtlCol="0"/>
            <a:lstStyle/>
            <a:p>
              <a:endParaRPr/>
            </a:p>
          </p:txBody>
        </p:sp>
        <p:sp>
          <p:nvSpPr>
            <p:cNvPr id="89" name="object 89"/>
            <p:cNvSpPr/>
            <p:nvPr/>
          </p:nvSpPr>
          <p:spPr>
            <a:xfrm>
              <a:off x="16033241" y="868551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90" name="object 90"/>
            <p:cNvSpPr/>
            <p:nvPr/>
          </p:nvSpPr>
          <p:spPr>
            <a:xfrm>
              <a:off x="16033241" y="7905731"/>
              <a:ext cx="0" cy="167640"/>
            </a:xfrm>
            <a:custGeom>
              <a:avLst/>
              <a:gdLst/>
              <a:ahLst/>
              <a:cxnLst/>
              <a:rect l="l" t="t" r="r" b="b"/>
              <a:pathLst>
                <a:path h="167640">
                  <a:moveTo>
                    <a:pt x="0" y="0"/>
                  </a:moveTo>
                  <a:lnTo>
                    <a:pt x="0" y="167640"/>
                  </a:lnTo>
                </a:path>
              </a:pathLst>
            </a:custGeom>
            <a:ln w="25889">
              <a:solidFill>
                <a:srgbClr val="FFF9E7"/>
              </a:solidFill>
            </a:ln>
          </p:spPr>
          <p:txBody>
            <a:bodyPr wrap="square" lIns="0" tIns="0" rIns="0" bIns="0" rtlCol="0"/>
            <a:lstStyle/>
            <a:p>
              <a:endParaRPr/>
            </a:p>
          </p:txBody>
        </p:sp>
        <p:sp>
          <p:nvSpPr>
            <p:cNvPr id="91" name="object 91"/>
            <p:cNvSpPr/>
            <p:nvPr/>
          </p:nvSpPr>
          <p:spPr>
            <a:xfrm>
              <a:off x="15834879" y="8086706"/>
              <a:ext cx="396875" cy="0"/>
            </a:xfrm>
            <a:custGeom>
              <a:avLst/>
              <a:gdLst/>
              <a:ahLst/>
              <a:cxnLst/>
              <a:rect l="l" t="t" r="r" b="b"/>
              <a:pathLst>
                <a:path w="396875">
                  <a:moveTo>
                    <a:pt x="0" y="0"/>
                  </a:moveTo>
                  <a:lnTo>
                    <a:pt x="396731" y="0"/>
                  </a:lnTo>
                </a:path>
              </a:pathLst>
            </a:custGeom>
            <a:ln w="26669">
              <a:solidFill>
                <a:srgbClr val="FFF9E7"/>
              </a:solidFill>
            </a:ln>
          </p:spPr>
          <p:txBody>
            <a:bodyPr wrap="square" lIns="0" tIns="0" rIns="0" bIns="0" rtlCol="0"/>
            <a:lstStyle/>
            <a:p>
              <a:endParaRPr/>
            </a:p>
          </p:txBody>
        </p:sp>
        <p:sp>
          <p:nvSpPr>
            <p:cNvPr id="92" name="object 92"/>
            <p:cNvSpPr/>
            <p:nvPr/>
          </p:nvSpPr>
          <p:spPr>
            <a:xfrm>
              <a:off x="16033241" y="8100041"/>
              <a:ext cx="0" cy="203200"/>
            </a:xfrm>
            <a:custGeom>
              <a:avLst/>
              <a:gdLst/>
              <a:ahLst/>
              <a:cxnLst/>
              <a:rect l="l" t="t" r="r" b="b"/>
              <a:pathLst>
                <a:path h="203200">
                  <a:moveTo>
                    <a:pt x="0" y="0"/>
                  </a:moveTo>
                  <a:lnTo>
                    <a:pt x="0" y="203199"/>
                  </a:lnTo>
                </a:path>
              </a:pathLst>
            </a:custGeom>
            <a:ln w="25889">
              <a:solidFill>
                <a:srgbClr val="FFF9E7"/>
              </a:solidFill>
            </a:ln>
          </p:spPr>
          <p:txBody>
            <a:bodyPr wrap="square" lIns="0" tIns="0" rIns="0" bIns="0" rtlCol="0"/>
            <a:lstStyle/>
            <a:p>
              <a:endParaRPr/>
            </a:p>
          </p:txBody>
        </p:sp>
        <p:sp>
          <p:nvSpPr>
            <p:cNvPr id="93" name="object 93"/>
            <p:cNvSpPr/>
            <p:nvPr/>
          </p:nvSpPr>
          <p:spPr>
            <a:xfrm>
              <a:off x="16033241" y="906016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94" name="object 94"/>
            <p:cNvSpPr/>
            <p:nvPr/>
          </p:nvSpPr>
          <p:spPr>
            <a:xfrm>
              <a:off x="15834879" y="9258281"/>
              <a:ext cx="396875" cy="0"/>
            </a:xfrm>
            <a:custGeom>
              <a:avLst/>
              <a:gdLst/>
              <a:ahLst/>
              <a:cxnLst/>
              <a:rect l="l" t="t" r="r" b="b"/>
              <a:pathLst>
                <a:path w="396875">
                  <a:moveTo>
                    <a:pt x="0" y="0"/>
                  </a:moveTo>
                  <a:lnTo>
                    <a:pt x="396731" y="0"/>
                  </a:lnTo>
                </a:path>
              </a:pathLst>
            </a:custGeom>
            <a:ln w="25400">
              <a:solidFill>
                <a:srgbClr val="FFF9E7"/>
              </a:solidFill>
            </a:ln>
          </p:spPr>
          <p:txBody>
            <a:bodyPr wrap="square" lIns="0" tIns="0" rIns="0" bIns="0" rtlCol="0"/>
            <a:lstStyle/>
            <a:p>
              <a:endParaRPr/>
            </a:p>
          </p:txBody>
        </p:sp>
        <p:sp>
          <p:nvSpPr>
            <p:cNvPr id="95" name="object 95"/>
            <p:cNvSpPr/>
            <p:nvPr/>
          </p:nvSpPr>
          <p:spPr>
            <a:xfrm>
              <a:off x="16033241" y="9270981"/>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96" name="object 96"/>
            <p:cNvSpPr/>
            <p:nvPr/>
          </p:nvSpPr>
          <p:spPr>
            <a:xfrm>
              <a:off x="15447275" y="6381734"/>
              <a:ext cx="0" cy="189865"/>
            </a:xfrm>
            <a:custGeom>
              <a:avLst/>
              <a:gdLst/>
              <a:ahLst/>
              <a:cxnLst/>
              <a:rect l="l" t="t" r="r" b="b"/>
              <a:pathLst>
                <a:path h="189865">
                  <a:moveTo>
                    <a:pt x="0" y="0"/>
                  </a:moveTo>
                  <a:lnTo>
                    <a:pt x="0" y="189857"/>
                  </a:lnTo>
                </a:path>
              </a:pathLst>
            </a:custGeom>
            <a:ln w="25889">
              <a:solidFill>
                <a:srgbClr val="FFF9E7"/>
              </a:solidFill>
            </a:ln>
          </p:spPr>
          <p:txBody>
            <a:bodyPr wrap="square" lIns="0" tIns="0" rIns="0" bIns="0" rtlCol="0"/>
            <a:lstStyle/>
            <a:p>
              <a:endParaRPr/>
            </a:p>
          </p:txBody>
        </p:sp>
        <p:sp>
          <p:nvSpPr>
            <p:cNvPr id="97" name="object 97"/>
            <p:cNvSpPr/>
            <p:nvPr/>
          </p:nvSpPr>
          <p:spPr>
            <a:xfrm>
              <a:off x="15447275" y="675191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98" name="object 98"/>
            <p:cNvSpPr/>
            <p:nvPr/>
          </p:nvSpPr>
          <p:spPr>
            <a:xfrm>
              <a:off x="15257831" y="6914496"/>
              <a:ext cx="396875" cy="0"/>
            </a:xfrm>
            <a:custGeom>
              <a:avLst/>
              <a:gdLst/>
              <a:ahLst/>
              <a:cxnLst/>
              <a:rect l="l" t="t" r="r" b="b"/>
              <a:pathLst>
                <a:path w="396875">
                  <a:moveTo>
                    <a:pt x="0" y="0"/>
                  </a:moveTo>
                  <a:lnTo>
                    <a:pt x="396722" y="0"/>
                  </a:lnTo>
                </a:path>
              </a:pathLst>
            </a:custGeom>
            <a:ln w="26670">
              <a:solidFill>
                <a:srgbClr val="FFF9E7"/>
              </a:solidFill>
            </a:ln>
          </p:spPr>
          <p:txBody>
            <a:bodyPr wrap="square" lIns="0" tIns="0" rIns="0" bIns="0" rtlCol="0"/>
            <a:lstStyle/>
            <a:p>
              <a:endParaRPr/>
            </a:p>
          </p:txBody>
        </p:sp>
        <p:sp>
          <p:nvSpPr>
            <p:cNvPr id="99" name="object 99"/>
            <p:cNvSpPr/>
            <p:nvPr/>
          </p:nvSpPr>
          <p:spPr>
            <a:xfrm>
              <a:off x="15447275" y="6927831"/>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100" name="object 100"/>
            <p:cNvSpPr/>
            <p:nvPr/>
          </p:nvSpPr>
          <p:spPr>
            <a:xfrm>
              <a:off x="15447275" y="848358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101" name="object 101"/>
            <p:cNvSpPr/>
            <p:nvPr/>
          </p:nvSpPr>
          <p:spPr>
            <a:xfrm>
              <a:off x="15257831" y="8672810"/>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102" name="object 102"/>
            <p:cNvSpPr/>
            <p:nvPr/>
          </p:nvSpPr>
          <p:spPr>
            <a:xfrm>
              <a:off x="15447275" y="868551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103" name="object 103"/>
            <p:cNvSpPr/>
            <p:nvPr/>
          </p:nvSpPr>
          <p:spPr>
            <a:xfrm>
              <a:off x="15447275" y="7905731"/>
              <a:ext cx="0" cy="167640"/>
            </a:xfrm>
            <a:custGeom>
              <a:avLst/>
              <a:gdLst/>
              <a:ahLst/>
              <a:cxnLst/>
              <a:rect l="l" t="t" r="r" b="b"/>
              <a:pathLst>
                <a:path h="167640">
                  <a:moveTo>
                    <a:pt x="0" y="0"/>
                  </a:moveTo>
                  <a:lnTo>
                    <a:pt x="0" y="167640"/>
                  </a:lnTo>
                </a:path>
              </a:pathLst>
            </a:custGeom>
            <a:ln w="25889">
              <a:solidFill>
                <a:srgbClr val="FFF9E7"/>
              </a:solidFill>
            </a:ln>
          </p:spPr>
          <p:txBody>
            <a:bodyPr wrap="square" lIns="0" tIns="0" rIns="0" bIns="0" rtlCol="0"/>
            <a:lstStyle/>
            <a:p>
              <a:endParaRPr/>
            </a:p>
          </p:txBody>
        </p:sp>
        <p:sp>
          <p:nvSpPr>
            <p:cNvPr id="104" name="object 104"/>
            <p:cNvSpPr/>
            <p:nvPr/>
          </p:nvSpPr>
          <p:spPr>
            <a:xfrm>
              <a:off x="15257831" y="8086706"/>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105" name="object 105"/>
            <p:cNvSpPr/>
            <p:nvPr/>
          </p:nvSpPr>
          <p:spPr>
            <a:xfrm>
              <a:off x="15447275" y="8100041"/>
              <a:ext cx="0" cy="203200"/>
            </a:xfrm>
            <a:custGeom>
              <a:avLst/>
              <a:gdLst/>
              <a:ahLst/>
              <a:cxnLst/>
              <a:rect l="l" t="t" r="r" b="b"/>
              <a:pathLst>
                <a:path h="203200">
                  <a:moveTo>
                    <a:pt x="0" y="0"/>
                  </a:moveTo>
                  <a:lnTo>
                    <a:pt x="0" y="203199"/>
                  </a:lnTo>
                </a:path>
              </a:pathLst>
            </a:custGeom>
            <a:ln w="25889">
              <a:solidFill>
                <a:srgbClr val="FFF9E7"/>
              </a:solidFill>
            </a:ln>
          </p:spPr>
          <p:txBody>
            <a:bodyPr wrap="square" lIns="0" tIns="0" rIns="0" bIns="0" rtlCol="0"/>
            <a:lstStyle/>
            <a:p>
              <a:endParaRPr/>
            </a:p>
          </p:txBody>
        </p:sp>
        <p:sp>
          <p:nvSpPr>
            <p:cNvPr id="106" name="object 106"/>
            <p:cNvSpPr/>
            <p:nvPr/>
          </p:nvSpPr>
          <p:spPr>
            <a:xfrm>
              <a:off x="15447275" y="7328975"/>
              <a:ext cx="0" cy="158750"/>
            </a:xfrm>
            <a:custGeom>
              <a:avLst/>
              <a:gdLst/>
              <a:ahLst/>
              <a:cxnLst/>
              <a:rect l="l" t="t" r="r" b="b"/>
              <a:pathLst>
                <a:path h="158750">
                  <a:moveTo>
                    <a:pt x="0" y="0"/>
                  </a:moveTo>
                  <a:lnTo>
                    <a:pt x="0" y="158683"/>
                  </a:lnTo>
                </a:path>
              </a:pathLst>
            </a:custGeom>
            <a:ln w="25889">
              <a:solidFill>
                <a:srgbClr val="FFF9E7"/>
              </a:solidFill>
            </a:ln>
          </p:spPr>
          <p:txBody>
            <a:bodyPr wrap="square" lIns="0" tIns="0" rIns="0" bIns="0" rtlCol="0"/>
            <a:lstStyle/>
            <a:p>
              <a:endParaRPr/>
            </a:p>
          </p:txBody>
        </p:sp>
        <p:sp>
          <p:nvSpPr>
            <p:cNvPr id="107" name="object 107"/>
            <p:cNvSpPr/>
            <p:nvPr/>
          </p:nvSpPr>
          <p:spPr>
            <a:xfrm>
              <a:off x="15257831" y="7500604"/>
              <a:ext cx="396875" cy="0"/>
            </a:xfrm>
            <a:custGeom>
              <a:avLst/>
              <a:gdLst/>
              <a:ahLst/>
              <a:cxnLst/>
              <a:rect l="l" t="t" r="r" b="b"/>
              <a:pathLst>
                <a:path w="396875">
                  <a:moveTo>
                    <a:pt x="0" y="0"/>
                  </a:moveTo>
                  <a:lnTo>
                    <a:pt x="396722" y="0"/>
                  </a:lnTo>
                </a:path>
              </a:pathLst>
            </a:custGeom>
            <a:ln w="25890">
              <a:solidFill>
                <a:srgbClr val="FFF9E7"/>
              </a:solidFill>
            </a:ln>
          </p:spPr>
          <p:txBody>
            <a:bodyPr wrap="square" lIns="0" tIns="0" rIns="0" bIns="0" rtlCol="0"/>
            <a:lstStyle/>
            <a:p>
              <a:endParaRPr/>
            </a:p>
          </p:txBody>
        </p:sp>
        <p:sp>
          <p:nvSpPr>
            <p:cNvPr id="108" name="object 108"/>
            <p:cNvSpPr/>
            <p:nvPr/>
          </p:nvSpPr>
          <p:spPr>
            <a:xfrm>
              <a:off x="15447275" y="751354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110" name="object 110"/>
            <p:cNvSpPr/>
            <p:nvPr/>
          </p:nvSpPr>
          <p:spPr>
            <a:xfrm>
              <a:off x="15447275" y="9636741"/>
              <a:ext cx="0" cy="194310"/>
            </a:xfrm>
            <a:custGeom>
              <a:avLst/>
              <a:gdLst/>
              <a:ahLst/>
              <a:cxnLst/>
              <a:rect l="l" t="t" r="r" b="b"/>
              <a:pathLst>
                <a:path h="194309">
                  <a:moveTo>
                    <a:pt x="0" y="0"/>
                  </a:moveTo>
                  <a:lnTo>
                    <a:pt x="0" y="194309"/>
                  </a:lnTo>
                </a:path>
              </a:pathLst>
            </a:custGeom>
            <a:ln w="25889">
              <a:solidFill>
                <a:srgbClr val="FFF9E7"/>
              </a:solidFill>
            </a:ln>
          </p:spPr>
          <p:txBody>
            <a:bodyPr wrap="square" lIns="0" tIns="0" rIns="0" bIns="0" rtlCol="0"/>
            <a:lstStyle/>
            <a:p>
              <a:endParaRPr/>
            </a:p>
          </p:txBody>
        </p:sp>
        <p:sp>
          <p:nvSpPr>
            <p:cNvPr id="111" name="object 111"/>
            <p:cNvSpPr/>
            <p:nvPr/>
          </p:nvSpPr>
          <p:spPr>
            <a:xfrm>
              <a:off x="15257831" y="984438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112" name="object 112"/>
            <p:cNvSpPr/>
            <p:nvPr/>
          </p:nvSpPr>
          <p:spPr>
            <a:xfrm>
              <a:off x="15447275" y="985772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113" name="object 113"/>
            <p:cNvSpPr/>
            <p:nvPr/>
          </p:nvSpPr>
          <p:spPr>
            <a:xfrm>
              <a:off x="15447275" y="906016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114" name="object 114"/>
            <p:cNvSpPr/>
            <p:nvPr/>
          </p:nvSpPr>
          <p:spPr>
            <a:xfrm>
              <a:off x="15257831" y="9258281"/>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115" name="object 115"/>
            <p:cNvSpPr/>
            <p:nvPr/>
          </p:nvSpPr>
          <p:spPr>
            <a:xfrm>
              <a:off x="15447275" y="9270981"/>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116" name="object 116"/>
            <p:cNvSpPr/>
            <p:nvPr/>
          </p:nvSpPr>
          <p:spPr>
            <a:xfrm>
              <a:off x="14861319" y="6533654"/>
              <a:ext cx="0" cy="38100"/>
            </a:xfrm>
            <a:custGeom>
              <a:avLst/>
              <a:gdLst/>
              <a:ahLst/>
              <a:cxnLst/>
              <a:rect l="l" t="t" r="r" b="b"/>
              <a:pathLst>
                <a:path h="38100">
                  <a:moveTo>
                    <a:pt x="0" y="0"/>
                  </a:moveTo>
                  <a:lnTo>
                    <a:pt x="0" y="37937"/>
                  </a:lnTo>
                </a:path>
              </a:pathLst>
            </a:custGeom>
            <a:ln w="25889">
              <a:solidFill>
                <a:srgbClr val="FFF9E7"/>
              </a:solidFill>
            </a:ln>
          </p:spPr>
          <p:txBody>
            <a:bodyPr wrap="square" lIns="0" tIns="0" rIns="0" bIns="0" rtlCol="0"/>
            <a:lstStyle/>
            <a:p>
              <a:endParaRPr/>
            </a:p>
          </p:txBody>
        </p:sp>
        <p:sp>
          <p:nvSpPr>
            <p:cNvPr id="118" name="object 118"/>
            <p:cNvSpPr/>
            <p:nvPr/>
          </p:nvSpPr>
          <p:spPr>
            <a:xfrm>
              <a:off x="14861319" y="675191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119" name="object 119"/>
            <p:cNvSpPr/>
            <p:nvPr/>
          </p:nvSpPr>
          <p:spPr>
            <a:xfrm>
              <a:off x="14680773" y="6914496"/>
              <a:ext cx="396875" cy="0"/>
            </a:xfrm>
            <a:custGeom>
              <a:avLst/>
              <a:gdLst/>
              <a:ahLst/>
              <a:cxnLst/>
              <a:rect l="l" t="t" r="r" b="b"/>
              <a:pathLst>
                <a:path w="396875">
                  <a:moveTo>
                    <a:pt x="0" y="0"/>
                  </a:moveTo>
                  <a:lnTo>
                    <a:pt x="396722" y="0"/>
                  </a:lnTo>
                </a:path>
              </a:pathLst>
            </a:custGeom>
            <a:ln w="26670">
              <a:solidFill>
                <a:srgbClr val="FFF9E7"/>
              </a:solidFill>
            </a:ln>
          </p:spPr>
          <p:txBody>
            <a:bodyPr wrap="square" lIns="0" tIns="0" rIns="0" bIns="0" rtlCol="0"/>
            <a:lstStyle/>
            <a:p>
              <a:endParaRPr/>
            </a:p>
          </p:txBody>
        </p:sp>
        <p:sp>
          <p:nvSpPr>
            <p:cNvPr id="120" name="object 120"/>
            <p:cNvSpPr/>
            <p:nvPr/>
          </p:nvSpPr>
          <p:spPr>
            <a:xfrm>
              <a:off x="14861319" y="6927831"/>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121" name="object 121"/>
            <p:cNvSpPr/>
            <p:nvPr/>
          </p:nvSpPr>
          <p:spPr>
            <a:xfrm>
              <a:off x="14861319" y="906016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122" name="object 122"/>
            <p:cNvSpPr/>
            <p:nvPr/>
          </p:nvSpPr>
          <p:spPr>
            <a:xfrm>
              <a:off x="14680773" y="9258281"/>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123" name="object 123"/>
            <p:cNvSpPr/>
            <p:nvPr/>
          </p:nvSpPr>
          <p:spPr>
            <a:xfrm>
              <a:off x="14861319" y="9270981"/>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124" name="object 124"/>
            <p:cNvSpPr/>
            <p:nvPr/>
          </p:nvSpPr>
          <p:spPr>
            <a:xfrm>
              <a:off x="14861319" y="7328975"/>
              <a:ext cx="0" cy="158750"/>
            </a:xfrm>
            <a:custGeom>
              <a:avLst/>
              <a:gdLst/>
              <a:ahLst/>
              <a:cxnLst/>
              <a:rect l="l" t="t" r="r" b="b"/>
              <a:pathLst>
                <a:path h="158750">
                  <a:moveTo>
                    <a:pt x="0" y="0"/>
                  </a:moveTo>
                  <a:lnTo>
                    <a:pt x="0" y="158683"/>
                  </a:lnTo>
                </a:path>
              </a:pathLst>
            </a:custGeom>
            <a:ln w="25889">
              <a:solidFill>
                <a:srgbClr val="FFF9E7"/>
              </a:solidFill>
            </a:ln>
          </p:spPr>
          <p:txBody>
            <a:bodyPr wrap="square" lIns="0" tIns="0" rIns="0" bIns="0" rtlCol="0"/>
            <a:lstStyle/>
            <a:p>
              <a:endParaRPr/>
            </a:p>
          </p:txBody>
        </p:sp>
        <p:sp>
          <p:nvSpPr>
            <p:cNvPr id="125" name="object 125"/>
            <p:cNvSpPr/>
            <p:nvPr/>
          </p:nvSpPr>
          <p:spPr>
            <a:xfrm>
              <a:off x="14680773" y="7500604"/>
              <a:ext cx="396875" cy="0"/>
            </a:xfrm>
            <a:custGeom>
              <a:avLst/>
              <a:gdLst/>
              <a:ahLst/>
              <a:cxnLst/>
              <a:rect l="l" t="t" r="r" b="b"/>
              <a:pathLst>
                <a:path w="396875">
                  <a:moveTo>
                    <a:pt x="0" y="0"/>
                  </a:moveTo>
                  <a:lnTo>
                    <a:pt x="396722" y="0"/>
                  </a:lnTo>
                </a:path>
              </a:pathLst>
            </a:custGeom>
            <a:ln w="25890">
              <a:solidFill>
                <a:srgbClr val="FFF9E7"/>
              </a:solidFill>
            </a:ln>
          </p:spPr>
          <p:txBody>
            <a:bodyPr wrap="square" lIns="0" tIns="0" rIns="0" bIns="0" rtlCol="0"/>
            <a:lstStyle/>
            <a:p>
              <a:endParaRPr/>
            </a:p>
          </p:txBody>
        </p:sp>
        <p:sp>
          <p:nvSpPr>
            <p:cNvPr id="126" name="object 126"/>
            <p:cNvSpPr/>
            <p:nvPr/>
          </p:nvSpPr>
          <p:spPr>
            <a:xfrm>
              <a:off x="14861319" y="751354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127" name="object 127"/>
            <p:cNvSpPr/>
            <p:nvPr/>
          </p:nvSpPr>
          <p:spPr>
            <a:xfrm>
              <a:off x="14861319" y="848358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128" name="object 128"/>
            <p:cNvSpPr/>
            <p:nvPr/>
          </p:nvSpPr>
          <p:spPr>
            <a:xfrm>
              <a:off x="14680773" y="8672810"/>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129" name="object 129"/>
            <p:cNvSpPr/>
            <p:nvPr/>
          </p:nvSpPr>
          <p:spPr>
            <a:xfrm>
              <a:off x="14861319" y="868551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130" name="object 130"/>
            <p:cNvSpPr/>
            <p:nvPr/>
          </p:nvSpPr>
          <p:spPr>
            <a:xfrm>
              <a:off x="14861319" y="9636741"/>
              <a:ext cx="0" cy="194310"/>
            </a:xfrm>
            <a:custGeom>
              <a:avLst/>
              <a:gdLst/>
              <a:ahLst/>
              <a:cxnLst/>
              <a:rect l="l" t="t" r="r" b="b"/>
              <a:pathLst>
                <a:path h="194309">
                  <a:moveTo>
                    <a:pt x="0" y="0"/>
                  </a:moveTo>
                  <a:lnTo>
                    <a:pt x="0" y="194309"/>
                  </a:lnTo>
                </a:path>
              </a:pathLst>
            </a:custGeom>
            <a:ln w="25889">
              <a:solidFill>
                <a:srgbClr val="FFF9E7"/>
              </a:solidFill>
            </a:ln>
          </p:spPr>
          <p:txBody>
            <a:bodyPr wrap="square" lIns="0" tIns="0" rIns="0" bIns="0" rtlCol="0"/>
            <a:lstStyle/>
            <a:p>
              <a:endParaRPr/>
            </a:p>
          </p:txBody>
        </p:sp>
        <p:sp>
          <p:nvSpPr>
            <p:cNvPr id="131" name="object 131"/>
            <p:cNvSpPr/>
            <p:nvPr/>
          </p:nvSpPr>
          <p:spPr>
            <a:xfrm>
              <a:off x="14680773" y="984438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132" name="object 132"/>
            <p:cNvSpPr/>
            <p:nvPr/>
          </p:nvSpPr>
          <p:spPr>
            <a:xfrm>
              <a:off x="14861319" y="985772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133" name="object 133"/>
            <p:cNvSpPr/>
            <p:nvPr/>
          </p:nvSpPr>
          <p:spPr>
            <a:xfrm>
              <a:off x="14861319" y="7905731"/>
              <a:ext cx="0" cy="167640"/>
            </a:xfrm>
            <a:custGeom>
              <a:avLst/>
              <a:gdLst/>
              <a:ahLst/>
              <a:cxnLst/>
              <a:rect l="l" t="t" r="r" b="b"/>
              <a:pathLst>
                <a:path h="167640">
                  <a:moveTo>
                    <a:pt x="0" y="0"/>
                  </a:moveTo>
                  <a:lnTo>
                    <a:pt x="0" y="167640"/>
                  </a:lnTo>
                </a:path>
              </a:pathLst>
            </a:custGeom>
            <a:ln w="25889">
              <a:solidFill>
                <a:srgbClr val="FFF9E7"/>
              </a:solidFill>
            </a:ln>
          </p:spPr>
          <p:txBody>
            <a:bodyPr wrap="square" lIns="0" tIns="0" rIns="0" bIns="0" rtlCol="0"/>
            <a:lstStyle/>
            <a:p>
              <a:endParaRPr/>
            </a:p>
          </p:txBody>
        </p:sp>
        <p:sp>
          <p:nvSpPr>
            <p:cNvPr id="134" name="object 134"/>
            <p:cNvSpPr/>
            <p:nvPr/>
          </p:nvSpPr>
          <p:spPr>
            <a:xfrm>
              <a:off x="14680773" y="8086706"/>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135" name="object 135"/>
            <p:cNvSpPr/>
            <p:nvPr/>
          </p:nvSpPr>
          <p:spPr>
            <a:xfrm>
              <a:off x="14861319" y="8100041"/>
              <a:ext cx="0" cy="203200"/>
            </a:xfrm>
            <a:custGeom>
              <a:avLst/>
              <a:gdLst/>
              <a:ahLst/>
              <a:cxnLst/>
              <a:rect l="l" t="t" r="r" b="b"/>
              <a:pathLst>
                <a:path h="203200">
                  <a:moveTo>
                    <a:pt x="0" y="0"/>
                  </a:moveTo>
                  <a:lnTo>
                    <a:pt x="0" y="203199"/>
                  </a:lnTo>
                </a:path>
              </a:pathLst>
            </a:custGeom>
            <a:ln w="25889">
              <a:solidFill>
                <a:srgbClr val="FFF9E7"/>
              </a:solidFill>
            </a:ln>
          </p:spPr>
          <p:txBody>
            <a:bodyPr wrap="square" lIns="0" tIns="0" rIns="0" bIns="0" rtlCol="0"/>
            <a:lstStyle/>
            <a:p>
              <a:endParaRPr/>
            </a:p>
          </p:txBody>
        </p:sp>
        <p:sp>
          <p:nvSpPr>
            <p:cNvPr id="136" name="object 136"/>
            <p:cNvSpPr/>
            <p:nvPr/>
          </p:nvSpPr>
          <p:spPr>
            <a:xfrm>
              <a:off x="14275353" y="6533654"/>
              <a:ext cx="0" cy="38100"/>
            </a:xfrm>
            <a:custGeom>
              <a:avLst/>
              <a:gdLst/>
              <a:ahLst/>
              <a:cxnLst/>
              <a:rect l="l" t="t" r="r" b="b"/>
              <a:pathLst>
                <a:path h="38100">
                  <a:moveTo>
                    <a:pt x="0" y="0"/>
                  </a:moveTo>
                  <a:lnTo>
                    <a:pt x="0" y="37937"/>
                  </a:lnTo>
                </a:path>
              </a:pathLst>
            </a:custGeom>
            <a:ln w="25889">
              <a:solidFill>
                <a:srgbClr val="FFF9E7"/>
              </a:solidFill>
            </a:ln>
          </p:spPr>
          <p:txBody>
            <a:bodyPr wrap="square" lIns="0" tIns="0" rIns="0" bIns="0" rtlCol="0"/>
            <a:lstStyle/>
            <a:p>
              <a:endParaRPr/>
            </a:p>
          </p:txBody>
        </p:sp>
        <p:sp>
          <p:nvSpPr>
            <p:cNvPr id="137" name="object 137"/>
            <p:cNvSpPr/>
            <p:nvPr/>
          </p:nvSpPr>
          <p:spPr>
            <a:xfrm>
              <a:off x="14275353" y="7328975"/>
              <a:ext cx="0" cy="158750"/>
            </a:xfrm>
            <a:custGeom>
              <a:avLst/>
              <a:gdLst/>
              <a:ahLst/>
              <a:cxnLst/>
              <a:rect l="l" t="t" r="r" b="b"/>
              <a:pathLst>
                <a:path h="158750">
                  <a:moveTo>
                    <a:pt x="0" y="0"/>
                  </a:moveTo>
                  <a:lnTo>
                    <a:pt x="0" y="158683"/>
                  </a:lnTo>
                </a:path>
              </a:pathLst>
            </a:custGeom>
            <a:ln w="25889">
              <a:solidFill>
                <a:srgbClr val="FFF9E7"/>
              </a:solidFill>
            </a:ln>
          </p:spPr>
          <p:txBody>
            <a:bodyPr wrap="square" lIns="0" tIns="0" rIns="0" bIns="0" rtlCol="0"/>
            <a:lstStyle/>
            <a:p>
              <a:endParaRPr/>
            </a:p>
          </p:txBody>
        </p:sp>
        <p:sp>
          <p:nvSpPr>
            <p:cNvPr id="138" name="object 138"/>
            <p:cNvSpPr/>
            <p:nvPr/>
          </p:nvSpPr>
          <p:spPr>
            <a:xfrm>
              <a:off x="14103725" y="7500604"/>
              <a:ext cx="396875" cy="0"/>
            </a:xfrm>
            <a:custGeom>
              <a:avLst/>
              <a:gdLst/>
              <a:ahLst/>
              <a:cxnLst/>
              <a:rect l="l" t="t" r="r" b="b"/>
              <a:pathLst>
                <a:path w="396875">
                  <a:moveTo>
                    <a:pt x="0" y="0"/>
                  </a:moveTo>
                  <a:lnTo>
                    <a:pt x="396722" y="0"/>
                  </a:lnTo>
                </a:path>
              </a:pathLst>
            </a:custGeom>
            <a:ln w="25890">
              <a:solidFill>
                <a:srgbClr val="FFF9E7"/>
              </a:solidFill>
            </a:ln>
          </p:spPr>
          <p:txBody>
            <a:bodyPr wrap="square" lIns="0" tIns="0" rIns="0" bIns="0" rtlCol="0"/>
            <a:lstStyle/>
            <a:p>
              <a:endParaRPr/>
            </a:p>
          </p:txBody>
        </p:sp>
        <p:sp>
          <p:nvSpPr>
            <p:cNvPr id="139" name="object 139"/>
            <p:cNvSpPr/>
            <p:nvPr/>
          </p:nvSpPr>
          <p:spPr>
            <a:xfrm>
              <a:off x="14275353" y="751354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140" name="object 140"/>
            <p:cNvSpPr/>
            <p:nvPr/>
          </p:nvSpPr>
          <p:spPr>
            <a:xfrm>
              <a:off x="14275353" y="7906024"/>
              <a:ext cx="0" cy="167640"/>
            </a:xfrm>
            <a:custGeom>
              <a:avLst/>
              <a:gdLst/>
              <a:ahLst/>
              <a:cxnLst/>
              <a:rect l="l" t="t" r="r" b="b"/>
              <a:pathLst>
                <a:path h="167640">
                  <a:moveTo>
                    <a:pt x="0" y="0"/>
                  </a:moveTo>
                  <a:lnTo>
                    <a:pt x="0" y="167600"/>
                  </a:lnTo>
                </a:path>
              </a:pathLst>
            </a:custGeom>
            <a:ln w="25889">
              <a:solidFill>
                <a:srgbClr val="FFF9E7"/>
              </a:solidFill>
            </a:ln>
          </p:spPr>
          <p:txBody>
            <a:bodyPr wrap="square" lIns="0" tIns="0" rIns="0" bIns="0" rtlCol="0"/>
            <a:lstStyle/>
            <a:p>
              <a:endParaRPr/>
            </a:p>
          </p:txBody>
        </p:sp>
        <p:sp>
          <p:nvSpPr>
            <p:cNvPr id="141" name="object 141"/>
            <p:cNvSpPr/>
            <p:nvPr/>
          </p:nvSpPr>
          <p:spPr>
            <a:xfrm>
              <a:off x="14103725" y="8086569"/>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142" name="object 142"/>
            <p:cNvSpPr/>
            <p:nvPr/>
          </p:nvSpPr>
          <p:spPr>
            <a:xfrm>
              <a:off x="14275353" y="8099514"/>
              <a:ext cx="0" cy="203835"/>
            </a:xfrm>
            <a:custGeom>
              <a:avLst/>
              <a:gdLst/>
              <a:ahLst/>
              <a:cxnLst/>
              <a:rect l="l" t="t" r="r" b="b"/>
              <a:pathLst>
                <a:path h="203834">
                  <a:moveTo>
                    <a:pt x="0" y="0"/>
                  </a:moveTo>
                  <a:lnTo>
                    <a:pt x="0" y="203232"/>
                  </a:lnTo>
                </a:path>
              </a:pathLst>
            </a:custGeom>
            <a:ln w="25889">
              <a:solidFill>
                <a:srgbClr val="FFF9E7"/>
              </a:solidFill>
            </a:ln>
          </p:spPr>
          <p:txBody>
            <a:bodyPr wrap="square" lIns="0" tIns="0" rIns="0" bIns="0" rtlCol="0"/>
            <a:lstStyle/>
            <a:p>
              <a:endParaRPr/>
            </a:p>
          </p:txBody>
        </p:sp>
        <p:sp>
          <p:nvSpPr>
            <p:cNvPr id="143" name="object 143"/>
            <p:cNvSpPr/>
            <p:nvPr/>
          </p:nvSpPr>
          <p:spPr>
            <a:xfrm>
              <a:off x="14275353" y="9060130"/>
              <a:ext cx="0" cy="185420"/>
            </a:xfrm>
            <a:custGeom>
              <a:avLst/>
              <a:gdLst/>
              <a:ahLst/>
              <a:cxnLst/>
              <a:rect l="l" t="t" r="r" b="b"/>
              <a:pathLst>
                <a:path h="185420">
                  <a:moveTo>
                    <a:pt x="0" y="0"/>
                  </a:moveTo>
                  <a:lnTo>
                    <a:pt x="0" y="185416"/>
                  </a:lnTo>
                </a:path>
              </a:pathLst>
            </a:custGeom>
            <a:ln w="25889">
              <a:solidFill>
                <a:srgbClr val="FFF9E7"/>
              </a:solidFill>
            </a:ln>
          </p:spPr>
          <p:txBody>
            <a:bodyPr wrap="square" lIns="0" tIns="0" rIns="0" bIns="0" rtlCol="0"/>
            <a:lstStyle/>
            <a:p>
              <a:endParaRPr/>
            </a:p>
          </p:txBody>
        </p:sp>
        <p:sp>
          <p:nvSpPr>
            <p:cNvPr id="144" name="object 144"/>
            <p:cNvSpPr/>
            <p:nvPr/>
          </p:nvSpPr>
          <p:spPr>
            <a:xfrm>
              <a:off x="14103725" y="9258492"/>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145" name="object 145"/>
            <p:cNvSpPr/>
            <p:nvPr/>
          </p:nvSpPr>
          <p:spPr>
            <a:xfrm>
              <a:off x="14275353" y="9271437"/>
              <a:ext cx="0" cy="185420"/>
            </a:xfrm>
            <a:custGeom>
              <a:avLst/>
              <a:gdLst/>
              <a:ahLst/>
              <a:cxnLst/>
              <a:rect l="l" t="t" r="r" b="b"/>
              <a:pathLst>
                <a:path h="185420">
                  <a:moveTo>
                    <a:pt x="0" y="0"/>
                  </a:moveTo>
                  <a:lnTo>
                    <a:pt x="0" y="185416"/>
                  </a:lnTo>
                </a:path>
              </a:pathLst>
            </a:custGeom>
            <a:ln w="25889">
              <a:solidFill>
                <a:srgbClr val="FFF9E7"/>
              </a:solidFill>
            </a:ln>
          </p:spPr>
          <p:txBody>
            <a:bodyPr wrap="square" lIns="0" tIns="0" rIns="0" bIns="0" rtlCol="0"/>
            <a:lstStyle/>
            <a:p>
              <a:endParaRPr/>
            </a:p>
          </p:txBody>
        </p:sp>
        <p:sp>
          <p:nvSpPr>
            <p:cNvPr id="146" name="object 146"/>
            <p:cNvSpPr/>
            <p:nvPr/>
          </p:nvSpPr>
          <p:spPr>
            <a:xfrm>
              <a:off x="14275353" y="675191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147" name="object 147"/>
            <p:cNvSpPr/>
            <p:nvPr/>
          </p:nvSpPr>
          <p:spPr>
            <a:xfrm>
              <a:off x="14103725" y="6914496"/>
              <a:ext cx="396875" cy="0"/>
            </a:xfrm>
            <a:custGeom>
              <a:avLst/>
              <a:gdLst/>
              <a:ahLst/>
              <a:cxnLst/>
              <a:rect l="l" t="t" r="r" b="b"/>
              <a:pathLst>
                <a:path w="396875">
                  <a:moveTo>
                    <a:pt x="0" y="0"/>
                  </a:moveTo>
                  <a:lnTo>
                    <a:pt x="396722" y="0"/>
                  </a:lnTo>
                </a:path>
              </a:pathLst>
            </a:custGeom>
            <a:ln w="26670">
              <a:solidFill>
                <a:srgbClr val="FFF9E7"/>
              </a:solidFill>
            </a:ln>
          </p:spPr>
          <p:txBody>
            <a:bodyPr wrap="square" lIns="0" tIns="0" rIns="0" bIns="0" rtlCol="0"/>
            <a:lstStyle/>
            <a:p>
              <a:endParaRPr/>
            </a:p>
          </p:txBody>
        </p:sp>
        <p:sp>
          <p:nvSpPr>
            <p:cNvPr id="148" name="object 148"/>
            <p:cNvSpPr/>
            <p:nvPr/>
          </p:nvSpPr>
          <p:spPr>
            <a:xfrm>
              <a:off x="14275353" y="6927831"/>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149" name="object 149"/>
            <p:cNvSpPr/>
            <p:nvPr/>
          </p:nvSpPr>
          <p:spPr>
            <a:xfrm>
              <a:off x="14275353" y="8483082"/>
              <a:ext cx="0" cy="176530"/>
            </a:xfrm>
            <a:custGeom>
              <a:avLst/>
              <a:gdLst/>
              <a:ahLst/>
              <a:cxnLst/>
              <a:rect l="l" t="t" r="r" b="b"/>
              <a:pathLst>
                <a:path h="176529">
                  <a:moveTo>
                    <a:pt x="0" y="0"/>
                  </a:moveTo>
                  <a:lnTo>
                    <a:pt x="0" y="176500"/>
                  </a:lnTo>
                </a:path>
              </a:pathLst>
            </a:custGeom>
            <a:ln w="25889">
              <a:solidFill>
                <a:srgbClr val="FFF9E7"/>
              </a:solidFill>
            </a:ln>
          </p:spPr>
          <p:txBody>
            <a:bodyPr wrap="square" lIns="0" tIns="0" rIns="0" bIns="0" rtlCol="0"/>
            <a:lstStyle/>
            <a:p>
              <a:endParaRPr/>
            </a:p>
          </p:txBody>
        </p:sp>
        <p:sp>
          <p:nvSpPr>
            <p:cNvPr id="150" name="object 150"/>
            <p:cNvSpPr/>
            <p:nvPr/>
          </p:nvSpPr>
          <p:spPr>
            <a:xfrm>
              <a:off x="14103725" y="8672526"/>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151" name="object 151"/>
            <p:cNvSpPr/>
            <p:nvPr/>
          </p:nvSpPr>
          <p:spPr>
            <a:xfrm>
              <a:off x="14275353" y="8685471"/>
              <a:ext cx="0" cy="194945"/>
            </a:xfrm>
            <a:custGeom>
              <a:avLst/>
              <a:gdLst/>
              <a:ahLst/>
              <a:cxnLst/>
              <a:rect l="l" t="t" r="r" b="b"/>
              <a:pathLst>
                <a:path h="194945">
                  <a:moveTo>
                    <a:pt x="0" y="0"/>
                  </a:moveTo>
                  <a:lnTo>
                    <a:pt x="0" y="194332"/>
                  </a:lnTo>
                </a:path>
              </a:pathLst>
            </a:custGeom>
            <a:ln w="25889">
              <a:solidFill>
                <a:srgbClr val="FFF9E7"/>
              </a:solidFill>
            </a:ln>
          </p:spPr>
          <p:txBody>
            <a:bodyPr wrap="square" lIns="0" tIns="0" rIns="0" bIns="0" rtlCol="0"/>
            <a:lstStyle/>
            <a:p>
              <a:endParaRPr/>
            </a:p>
          </p:txBody>
        </p:sp>
        <p:sp>
          <p:nvSpPr>
            <p:cNvPr id="153" name="object 153"/>
            <p:cNvSpPr/>
            <p:nvPr/>
          </p:nvSpPr>
          <p:spPr>
            <a:xfrm>
              <a:off x="14275353" y="9636741"/>
              <a:ext cx="0" cy="194310"/>
            </a:xfrm>
            <a:custGeom>
              <a:avLst/>
              <a:gdLst/>
              <a:ahLst/>
              <a:cxnLst/>
              <a:rect l="l" t="t" r="r" b="b"/>
              <a:pathLst>
                <a:path h="194309">
                  <a:moveTo>
                    <a:pt x="0" y="0"/>
                  </a:moveTo>
                  <a:lnTo>
                    <a:pt x="0" y="194309"/>
                  </a:lnTo>
                </a:path>
              </a:pathLst>
            </a:custGeom>
            <a:ln w="25889">
              <a:solidFill>
                <a:srgbClr val="FFF9E7"/>
              </a:solidFill>
            </a:ln>
          </p:spPr>
          <p:txBody>
            <a:bodyPr wrap="square" lIns="0" tIns="0" rIns="0" bIns="0" rtlCol="0"/>
            <a:lstStyle/>
            <a:p>
              <a:endParaRPr/>
            </a:p>
          </p:txBody>
        </p:sp>
        <p:sp>
          <p:nvSpPr>
            <p:cNvPr id="154" name="object 154"/>
            <p:cNvSpPr/>
            <p:nvPr/>
          </p:nvSpPr>
          <p:spPr>
            <a:xfrm>
              <a:off x="14103725" y="984438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155" name="object 155"/>
            <p:cNvSpPr/>
            <p:nvPr/>
          </p:nvSpPr>
          <p:spPr>
            <a:xfrm>
              <a:off x="14275353" y="985772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156" name="object 156"/>
            <p:cNvSpPr/>
            <p:nvPr/>
          </p:nvSpPr>
          <p:spPr>
            <a:xfrm>
              <a:off x="13689389" y="6381734"/>
              <a:ext cx="0" cy="189865"/>
            </a:xfrm>
            <a:custGeom>
              <a:avLst/>
              <a:gdLst/>
              <a:ahLst/>
              <a:cxnLst/>
              <a:rect l="l" t="t" r="r" b="b"/>
              <a:pathLst>
                <a:path h="189865">
                  <a:moveTo>
                    <a:pt x="0" y="0"/>
                  </a:moveTo>
                  <a:lnTo>
                    <a:pt x="0" y="189857"/>
                  </a:lnTo>
                </a:path>
              </a:pathLst>
            </a:custGeom>
            <a:ln w="25889">
              <a:solidFill>
                <a:srgbClr val="FFF9E7"/>
              </a:solidFill>
            </a:ln>
          </p:spPr>
          <p:txBody>
            <a:bodyPr wrap="square" lIns="0" tIns="0" rIns="0" bIns="0" rtlCol="0"/>
            <a:lstStyle/>
            <a:p>
              <a:endParaRPr/>
            </a:p>
          </p:txBody>
        </p:sp>
        <p:sp>
          <p:nvSpPr>
            <p:cNvPr id="157" name="object 157"/>
            <p:cNvSpPr/>
            <p:nvPr/>
          </p:nvSpPr>
          <p:spPr>
            <a:xfrm>
              <a:off x="13689389" y="848358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158" name="object 158"/>
            <p:cNvSpPr/>
            <p:nvPr/>
          </p:nvSpPr>
          <p:spPr>
            <a:xfrm>
              <a:off x="13526667" y="8672810"/>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159" name="object 159"/>
            <p:cNvSpPr/>
            <p:nvPr/>
          </p:nvSpPr>
          <p:spPr>
            <a:xfrm>
              <a:off x="13689389" y="868551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160" name="object 160"/>
            <p:cNvSpPr/>
            <p:nvPr/>
          </p:nvSpPr>
          <p:spPr>
            <a:xfrm>
              <a:off x="13689389" y="7328975"/>
              <a:ext cx="0" cy="158750"/>
            </a:xfrm>
            <a:custGeom>
              <a:avLst/>
              <a:gdLst/>
              <a:ahLst/>
              <a:cxnLst/>
              <a:rect l="l" t="t" r="r" b="b"/>
              <a:pathLst>
                <a:path h="158750">
                  <a:moveTo>
                    <a:pt x="0" y="0"/>
                  </a:moveTo>
                  <a:lnTo>
                    <a:pt x="0" y="158684"/>
                  </a:lnTo>
                </a:path>
              </a:pathLst>
            </a:custGeom>
            <a:ln w="25889">
              <a:solidFill>
                <a:srgbClr val="FFF9E7"/>
              </a:solidFill>
            </a:ln>
          </p:spPr>
          <p:txBody>
            <a:bodyPr wrap="square" lIns="0" tIns="0" rIns="0" bIns="0" rtlCol="0"/>
            <a:lstStyle/>
            <a:p>
              <a:endParaRPr/>
            </a:p>
          </p:txBody>
        </p:sp>
        <p:sp>
          <p:nvSpPr>
            <p:cNvPr id="161" name="object 161"/>
            <p:cNvSpPr/>
            <p:nvPr/>
          </p:nvSpPr>
          <p:spPr>
            <a:xfrm>
              <a:off x="13526667" y="7500604"/>
              <a:ext cx="396875" cy="0"/>
            </a:xfrm>
            <a:custGeom>
              <a:avLst/>
              <a:gdLst/>
              <a:ahLst/>
              <a:cxnLst/>
              <a:rect l="l" t="t" r="r" b="b"/>
              <a:pathLst>
                <a:path w="396875">
                  <a:moveTo>
                    <a:pt x="0" y="0"/>
                  </a:moveTo>
                  <a:lnTo>
                    <a:pt x="396722" y="0"/>
                  </a:lnTo>
                </a:path>
              </a:pathLst>
            </a:custGeom>
            <a:ln w="25890">
              <a:solidFill>
                <a:srgbClr val="FFF9E7"/>
              </a:solidFill>
            </a:ln>
          </p:spPr>
          <p:txBody>
            <a:bodyPr wrap="square" lIns="0" tIns="0" rIns="0" bIns="0" rtlCol="0"/>
            <a:lstStyle/>
            <a:p>
              <a:endParaRPr/>
            </a:p>
          </p:txBody>
        </p:sp>
        <p:sp>
          <p:nvSpPr>
            <p:cNvPr id="162" name="object 162"/>
            <p:cNvSpPr/>
            <p:nvPr/>
          </p:nvSpPr>
          <p:spPr>
            <a:xfrm>
              <a:off x="13689389" y="751354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163" name="object 163"/>
            <p:cNvSpPr/>
            <p:nvPr/>
          </p:nvSpPr>
          <p:spPr>
            <a:xfrm>
              <a:off x="13689389" y="9637187"/>
              <a:ext cx="0" cy="194945"/>
            </a:xfrm>
            <a:custGeom>
              <a:avLst/>
              <a:gdLst/>
              <a:ahLst/>
              <a:cxnLst/>
              <a:rect l="l" t="t" r="r" b="b"/>
              <a:pathLst>
                <a:path h="194945">
                  <a:moveTo>
                    <a:pt x="0" y="0"/>
                  </a:moveTo>
                  <a:lnTo>
                    <a:pt x="0" y="194324"/>
                  </a:lnTo>
                </a:path>
              </a:pathLst>
            </a:custGeom>
            <a:ln w="25889">
              <a:solidFill>
                <a:srgbClr val="FFF9E7"/>
              </a:solidFill>
            </a:ln>
          </p:spPr>
          <p:txBody>
            <a:bodyPr wrap="square" lIns="0" tIns="0" rIns="0" bIns="0" rtlCol="0"/>
            <a:lstStyle/>
            <a:p>
              <a:endParaRPr/>
            </a:p>
          </p:txBody>
        </p:sp>
        <p:sp>
          <p:nvSpPr>
            <p:cNvPr id="164" name="object 164"/>
            <p:cNvSpPr/>
            <p:nvPr/>
          </p:nvSpPr>
          <p:spPr>
            <a:xfrm>
              <a:off x="13526667" y="9844458"/>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165" name="object 165"/>
            <p:cNvSpPr/>
            <p:nvPr/>
          </p:nvSpPr>
          <p:spPr>
            <a:xfrm>
              <a:off x="13689389" y="9857402"/>
              <a:ext cx="0" cy="176530"/>
            </a:xfrm>
            <a:custGeom>
              <a:avLst/>
              <a:gdLst/>
              <a:ahLst/>
              <a:cxnLst/>
              <a:rect l="l" t="t" r="r" b="b"/>
              <a:pathLst>
                <a:path h="176529">
                  <a:moveTo>
                    <a:pt x="0" y="0"/>
                  </a:moveTo>
                  <a:lnTo>
                    <a:pt x="0" y="176508"/>
                  </a:lnTo>
                </a:path>
              </a:pathLst>
            </a:custGeom>
            <a:ln w="25889">
              <a:solidFill>
                <a:srgbClr val="FFF9E7"/>
              </a:solidFill>
            </a:ln>
          </p:spPr>
          <p:txBody>
            <a:bodyPr wrap="square" lIns="0" tIns="0" rIns="0" bIns="0" rtlCol="0"/>
            <a:lstStyle/>
            <a:p>
              <a:endParaRPr/>
            </a:p>
          </p:txBody>
        </p:sp>
        <p:sp>
          <p:nvSpPr>
            <p:cNvPr id="166" name="object 166"/>
            <p:cNvSpPr/>
            <p:nvPr/>
          </p:nvSpPr>
          <p:spPr>
            <a:xfrm>
              <a:off x="13689389" y="9060130"/>
              <a:ext cx="0" cy="185420"/>
            </a:xfrm>
            <a:custGeom>
              <a:avLst/>
              <a:gdLst/>
              <a:ahLst/>
              <a:cxnLst/>
              <a:rect l="l" t="t" r="r" b="b"/>
              <a:pathLst>
                <a:path h="185420">
                  <a:moveTo>
                    <a:pt x="0" y="0"/>
                  </a:moveTo>
                  <a:lnTo>
                    <a:pt x="0" y="185416"/>
                  </a:lnTo>
                </a:path>
              </a:pathLst>
            </a:custGeom>
            <a:ln w="25889">
              <a:solidFill>
                <a:srgbClr val="FFF9E7"/>
              </a:solidFill>
            </a:ln>
          </p:spPr>
          <p:txBody>
            <a:bodyPr wrap="square" lIns="0" tIns="0" rIns="0" bIns="0" rtlCol="0"/>
            <a:lstStyle/>
            <a:p>
              <a:endParaRPr/>
            </a:p>
          </p:txBody>
        </p:sp>
        <p:sp>
          <p:nvSpPr>
            <p:cNvPr id="167" name="object 167"/>
            <p:cNvSpPr/>
            <p:nvPr/>
          </p:nvSpPr>
          <p:spPr>
            <a:xfrm>
              <a:off x="13526667" y="9258492"/>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168" name="object 168"/>
            <p:cNvSpPr/>
            <p:nvPr/>
          </p:nvSpPr>
          <p:spPr>
            <a:xfrm>
              <a:off x="13689389" y="9271437"/>
              <a:ext cx="0" cy="185420"/>
            </a:xfrm>
            <a:custGeom>
              <a:avLst/>
              <a:gdLst/>
              <a:ahLst/>
              <a:cxnLst/>
              <a:rect l="l" t="t" r="r" b="b"/>
              <a:pathLst>
                <a:path h="185420">
                  <a:moveTo>
                    <a:pt x="0" y="0"/>
                  </a:moveTo>
                  <a:lnTo>
                    <a:pt x="0" y="185416"/>
                  </a:lnTo>
                </a:path>
              </a:pathLst>
            </a:custGeom>
            <a:ln w="25889">
              <a:solidFill>
                <a:srgbClr val="FFF9E7"/>
              </a:solidFill>
            </a:ln>
          </p:spPr>
          <p:txBody>
            <a:bodyPr wrap="square" lIns="0" tIns="0" rIns="0" bIns="0" rtlCol="0"/>
            <a:lstStyle/>
            <a:p>
              <a:endParaRPr/>
            </a:p>
          </p:txBody>
        </p:sp>
        <p:sp>
          <p:nvSpPr>
            <p:cNvPr id="169" name="object 169"/>
            <p:cNvSpPr/>
            <p:nvPr/>
          </p:nvSpPr>
          <p:spPr>
            <a:xfrm>
              <a:off x="13689389" y="675191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170" name="object 170"/>
            <p:cNvSpPr/>
            <p:nvPr/>
          </p:nvSpPr>
          <p:spPr>
            <a:xfrm>
              <a:off x="13526667" y="6914496"/>
              <a:ext cx="396875" cy="0"/>
            </a:xfrm>
            <a:custGeom>
              <a:avLst/>
              <a:gdLst/>
              <a:ahLst/>
              <a:cxnLst/>
              <a:rect l="l" t="t" r="r" b="b"/>
              <a:pathLst>
                <a:path w="396875">
                  <a:moveTo>
                    <a:pt x="0" y="0"/>
                  </a:moveTo>
                  <a:lnTo>
                    <a:pt x="396722" y="0"/>
                  </a:lnTo>
                </a:path>
              </a:pathLst>
            </a:custGeom>
            <a:ln w="26670">
              <a:solidFill>
                <a:srgbClr val="FFF9E7"/>
              </a:solidFill>
            </a:ln>
          </p:spPr>
          <p:txBody>
            <a:bodyPr wrap="square" lIns="0" tIns="0" rIns="0" bIns="0" rtlCol="0"/>
            <a:lstStyle/>
            <a:p>
              <a:endParaRPr/>
            </a:p>
          </p:txBody>
        </p:sp>
        <p:sp>
          <p:nvSpPr>
            <p:cNvPr id="171" name="object 171"/>
            <p:cNvSpPr/>
            <p:nvPr/>
          </p:nvSpPr>
          <p:spPr>
            <a:xfrm>
              <a:off x="13689389" y="6927831"/>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172" name="object 172"/>
            <p:cNvSpPr/>
            <p:nvPr/>
          </p:nvSpPr>
          <p:spPr>
            <a:xfrm>
              <a:off x="13689389" y="7905731"/>
              <a:ext cx="0" cy="167640"/>
            </a:xfrm>
            <a:custGeom>
              <a:avLst/>
              <a:gdLst/>
              <a:ahLst/>
              <a:cxnLst/>
              <a:rect l="l" t="t" r="r" b="b"/>
              <a:pathLst>
                <a:path h="167640">
                  <a:moveTo>
                    <a:pt x="0" y="0"/>
                  </a:moveTo>
                  <a:lnTo>
                    <a:pt x="0" y="167640"/>
                  </a:lnTo>
                </a:path>
              </a:pathLst>
            </a:custGeom>
            <a:ln w="25889">
              <a:solidFill>
                <a:srgbClr val="FFF9E7"/>
              </a:solidFill>
            </a:ln>
          </p:spPr>
          <p:txBody>
            <a:bodyPr wrap="square" lIns="0" tIns="0" rIns="0" bIns="0" rtlCol="0"/>
            <a:lstStyle/>
            <a:p>
              <a:endParaRPr/>
            </a:p>
          </p:txBody>
        </p:sp>
        <p:sp>
          <p:nvSpPr>
            <p:cNvPr id="173" name="object 173"/>
            <p:cNvSpPr/>
            <p:nvPr/>
          </p:nvSpPr>
          <p:spPr>
            <a:xfrm>
              <a:off x="13526667" y="8086706"/>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174" name="object 174"/>
            <p:cNvSpPr/>
            <p:nvPr/>
          </p:nvSpPr>
          <p:spPr>
            <a:xfrm>
              <a:off x="13689389" y="8100041"/>
              <a:ext cx="0" cy="203200"/>
            </a:xfrm>
            <a:custGeom>
              <a:avLst/>
              <a:gdLst/>
              <a:ahLst/>
              <a:cxnLst/>
              <a:rect l="l" t="t" r="r" b="b"/>
              <a:pathLst>
                <a:path h="203200">
                  <a:moveTo>
                    <a:pt x="0" y="0"/>
                  </a:moveTo>
                  <a:lnTo>
                    <a:pt x="0" y="203199"/>
                  </a:lnTo>
                </a:path>
              </a:pathLst>
            </a:custGeom>
            <a:ln w="25889">
              <a:solidFill>
                <a:srgbClr val="FFF9E7"/>
              </a:solidFill>
            </a:ln>
          </p:spPr>
          <p:txBody>
            <a:bodyPr wrap="square" lIns="0" tIns="0" rIns="0" bIns="0" rtlCol="0"/>
            <a:lstStyle/>
            <a:p>
              <a:endParaRPr/>
            </a:p>
          </p:txBody>
        </p:sp>
        <p:sp>
          <p:nvSpPr>
            <p:cNvPr id="192" name="object 192"/>
            <p:cNvSpPr/>
            <p:nvPr/>
          </p:nvSpPr>
          <p:spPr>
            <a:xfrm>
              <a:off x="15123898" y="6969902"/>
              <a:ext cx="1708150" cy="1549400"/>
            </a:xfrm>
            <a:custGeom>
              <a:avLst/>
              <a:gdLst/>
              <a:ahLst/>
              <a:cxnLst/>
              <a:rect l="l" t="t" r="r" b="b"/>
              <a:pathLst>
                <a:path w="1708150" h="1549400">
                  <a:moveTo>
                    <a:pt x="620789" y="12700"/>
                  </a:moveTo>
                  <a:lnTo>
                    <a:pt x="378083" y="12700"/>
                  </a:lnTo>
                  <a:lnTo>
                    <a:pt x="390006" y="0"/>
                  </a:lnTo>
                  <a:lnTo>
                    <a:pt x="608866" y="0"/>
                  </a:lnTo>
                  <a:lnTo>
                    <a:pt x="620789" y="12700"/>
                  </a:lnTo>
                  <a:close/>
                </a:path>
                <a:path w="1708150" h="1549400">
                  <a:moveTo>
                    <a:pt x="1318165" y="12700"/>
                  </a:moveTo>
                  <a:lnTo>
                    <a:pt x="1087612" y="12700"/>
                  </a:lnTo>
                  <a:lnTo>
                    <a:pt x="1099525" y="0"/>
                  </a:lnTo>
                  <a:lnTo>
                    <a:pt x="1306183" y="0"/>
                  </a:lnTo>
                  <a:lnTo>
                    <a:pt x="1318165" y="12700"/>
                  </a:lnTo>
                  <a:close/>
                </a:path>
                <a:path w="1708150" h="1549400">
                  <a:moveTo>
                    <a:pt x="667689" y="25400"/>
                  </a:moveTo>
                  <a:lnTo>
                    <a:pt x="331180" y="25400"/>
                  </a:lnTo>
                  <a:lnTo>
                    <a:pt x="342768" y="12700"/>
                  </a:lnTo>
                  <a:lnTo>
                    <a:pt x="656102" y="12700"/>
                  </a:lnTo>
                  <a:lnTo>
                    <a:pt x="667689" y="25400"/>
                  </a:lnTo>
                  <a:close/>
                </a:path>
                <a:path w="1708150" h="1549400">
                  <a:moveTo>
                    <a:pt x="1365345" y="25400"/>
                  </a:moveTo>
                  <a:lnTo>
                    <a:pt x="1052322" y="25400"/>
                  </a:lnTo>
                  <a:lnTo>
                    <a:pt x="1064003" y="12700"/>
                  </a:lnTo>
                  <a:lnTo>
                    <a:pt x="1353670" y="12700"/>
                  </a:lnTo>
                  <a:lnTo>
                    <a:pt x="1365345" y="25400"/>
                  </a:lnTo>
                  <a:close/>
                </a:path>
                <a:path w="1708150" h="1549400">
                  <a:moveTo>
                    <a:pt x="701829" y="38100"/>
                  </a:moveTo>
                  <a:lnTo>
                    <a:pt x="297040" y="38100"/>
                  </a:lnTo>
                  <a:lnTo>
                    <a:pt x="308310" y="25400"/>
                  </a:lnTo>
                  <a:lnTo>
                    <a:pt x="690559" y="25400"/>
                  </a:lnTo>
                  <a:lnTo>
                    <a:pt x="701829" y="38100"/>
                  </a:lnTo>
                  <a:close/>
                </a:path>
                <a:path w="1708150" h="1549400">
                  <a:moveTo>
                    <a:pt x="1399760" y="38100"/>
                  </a:moveTo>
                  <a:lnTo>
                    <a:pt x="1017884" y="38100"/>
                  </a:lnTo>
                  <a:lnTo>
                    <a:pt x="1029262" y="25400"/>
                  </a:lnTo>
                  <a:lnTo>
                    <a:pt x="1388390" y="25400"/>
                  </a:lnTo>
                  <a:lnTo>
                    <a:pt x="1399760" y="38100"/>
                  </a:lnTo>
                  <a:close/>
                </a:path>
                <a:path w="1708150" h="1549400">
                  <a:moveTo>
                    <a:pt x="723983" y="50800"/>
                  </a:moveTo>
                  <a:lnTo>
                    <a:pt x="274888" y="50800"/>
                  </a:lnTo>
                  <a:lnTo>
                    <a:pt x="285900" y="38100"/>
                  </a:lnTo>
                  <a:lnTo>
                    <a:pt x="712970" y="38100"/>
                  </a:lnTo>
                  <a:lnTo>
                    <a:pt x="723983" y="50800"/>
                  </a:lnTo>
                  <a:close/>
                </a:path>
                <a:path w="1708150" h="1549400">
                  <a:moveTo>
                    <a:pt x="1433146" y="50800"/>
                  </a:moveTo>
                  <a:lnTo>
                    <a:pt x="984477" y="50800"/>
                  </a:lnTo>
                  <a:lnTo>
                    <a:pt x="995485" y="38100"/>
                  </a:lnTo>
                  <a:lnTo>
                    <a:pt x="1422146" y="38100"/>
                  </a:lnTo>
                  <a:lnTo>
                    <a:pt x="1433146" y="50800"/>
                  </a:lnTo>
                  <a:close/>
                </a:path>
                <a:path w="1708150" h="1549400">
                  <a:moveTo>
                    <a:pt x="745609" y="63500"/>
                  </a:moveTo>
                  <a:lnTo>
                    <a:pt x="253262" y="63500"/>
                  </a:lnTo>
                  <a:lnTo>
                    <a:pt x="264004" y="50800"/>
                  </a:lnTo>
                  <a:lnTo>
                    <a:pt x="734867" y="50800"/>
                  </a:lnTo>
                  <a:lnTo>
                    <a:pt x="745609" y="63500"/>
                  </a:lnTo>
                  <a:close/>
                </a:path>
                <a:path w="1708150" h="1549400">
                  <a:moveTo>
                    <a:pt x="1454746" y="63500"/>
                  </a:moveTo>
                  <a:lnTo>
                    <a:pt x="962859" y="63500"/>
                  </a:lnTo>
                  <a:lnTo>
                    <a:pt x="973597" y="50800"/>
                  </a:lnTo>
                  <a:lnTo>
                    <a:pt x="1444017" y="50800"/>
                  </a:lnTo>
                  <a:lnTo>
                    <a:pt x="1454746" y="63500"/>
                  </a:lnTo>
                  <a:close/>
                </a:path>
                <a:path w="1708150" h="1549400">
                  <a:moveTo>
                    <a:pt x="766628" y="76200"/>
                  </a:moveTo>
                  <a:lnTo>
                    <a:pt x="232242" y="76200"/>
                  </a:lnTo>
                  <a:lnTo>
                    <a:pt x="242675" y="63500"/>
                  </a:lnTo>
                  <a:lnTo>
                    <a:pt x="756196" y="63500"/>
                  </a:lnTo>
                  <a:lnTo>
                    <a:pt x="766628" y="76200"/>
                  </a:lnTo>
                  <a:close/>
                </a:path>
                <a:path w="1708150" h="1549400">
                  <a:moveTo>
                    <a:pt x="1475740" y="76200"/>
                  </a:moveTo>
                  <a:lnTo>
                    <a:pt x="941844" y="76200"/>
                  </a:lnTo>
                  <a:lnTo>
                    <a:pt x="952274" y="63500"/>
                  </a:lnTo>
                  <a:lnTo>
                    <a:pt x="1465320" y="63500"/>
                  </a:lnTo>
                  <a:lnTo>
                    <a:pt x="1475740" y="76200"/>
                  </a:lnTo>
                  <a:close/>
                </a:path>
                <a:path w="1708150" h="1549400">
                  <a:moveTo>
                    <a:pt x="787017" y="88900"/>
                  </a:moveTo>
                  <a:lnTo>
                    <a:pt x="211854" y="88900"/>
                  </a:lnTo>
                  <a:lnTo>
                    <a:pt x="221964" y="76200"/>
                  </a:lnTo>
                  <a:lnTo>
                    <a:pt x="776906" y="76200"/>
                  </a:lnTo>
                  <a:lnTo>
                    <a:pt x="787017" y="88900"/>
                  </a:lnTo>
                  <a:close/>
                </a:path>
                <a:path w="1708150" h="1549400">
                  <a:moveTo>
                    <a:pt x="1496104" y="88900"/>
                  </a:moveTo>
                  <a:lnTo>
                    <a:pt x="921457" y="88900"/>
                  </a:lnTo>
                  <a:lnTo>
                    <a:pt x="931567" y="76200"/>
                  </a:lnTo>
                  <a:lnTo>
                    <a:pt x="1486005" y="76200"/>
                  </a:lnTo>
                  <a:lnTo>
                    <a:pt x="1496104" y="88900"/>
                  </a:lnTo>
                  <a:close/>
                </a:path>
                <a:path w="1708150" h="1549400">
                  <a:moveTo>
                    <a:pt x="806701" y="101600"/>
                  </a:moveTo>
                  <a:lnTo>
                    <a:pt x="192171" y="101600"/>
                  </a:lnTo>
                  <a:lnTo>
                    <a:pt x="201923" y="88900"/>
                  </a:lnTo>
                  <a:lnTo>
                    <a:pt x="796949" y="88900"/>
                  </a:lnTo>
                  <a:lnTo>
                    <a:pt x="806701" y="101600"/>
                  </a:lnTo>
                  <a:close/>
                </a:path>
                <a:path w="1708150" h="1549400">
                  <a:moveTo>
                    <a:pt x="1515765" y="101600"/>
                  </a:moveTo>
                  <a:lnTo>
                    <a:pt x="901773" y="101600"/>
                  </a:lnTo>
                  <a:lnTo>
                    <a:pt x="911526" y="88900"/>
                  </a:lnTo>
                  <a:lnTo>
                    <a:pt x="1506024" y="88900"/>
                  </a:lnTo>
                  <a:lnTo>
                    <a:pt x="1515765" y="101600"/>
                  </a:lnTo>
                  <a:close/>
                </a:path>
                <a:path w="1708150" h="1549400">
                  <a:moveTo>
                    <a:pt x="834835" y="127000"/>
                  </a:moveTo>
                  <a:lnTo>
                    <a:pt x="164035" y="127000"/>
                  </a:lnTo>
                  <a:lnTo>
                    <a:pt x="173216" y="114300"/>
                  </a:lnTo>
                  <a:lnTo>
                    <a:pt x="182598" y="101600"/>
                  </a:lnTo>
                  <a:lnTo>
                    <a:pt x="816273" y="101600"/>
                  </a:lnTo>
                  <a:lnTo>
                    <a:pt x="825655" y="114300"/>
                  </a:lnTo>
                  <a:lnTo>
                    <a:pt x="834835" y="127000"/>
                  </a:lnTo>
                  <a:close/>
                </a:path>
                <a:path w="1708150" h="1549400">
                  <a:moveTo>
                    <a:pt x="1543869" y="127000"/>
                  </a:moveTo>
                  <a:lnTo>
                    <a:pt x="873630" y="127000"/>
                  </a:lnTo>
                  <a:lnTo>
                    <a:pt x="882814" y="114300"/>
                  </a:lnTo>
                  <a:lnTo>
                    <a:pt x="892198" y="101600"/>
                  </a:lnTo>
                  <a:lnTo>
                    <a:pt x="1525327" y="101600"/>
                  </a:lnTo>
                  <a:lnTo>
                    <a:pt x="1534699" y="114300"/>
                  </a:lnTo>
                  <a:lnTo>
                    <a:pt x="1543869" y="127000"/>
                  </a:lnTo>
                  <a:close/>
                </a:path>
                <a:path w="1708150" h="1549400">
                  <a:moveTo>
                    <a:pt x="1570158" y="152400"/>
                  </a:moveTo>
                  <a:lnTo>
                    <a:pt x="137718" y="152400"/>
                  </a:lnTo>
                  <a:lnTo>
                    <a:pt x="146281" y="139700"/>
                  </a:lnTo>
                  <a:lnTo>
                    <a:pt x="155057" y="127000"/>
                  </a:lnTo>
                  <a:lnTo>
                    <a:pt x="843813" y="127000"/>
                  </a:lnTo>
                  <a:lnTo>
                    <a:pt x="852589" y="139700"/>
                  </a:lnTo>
                  <a:lnTo>
                    <a:pt x="1561603" y="139700"/>
                  </a:lnTo>
                  <a:lnTo>
                    <a:pt x="1570158" y="152400"/>
                  </a:lnTo>
                  <a:close/>
                </a:path>
                <a:path w="1708150" h="1549400">
                  <a:moveTo>
                    <a:pt x="1561603" y="139700"/>
                  </a:moveTo>
                  <a:lnTo>
                    <a:pt x="855867" y="139700"/>
                  </a:lnTo>
                  <a:lnTo>
                    <a:pt x="864648" y="127000"/>
                  </a:lnTo>
                  <a:lnTo>
                    <a:pt x="1552837" y="127000"/>
                  </a:lnTo>
                  <a:lnTo>
                    <a:pt x="1561603" y="139700"/>
                  </a:lnTo>
                  <a:close/>
                </a:path>
                <a:path w="1708150" h="1549400">
                  <a:moveTo>
                    <a:pt x="1602141" y="190500"/>
                  </a:moveTo>
                  <a:lnTo>
                    <a:pt x="105706" y="190500"/>
                  </a:lnTo>
                  <a:lnTo>
                    <a:pt x="113367" y="177800"/>
                  </a:lnTo>
                  <a:lnTo>
                    <a:pt x="121261" y="165100"/>
                  </a:lnTo>
                  <a:lnTo>
                    <a:pt x="129378" y="152400"/>
                  </a:lnTo>
                  <a:lnTo>
                    <a:pt x="1578490" y="152400"/>
                  </a:lnTo>
                  <a:lnTo>
                    <a:pt x="1586600" y="165100"/>
                  </a:lnTo>
                  <a:lnTo>
                    <a:pt x="1594487" y="177800"/>
                  </a:lnTo>
                  <a:lnTo>
                    <a:pt x="1602141" y="190500"/>
                  </a:lnTo>
                  <a:close/>
                </a:path>
                <a:path w="1708150" h="1549400">
                  <a:moveTo>
                    <a:pt x="1636765" y="241300"/>
                  </a:moveTo>
                  <a:lnTo>
                    <a:pt x="71055" y="241300"/>
                  </a:lnTo>
                  <a:lnTo>
                    <a:pt x="77484" y="228600"/>
                  </a:lnTo>
                  <a:lnTo>
                    <a:pt x="84170" y="215900"/>
                  </a:lnTo>
                  <a:lnTo>
                    <a:pt x="91107" y="203200"/>
                  </a:lnTo>
                  <a:lnTo>
                    <a:pt x="98285" y="190500"/>
                  </a:lnTo>
                  <a:lnTo>
                    <a:pt x="1609555" y="190500"/>
                  </a:lnTo>
                  <a:lnTo>
                    <a:pt x="1616727" y="203200"/>
                  </a:lnTo>
                  <a:lnTo>
                    <a:pt x="1623658" y="215900"/>
                  </a:lnTo>
                  <a:lnTo>
                    <a:pt x="1630340" y="228600"/>
                  </a:lnTo>
                  <a:lnTo>
                    <a:pt x="1636765" y="241300"/>
                  </a:lnTo>
                  <a:close/>
                </a:path>
                <a:path w="1708150" h="1549400">
                  <a:moveTo>
                    <a:pt x="1654848" y="723900"/>
                  </a:moveTo>
                  <a:lnTo>
                    <a:pt x="53323" y="723900"/>
                  </a:lnTo>
                  <a:lnTo>
                    <a:pt x="47948" y="711200"/>
                  </a:lnTo>
                  <a:lnTo>
                    <a:pt x="33462" y="673100"/>
                  </a:lnTo>
                  <a:lnTo>
                    <a:pt x="21505" y="635000"/>
                  </a:lnTo>
                  <a:lnTo>
                    <a:pt x="12135" y="596900"/>
                  </a:lnTo>
                  <a:lnTo>
                    <a:pt x="9595" y="584200"/>
                  </a:lnTo>
                  <a:lnTo>
                    <a:pt x="7351" y="584200"/>
                  </a:lnTo>
                  <a:lnTo>
                    <a:pt x="2405" y="546100"/>
                  </a:lnTo>
                  <a:lnTo>
                    <a:pt x="150" y="508000"/>
                  </a:lnTo>
                  <a:lnTo>
                    <a:pt x="0" y="495300"/>
                  </a:lnTo>
                  <a:lnTo>
                    <a:pt x="150" y="482600"/>
                  </a:lnTo>
                  <a:lnTo>
                    <a:pt x="2405" y="444500"/>
                  </a:lnTo>
                  <a:lnTo>
                    <a:pt x="7351" y="406400"/>
                  </a:lnTo>
                  <a:lnTo>
                    <a:pt x="14967" y="368300"/>
                  </a:lnTo>
                  <a:lnTo>
                    <a:pt x="25208" y="330200"/>
                  </a:lnTo>
                  <a:lnTo>
                    <a:pt x="29194" y="330200"/>
                  </a:lnTo>
                  <a:lnTo>
                    <a:pt x="33463" y="317500"/>
                  </a:lnTo>
                  <a:lnTo>
                    <a:pt x="47950" y="279400"/>
                  </a:lnTo>
                  <a:lnTo>
                    <a:pt x="64885" y="241300"/>
                  </a:lnTo>
                  <a:lnTo>
                    <a:pt x="1642931" y="241300"/>
                  </a:lnTo>
                  <a:lnTo>
                    <a:pt x="1659858" y="279400"/>
                  </a:lnTo>
                  <a:lnTo>
                    <a:pt x="1674343" y="317500"/>
                  </a:lnTo>
                  <a:lnTo>
                    <a:pt x="1682601" y="342900"/>
                  </a:lnTo>
                  <a:lnTo>
                    <a:pt x="1686306" y="342900"/>
                  </a:lnTo>
                  <a:lnTo>
                    <a:pt x="1695686" y="381000"/>
                  </a:lnTo>
                  <a:lnTo>
                    <a:pt x="1702432" y="419100"/>
                  </a:lnTo>
                  <a:lnTo>
                    <a:pt x="1706506" y="457200"/>
                  </a:lnTo>
                  <a:lnTo>
                    <a:pt x="1707885" y="495300"/>
                  </a:lnTo>
                  <a:lnTo>
                    <a:pt x="1707745" y="508000"/>
                  </a:lnTo>
                  <a:lnTo>
                    <a:pt x="1705524" y="546100"/>
                  </a:lnTo>
                  <a:lnTo>
                    <a:pt x="1700617" y="584200"/>
                  </a:lnTo>
                  <a:lnTo>
                    <a:pt x="1698387" y="596900"/>
                  </a:lnTo>
                  <a:lnTo>
                    <a:pt x="1695862" y="596900"/>
                  </a:lnTo>
                  <a:lnTo>
                    <a:pt x="1693047" y="609600"/>
                  </a:lnTo>
                  <a:lnTo>
                    <a:pt x="1682854" y="647700"/>
                  </a:lnTo>
                  <a:lnTo>
                    <a:pt x="1670098" y="685800"/>
                  </a:lnTo>
                  <a:lnTo>
                    <a:pt x="1660203" y="711200"/>
                  </a:lnTo>
                  <a:lnTo>
                    <a:pt x="1654848" y="723900"/>
                  </a:lnTo>
                  <a:close/>
                </a:path>
                <a:path w="1708150" h="1549400">
                  <a:moveTo>
                    <a:pt x="1624107" y="774700"/>
                  </a:moveTo>
                  <a:lnTo>
                    <a:pt x="84167" y="774700"/>
                  </a:lnTo>
                  <a:lnTo>
                    <a:pt x="77480" y="762000"/>
                  </a:lnTo>
                  <a:lnTo>
                    <a:pt x="71052" y="749300"/>
                  </a:lnTo>
                  <a:lnTo>
                    <a:pt x="64882" y="736600"/>
                  </a:lnTo>
                  <a:lnTo>
                    <a:pt x="58970" y="723900"/>
                  </a:lnTo>
                  <a:lnTo>
                    <a:pt x="1649222" y="723900"/>
                  </a:lnTo>
                  <a:lnTo>
                    <a:pt x="1643330" y="736600"/>
                  </a:lnTo>
                  <a:lnTo>
                    <a:pt x="1637180" y="749300"/>
                  </a:lnTo>
                  <a:lnTo>
                    <a:pt x="1630773" y="762000"/>
                  </a:lnTo>
                  <a:lnTo>
                    <a:pt x="1624107" y="774700"/>
                  </a:lnTo>
                  <a:close/>
                </a:path>
                <a:path w="1708150" h="1549400">
                  <a:moveTo>
                    <a:pt x="1587127" y="825500"/>
                  </a:moveTo>
                  <a:lnTo>
                    <a:pt x="121259" y="825500"/>
                  </a:lnTo>
                  <a:lnTo>
                    <a:pt x="113365" y="812800"/>
                  </a:lnTo>
                  <a:lnTo>
                    <a:pt x="105704" y="800100"/>
                  </a:lnTo>
                  <a:lnTo>
                    <a:pt x="98283" y="787400"/>
                  </a:lnTo>
                  <a:lnTo>
                    <a:pt x="91104" y="774700"/>
                  </a:lnTo>
                  <a:lnTo>
                    <a:pt x="1617192" y="774700"/>
                  </a:lnTo>
                  <a:lnTo>
                    <a:pt x="1610036" y="787400"/>
                  </a:lnTo>
                  <a:lnTo>
                    <a:pt x="1602638" y="800100"/>
                  </a:lnTo>
                  <a:lnTo>
                    <a:pt x="1594999" y="812800"/>
                  </a:lnTo>
                  <a:lnTo>
                    <a:pt x="1587127" y="825500"/>
                  </a:lnTo>
                  <a:close/>
                </a:path>
                <a:path w="1708150" h="1549400">
                  <a:moveTo>
                    <a:pt x="855868" y="1549400"/>
                  </a:moveTo>
                  <a:lnTo>
                    <a:pt x="852588" y="1549400"/>
                  </a:lnTo>
                  <a:lnTo>
                    <a:pt x="146279" y="850900"/>
                  </a:lnTo>
                  <a:lnTo>
                    <a:pt x="137716" y="838200"/>
                  </a:lnTo>
                  <a:lnTo>
                    <a:pt x="129376" y="825500"/>
                  </a:lnTo>
                  <a:lnTo>
                    <a:pt x="1579032" y="825500"/>
                  </a:lnTo>
                  <a:lnTo>
                    <a:pt x="1570714" y="838200"/>
                  </a:lnTo>
                  <a:lnTo>
                    <a:pt x="1562174" y="850900"/>
                  </a:lnTo>
                  <a:lnTo>
                    <a:pt x="855868" y="1549400"/>
                  </a:lnTo>
                  <a:close/>
                </a:path>
              </a:pathLst>
            </a:custGeom>
            <a:solidFill>
              <a:srgbClr val="FFF9E7"/>
            </a:solidFill>
          </p:spPr>
          <p:txBody>
            <a:bodyPr wrap="square" lIns="0" tIns="0" rIns="0" bIns="0" rtlCol="0"/>
            <a:lstStyle/>
            <a:p>
              <a:endParaRPr/>
            </a:p>
          </p:txBody>
        </p:sp>
        <p:sp>
          <p:nvSpPr>
            <p:cNvPr id="201" name="object 201"/>
            <p:cNvSpPr/>
            <p:nvPr/>
          </p:nvSpPr>
          <p:spPr>
            <a:xfrm>
              <a:off x="15708824" y="7231467"/>
              <a:ext cx="1271905" cy="1314450"/>
            </a:xfrm>
            <a:custGeom>
              <a:avLst/>
              <a:gdLst/>
              <a:ahLst/>
              <a:cxnLst/>
              <a:rect l="l" t="t" r="r" b="b"/>
              <a:pathLst>
                <a:path w="1271905" h="1314450">
                  <a:moveTo>
                    <a:pt x="33939" y="1268084"/>
                  </a:moveTo>
                  <a:lnTo>
                    <a:pt x="23148" y="1259162"/>
                  </a:lnTo>
                  <a:lnTo>
                    <a:pt x="22823" y="1242072"/>
                  </a:lnTo>
                  <a:lnTo>
                    <a:pt x="35160" y="1211407"/>
                  </a:lnTo>
                  <a:lnTo>
                    <a:pt x="44309" y="1184427"/>
                  </a:lnTo>
                  <a:lnTo>
                    <a:pt x="52474" y="1159039"/>
                  </a:lnTo>
                  <a:lnTo>
                    <a:pt x="61863" y="1133151"/>
                  </a:lnTo>
                  <a:lnTo>
                    <a:pt x="65754" y="1118377"/>
                  </a:lnTo>
                  <a:lnTo>
                    <a:pt x="64672" y="1106037"/>
                  </a:lnTo>
                  <a:lnTo>
                    <a:pt x="58821" y="1095046"/>
                  </a:lnTo>
                  <a:lnTo>
                    <a:pt x="48406" y="1084317"/>
                  </a:lnTo>
                  <a:lnTo>
                    <a:pt x="37046" y="1073200"/>
                  </a:lnTo>
                  <a:lnTo>
                    <a:pt x="26612" y="1060925"/>
                  </a:lnTo>
                  <a:lnTo>
                    <a:pt x="16898" y="1047896"/>
                  </a:lnTo>
                  <a:lnTo>
                    <a:pt x="7696" y="1034520"/>
                  </a:lnTo>
                  <a:lnTo>
                    <a:pt x="0" y="1015162"/>
                  </a:lnTo>
                  <a:lnTo>
                    <a:pt x="3008" y="998741"/>
                  </a:lnTo>
                  <a:lnTo>
                    <a:pt x="15603" y="987423"/>
                  </a:lnTo>
                  <a:lnTo>
                    <a:pt x="36668" y="983378"/>
                  </a:lnTo>
                  <a:lnTo>
                    <a:pt x="53584" y="984118"/>
                  </a:lnTo>
                  <a:lnTo>
                    <a:pt x="70475" y="985403"/>
                  </a:lnTo>
                  <a:lnTo>
                    <a:pt x="87312" y="987253"/>
                  </a:lnTo>
                  <a:lnTo>
                    <a:pt x="104065" y="989688"/>
                  </a:lnTo>
                  <a:lnTo>
                    <a:pt x="111997" y="989983"/>
                  </a:lnTo>
                  <a:lnTo>
                    <a:pt x="117871" y="988111"/>
                  </a:lnTo>
                  <a:lnTo>
                    <a:pt x="122402" y="983895"/>
                  </a:lnTo>
                  <a:lnTo>
                    <a:pt x="126308" y="977155"/>
                  </a:lnTo>
                  <a:lnTo>
                    <a:pt x="143070" y="941520"/>
                  </a:lnTo>
                  <a:lnTo>
                    <a:pt x="160149" y="906155"/>
                  </a:lnTo>
                  <a:lnTo>
                    <a:pt x="177595" y="871068"/>
                  </a:lnTo>
                  <a:lnTo>
                    <a:pt x="195459" y="836269"/>
                  </a:lnTo>
                  <a:lnTo>
                    <a:pt x="218769" y="818081"/>
                  </a:lnTo>
                  <a:lnTo>
                    <a:pt x="225578" y="820944"/>
                  </a:lnTo>
                  <a:lnTo>
                    <a:pt x="232122" y="826319"/>
                  </a:lnTo>
                  <a:lnTo>
                    <a:pt x="237651" y="833176"/>
                  </a:lnTo>
                  <a:lnTo>
                    <a:pt x="241415" y="840484"/>
                  </a:lnTo>
                  <a:lnTo>
                    <a:pt x="251838" y="871455"/>
                  </a:lnTo>
                  <a:lnTo>
                    <a:pt x="219909" y="865427"/>
                  </a:lnTo>
                  <a:lnTo>
                    <a:pt x="213539" y="865061"/>
                  </a:lnTo>
                  <a:lnTo>
                    <a:pt x="168656" y="958708"/>
                  </a:lnTo>
                  <a:lnTo>
                    <a:pt x="153538" y="990104"/>
                  </a:lnTo>
                  <a:lnTo>
                    <a:pt x="281310" y="1014226"/>
                  </a:lnTo>
                  <a:lnTo>
                    <a:pt x="284974" y="1016666"/>
                  </a:lnTo>
                  <a:lnTo>
                    <a:pt x="292666" y="1018323"/>
                  </a:lnTo>
                  <a:lnTo>
                    <a:pt x="383210" y="1035417"/>
                  </a:lnTo>
                  <a:lnTo>
                    <a:pt x="392599" y="1040135"/>
                  </a:lnTo>
                  <a:lnTo>
                    <a:pt x="399752" y="1050740"/>
                  </a:lnTo>
                  <a:lnTo>
                    <a:pt x="393704" y="1066488"/>
                  </a:lnTo>
                  <a:lnTo>
                    <a:pt x="393197" y="1066863"/>
                  </a:lnTo>
                  <a:lnTo>
                    <a:pt x="347288" y="1058196"/>
                  </a:lnTo>
                  <a:lnTo>
                    <a:pt x="299167" y="1052457"/>
                  </a:lnTo>
                  <a:lnTo>
                    <a:pt x="241524" y="1041575"/>
                  </a:lnTo>
                  <a:lnTo>
                    <a:pt x="237959" y="1041180"/>
                  </a:lnTo>
                  <a:lnTo>
                    <a:pt x="193823" y="1033998"/>
                  </a:lnTo>
                  <a:lnTo>
                    <a:pt x="171665" y="1030743"/>
                  </a:lnTo>
                  <a:lnTo>
                    <a:pt x="149496" y="1027826"/>
                  </a:lnTo>
                  <a:lnTo>
                    <a:pt x="144157" y="1027933"/>
                  </a:lnTo>
                  <a:lnTo>
                    <a:pt x="139731" y="1030723"/>
                  </a:lnTo>
                  <a:lnTo>
                    <a:pt x="105111" y="1024187"/>
                  </a:lnTo>
                  <a:lnTo>
                    <a:pt x="41431" y="1017463"/>
                  </a:lnTo>
                  <a:lnTo>
                    <a:pt x="39317" y="1021247"/>
                  </a:lnTo>
                  <a:lnTo>
                    <a:pt x="83558" y="1073105"/>
                  </a:lnTo>
                  <a:lnTo>
                    <a:pt x="116261" y="1079279"/>
                  </a:lnTo>
                  <a:lnTo>
                    <a:pt x="113221" y="1086513"/>
                  </a:lnTo>
                  <a:lnTo>
                    <a:pt x="111867" y="1090720"/>
                  </a:lnTo>
                  <a:lnTo>
                    <a:pt x="112134" y="1095232"/>
                  </a:lnTo>
                  <a:lnTo>
                    <a:pt x="114447" y="1099294"/>
                  </a:lnTo>
                  <a:lnTo>
                    <a:pt x="128028" y="1115541"/>
                  </a:lnTo>
                  <a:lnTo>
                    <a:pt x="147532" y="1138448"/>
                  </a:lnTo>
                  <a:lnTo>
                    <a:pt x="96554" y="1128824"/>
                  </a:lnTo>
                  <a:lnTo>
                    <a:pt x="74233" y="1202848"/>
                  </a:lnTo>
                  <a:lnTo>
                    <a:pt x="66677" y="1227762"/>
                  </a:lnTo>
                  <a:lnTo>
                    <a:pt x="113637" y="1236628"/>
                  </a:lnTo>
                  <a:lnTo>
                    <a:pt x="104344" y="1242334"/>
                  </a:lnTo>
                  <a:lnTo>
                    <a:pt x="84411" y="1254100"/>
                  </a:lnTo>
                  <a:lnTo>
                    <a:pt x="64308" y="1265521"/>
                  </a:lnTo>
                  <a:lnTo>
                    <a:pt x="49543" y="1269862"/>
                  </a:lnTo>
                  <a:lnTo>
                    <a:pt x="33939" y="1268084"/>
                  </a:lnTo>
                  <a:close/>
                </a:path>
                <a:path w="1271905" h="1314450">
                  <a:moveTo>
                    <a:pt x="281310" y="1014226"/>
                  </a:moveTo>
                  <a:lnTo>
                    <a:pt x="247609" y="1007864"/>
                  </a:lnTo>
                  <a:lnTo>
                    <a:pt x="219909" y="865427"/>
                  </a:lnTo>
                  <a:lnTo>
                    <a:pt x="251838" y="871455"/>
                  </a:lnTo>
                  <a:lnTo>
                    <a:pt x="254463" y="879253"/>
                  </a:lnTo>
                  <a:lnTo>
                    <a:pt x="264221" y="918761"/>
                  </a:lnTo>
                  <a:lnTo>
                    <a:pt x="271032" y="958864"/>
                  </a:lnTo>
                  <a:lnTo>
                    <a:pt x="275239" y="999415"/>
                  </a:lnTo>
                  <a:lnTo>
                    <a:pt x="276665" y="1007576"/>
                  </a:lnTo>
                  <a:lnTo>
                    <a:pt x="279775" y="1013205"/>
                  </a:lnTo>
                  <a:lnTo>
                    <a:pt x="281310" y="1014226"/>
                  </a:lnTo>
                  <a:close/>
                </a:path>
                <a:path w="1271905" h="1314450">
                  <a:moveTo>
                    <a:pt x="383210" y="1035417"/>
                  </a:moveTo>
                  <a:lnTo>
                    <a:pt x="292666" y="1018323"/>
                  </a:lnTo>
                  <a:lnTo>
                    <a:pt x="311436" y="1020759"/>
                  </a:lnTo>
                  <a:lnTo>
                    <a:pt x="336873" y="1025135"/>
                  </a:lnTo>
                  <a:lnTo>
                    <a:pt x="362398" y="1030154"/>
                  </a:lnTo>
                  <a:lnTo>
                    <a:pt x="381432" y="1034523"/>
                  </a:lnTo>
                  <a:lnTo>
                    <a:pt x="383210" y="1035417"/>
                  </a:lnTo>
                  <a:close/>
                </a:path>
                <a:path w="1271905" h="1314450">
                  <a:moveTo>
                    <a:pt x="330848" y="1106684"/>
                  </a:moveTo>
                  <a:lnTo>
                    <a:pt x="280035" y="1097091"/>
                  </a:lnTo>
                  <a:lnTo>
                    <a:pt x="348351" y="1061464"/>
                  </a:lnTo>
                  <a:lnTo>
                    <a:pt x="347288" y="1058196"/>
                  </a:lnTo>
                  <a:lnTo>
                    <a:pt x="393197" y="1066863"/>
                  </a:lnTo>
                  <a:lnTo>
                    <a:pt x="365267" y="1087525"/>
                  </a:lnTo>
                  <a:lnTo>
                    <a:pt x="353734" y="1094765"/>
                  </a:lnTo>
                  <a:lnTo>
                    <a:pt x="341602" y="1101289"/>
                  </a:lnTo>
                  <a:lnTo>
                    <a:pt x="330848" y="1106684"/>
                  </a:lnTo>
                  <a:close/>
                </a:path>
                <a:path w="1271905" h="1314450">
                  <a:moveTo>
                    <a:pt x="218003" y="1173784"/>
                  </a:moveTo>
                  <a:lnTo>
                    <a:pt x="169849" y="1164693"/>
                  </a:lnTo>
                  <a:lnTo>
                    <a:pt x="183793" y="1156449"/>
                  </a:lnTo>
                  <a:lnTo>
                    <a:pt x="191050" y="1152067"/>
                  </a:lnTo>
                  <a:lnTo>
                    <a:pt x="198295" y="1147474"/>
                  </a:lnTo>
                  <a:lnTo>
                    <a:pt x="211639" y="1139840"/>
                  </a:lnTo>
                  <a:lnTo>
                    <a:pt x="225385" y="1132440"/>
                  </a:lnTo>
                  <a:lnTo>
                    <a:pt x="237452" y="1124199"/>
                  </a:lnTo>
                  <a:lnTo>
                    <a:pt x="245759" y="1114046"/>
                  </a:lnTo>
                  <a:lnTo>
                    <a:pt x="249369" y="1100766"/>
                  </a:lnTo>
                  <a:lnTo>
                    <a:pt x="249437" y="1085667"/>
                  </a:lnTo>
                  <a:lnTo>
                    <a:pt x="247979" y="1069757"/>
                  </a:lnTo>
                  <a:lnTo>
                    <a:pt x="246942" y="1052916"/>
                  </a:lnTo>
                  <a:lnTo>
                    <a:pt x="247466" y="1051621"/>
                  </a:lnTo>
                  <a:lnTo>
                    <a:pt x="247028" y="1050980"/>
                  </a:lnTo>
                  <a:lnTo>
                    <a:pt x="244073" y="1047354"/>
                  </a:lnTo>
                  <a:lnTo>
                    <a:pt x="241524" y="1041575"/>
                  </a:lnTo>
                  <a:lnTo>
                    <a:pt x="299167" y="1052457"/>
                  </a:lnTo>
                  <a:lnTo>
                    <a:pt x="279115" y="1050066"/>
                  </a:lnTo>
                  <a:lnTo>
                    <a:pt x="279670" y="1073074"/>
                  </a:lnTo>
                  <a:lnTo>
                    <a:pt x="279887" y="1084762"/>
                  </a:lnTo>
                  <a:lnTo>
                    <a:pt x="280035" y="1097091"/>
                  </a:lnTo>
                  <a:lnTo>
                    <a:pt x="330848" y="1106684"/>
                  </a:lnTo>
                  <a:lnTo>
                    <a:pt x="329213" y="1107504"/>
                  </a:lnTo>
                  <a:lnTo>
                    <a:pt x="316911" y="1113814"/>
                  </a:lnTo>
                  <a:lnTo>
                    <a:pt x="312145" y="1116818"/>
                  </a:lnTo>
                  <a:lnTo>
                    <a:pt x="306837" y="1119720"/>
                  </a:lnTo>
                  <a:lnTo>
                    <a:pt x="279288" y="1147435"/>
                  </a:lnTo>
                  <a:lnTo>
                    <a:pt x="277836" y="1161096"/>
                  </a:lnTo>
                  <a:lnTo>
                    <a:pt x="247477" y="1155365"/>
                  </a:lnTo>
                  <a:lnTo>
                    <a:pt x="218003" y="1173784"/>
                  </a:lnTo>
                  <a:close/>
                </a:path>
                <a:path w="1271905" h="1314450">
                  <a:moveTo>
                    <a:pt x="116261" y="1079279"/>
                  </a:moveTo>
                  <a:lnTo>
                    <a:pt x="83558" y="1073105"/>
                  </a:lnTo>
                  <a:lnTo>
                    <a:pt x="99985" y="1035930"/>
                  </a:lnTo>
                  <a:lnTo>
                    <a:pt x="105111" y="1024187"/>
                  </a:lnTo>
                  <a:lnTo>
                    <a:pt x="139731" y="1030723"/>
                  </a:lnTo>
                  <a:lnTo>
                    <a:pt x="139390" y="1030938"/>
                  </a:lnTo>
                  <a:lnTo>
                    <a:pt x="136363" y="1035107"/>
                  </a:lnTo>
                  <a:lnTo>
                    <a:pt x="130176" y="1047791"/>
                  </a:lnTo>
                  <a:lnTo>
                    <a:pt x="124304" y="1060614"/>
                  </a:lnTo>
                  <a:lnTo>
                    <a:pt x="118676" y="1073534"/>
                  </a:lnTo>
                  <a:lnTo>
                    <a:pt x="116261" y="1079279"/>
                  </a:lnTo>
                  <a:close/>
                </a:path>
                <a:path w="1271905" h="1314450">
                  <a:moveTo>
                    <a:pt x="272116" y="1261807"/>
                  </a:moveTo>
                  <a:lnTo>
                    <a:pt x="241896" y="1256102"/>
                  </a:lnTo>
                  <a:lnTo>
                    <a:pt x="247477" y="1155365"/>
                  </a:lnTo>
                  <a:lnTo>
                    <a:pt x="277836" y="1161096"/>
                  </a:lnTo>
                  <a:lnTo>
                    <a:pt x="276849" y="1191147"/>
                  </a:lnTo>
                  <a:lnTo>
                    <a:pt x="275094" y="1221688"/>
                  </a:lnTo>
                  <a:lnTo>
                    <a:pt x="272873" y="1252194"/>
                  </a:lnTo>
                  <a:lnTo>
                    <a:pt x="272116" y="1261807"/>
                  </a:lnTo>
                  <a:close/>
                </a:path>
                <a:path w="1271905" h="1314450">
                  <a:moveTo>
                    <a:pt x="113637" y="1236628"/>
                  </a:moveTo>
                  <a:lnTo>
                    <a:pt x="66677" y="1227762"/>
                  </a:lnTo>
                  <a:lnTo>
                    <a:pt x="139205" y="1183170"/>
                  </a:lnTo>
                  <a:lnTo>
                    <a:pt x="96554" y="1128824"/>
                  </a:lnTo>
                  <a:lnTo>
                    <a:pt x="147532" y="1138448"/>
                  </a:lnTo>
                  <a:lnTo>
                    <a:pt x="169849" y="1164693"/>
                  </a:lnTo>
                  <a:lnTo>
                    <a:pt x="218003" y="1173784"/>
                  </a:lnTo>
                  <a:lnTo>
                    <a:pt x="191614" y="1190275"/>
                  </a:lnTo>
                  <a:lnTo>
                    <a:pt x="216755" y="1223188"/>
                  </a:lnTo>
                  <a:lnTo>
                    <a:pt x="157556" y="1212012"/>
                  </a:lnTo>
                  <a:lnTo>
                    <a:pt x="150966" y="1213644"/>
                  </a:lnTo>
                  <a:lnTo>
                    <a:pt x="143596" y="1217743"/>
                  </a:lnTo>
                  <a:lnTo>
                    <a:pt x="124081" y="1230216"/>
                  </a:lnTo>
                  <a:lnTo>
                    <a:pt x="113637" y="1236628"/>
                  </a:lnTo>
                  <a:close/>
                </a:path>
                <a:path w="1271905" h="1314450">
                  <a:moveTo>
                    <a:pt x="244064" y="1314265"/>
                  </a:moveTo>
                  <a:lnTo>
                    <a:pt x="208882" y="1275756"/>
                  </a:lnTo>
                  <a:lnTo>
                    <a:pt x="169734" y="1220168"/>
                  </a:lnTo>
                  <a:lnTo>
                    <a:pt x="163700" y="1213852"/>
                  </a:lnTo>
                  <a:lnTo>
                    <a:pt x="157556" y="1212012"/>
                  </a:lnTo>
                  <a:lnTo>
                    <a:pt x="216755" y="1223188"/>
                  </a:lnTo>
                  <a:lnTo>
                    <a:pt x="241896" y="1256102"/>
                  </a:lnTo>
                  <a:lnTo>
                    <a:pt x="272116" y="1261807"/>
                  </a:lnTo>
                  <a:lnTo>
                    <a:pt x="270471" y="1282691"/>
                  </a:lnTo>
                  <a:lnTo>
                    <a:pt x="269776" y="1292233"/>
                  </a:lnTo>
                  <a:lnTo>
                    <a:pt x="268010" y="1301469"/>
                  </a:lnTo>
                  <a:lnTo>
                    <a:pt x="263546" y="1309149"/>
                  </a:lnTo>
                  <a:lnTo>
                    <a:pt x="254756" y="1314026"/>
                  </a:lnTo>
                  <a:lnTo>
                    <a:pt x="244064" y="1314265"/>
                  </a:lnTo>
                  <a:close/>
                </a:path>
                <a:path w="1271905" h="1314450">
                  <a:moveTo>
                    <a:pt x="1001946" y="400032"/>
                  </a:moveTo>
                  <a:lnTo>
                    <a:pt x="995981" y="398658"/>
                  </a:lnTo>
                  <a:lnTo>
                    <a:pt x="993005" y="393403"/>
                  </a:lnTo>
                  <a:lnTo>
                    <a:pt x="993008" y="384187"/>
                  </a:lnTo>
                  <a:lnTo>
                    <a:pt x="995377" y="367863"/>
                  </a:lnTo>
                  <a:lnTo>
                    <a:pt x="997343" y="355027"/>
                  </a:lnTo>
                  <a:lnTo>
                    <a:pt x="1000926" y="335367"/>
                  </a:lnTo>
                  <a:lnTo>
                    <a:pt x="1004939" y="319509"/>
                  </a:lnTo>
                  <a:lnTo>
                    <a:pt x="1008834" y="299922"/>
                  </a:lnTo>
                  <a:lnTo>
                    <a:pt x="1007621" y="282507"/>
                  </a:lnTo>
                  <a:lnTo>
                    <a:pt x="1000045" y="266819"/>
                  </a:lnTo>
                  <a:lnTo>
                    <a:pt x="984852" y="252412"/>
                  </a:lnTo>
                  <a:lnTo>
                    <a:pt x="973585" y="242585"/>
                  </a:lnTo>
                  <a:lnTo>
                    <a:pt x="963467" y="231119"/>
                  </a:lnTo>
                  <a:lnTo>
                    <a:pt x="954036" y="218789"/>
                  </a:lnTo>
                  <a:lnTo>
                    <a:pt x="944833" y="206371"/>
                  </a:lnTo>
                  <a:lnTo>
                    <a:pt x="937774" y="191234"/>
                  </a:lnTo>
                  <a:lnTo>
                    <a:pt x="938952" y="177652"/>
                  </a:lnTo>
                  <a:lnTo>
                    <a:pt x="947743" y="167390"/>
                  </a:lnTo>
                  <a:lnTo>
                    <a:pt x="963528" y="162213"/>
                  </a:lnTo>
                  <a:lnTo>
                    <a:pt x="978466" y="161216"/>
                  </a:lnTo>
                  <a:lnTo>
                    <a:pt x="993372" y="160945"/>
                  </a:lnTo>
                  <a:lnTo>
                    <a:pt x="1008246" y="161400"/>
                  </a:lnTo>
                  <a:lnTo>
                    <a:pt x="1035507" y="163531"/>
                  </a:lnTo>
                  <a:lnTo>
                    <a:pt x="1039783" y="160156"/>
                  </a:lnTo>
                  <a:lnTo>
                    <a:pt x="1043423" y="148293"/>
                  </a:lnTo>
                  <a:lnTo>
                    <a:pt x="1053463" y="119068"/>
                  </a:lnTo>
                  <a:lnTo>
                    <a:pt x="1063950" y="89979"/>
                  </a:lnTo>
                  <a:lnTo>
                    <a:pt x="1074640" y="60929"/>
                  </a:lnTo>
                  <a:lnTo>
                    <a:pt x="1085289" y="31818"/>
                  </a:lnTo>
                  <a:lnTo>
                    <a:pt x="1087167" y="26316"/>
                  </a:lnTo>
                  <a:lnTo>
                    <a:pt x="1087526" y="19970"/>
                  </a:lnTo>
                  <a:lnTo>
                    <a:pt x="1090603" y="15531"/>
                  </a:lnTo>
                  <a:lnTo>
                    <a:pt x="1094797" y="9630"/>
                  </a:lnTo>
                  <a:lnTo>
                    <a:pt x="1100310" y="1189"/>
                  </a:lnTo>
                  <a:lnTo>
                    <a:pt x="1111734" y="0"/>
                  </a:lnTo>
                  <a:lnTo>
                    <a:pt x="1137074" y="36296"/>
                  </a:lnTo>
                  <a:lnTo>
                    <a:pt x="1143071" y="61412"/>
                  </a:lnTo>
                  <a:lnTo>
                    <a:pt x="1114051" y="55933"/>
                  </a:lnTo>
                  <a:lnTo>
                    <a:pt x="1107849" y="56157"/>
                  </a:lnTo>
                  <a:lnTo>
                    <a:pt x="1088219" y="111015"/>
                  </a:lnTo>
                  <a:lnTo>
                    <a:pt x="1068081" y="167450"/>
                  </a:lnTo>
                  <a:lnTo>
                    <a:pt x="1268651" y="205317"/>
                  </a:lnTo>
                  <a:lnTo>
                    <a:pt x="1270478" y="207256"/>
                  </a:lnTo>
                  <a:lnTo>
                    <a:pt x="1271794" y="215392"/>
                  </a:lnTo>
                  <a:lnTo>
                    <a:pt x="1269719" y="221724"/>
                  </a:lnTo>
                  <a:lnTo>
                    <a:pt x="1265520" y="228047"/>
                  </a:lnTo>
                  <a:lnTo>
                    <a:pt x="1264072" y="229551"/>
                  </a:lnTo>
                  <a:lnTo>
                    <a:pt x="1212721" y="219856"/>
                  </a:lnTo>
                  <a:lnTo>
                    <a:pt x="1176429" y="216351"/>
                  </a:lnTo>
                  <a:lnTo>
                    <a:pt x="1178006" y="223900"/>
                  </a:lnTo>
                  <a:lnTo>
                    <a:pt x="1058330" y="201306"/>
                  </a:lnTo>
                  <a:lnTo>
                    <a:pt x="1058278" y="201575"/>
                  </a:lnTo>
                  <a:lnTo>
                    <a:pt x="1029085" y="196063"/>
                  </a:lnTo>
                  <a:lnTo>
                    <a:pt x="978193" y="194264"/>
                  </a:lnTo>
                  <a:lnTo>
                    <a:pt x="1020391" y="242110"/>
                  </a:lnTo>
                  <a:lnTo>
                    <a:pt x="1049596" y="247624"/>
                  </a:lnTo>
                  <a:lnTo>
                    <a:pt x="1048128" y="256828"/>
                  </a:lnTo>
                  <a:lnTo>
                    <a:pt x="1084601" y="299410"/>
                  </a:lnTo>
                  <a:lnTo>
                    <a:pt x="1137533" y="309404"/>
                  </a:lnTo>
                  <a:lnTo>
                    <a:pt x="1122260" y="318512"/>
                  </a:lnTo>
                  <a:lnTo>
                    <a:pt x="1037812" y="302569"/>
                  </a:lnTo>
                  <a:lnTo>
                    <a:pt x="1029119" y="348616"/>
                  </a:lnTo>
                  <a:lnTo>
                    <a:pt x="1071165" y="356554"/>
                  </a:lnTo>
                  <a:lnTo>
                    <a:pt x="1060768" y="364665"/>
                  </a:lnTo>
                  <a:lnTo>
                    <a:pt x="1029296" y="388019"/>
                  </a:lnTo>
                  <a:lnTo>
                    <a:pt x="1010911" y="397607"/>
                  </a:lnTo>
                  <a:lnTo>
                    <a:pt x="1001946" y="400032"/>
                  </a:lnTo>
                  <a:close/>
                </a:path>
                <a:path w="1271905" h="1314450">
                  <a:moveTo>
                    <a:pt x="1268651" y="205317"/>
                  </a:moveTo>
                  <a:lnTo>
                    <a:pt x="1139175" y="180872"/>
                  </a:lnTo>
                  <a:lnTo>
                    <a:pt x="1114051" y="55933"/>
                  </a:lnTo>
                  <a:lnTo>
                    <a:pt x="1143071" y="61412"/>
                  </a:lnTo>
                  <a:lnTo>
                    <a:pt x="1144825" y="68759"/>
                  </a:lnTo>
                  <a:lnTo>
                    <a:pt x="1152288" y="101219"/>
                  </a:lnTo>
                  <a:lnTo>
                    <a:pt x="1166893" y="166026"/>
                  </a:lnTo>
                  <a:lnTo>
                    <a:pt x="1169002" y="171165"/>
                  </a:lnTo>
                  <a:lnTo>
                    <a:pt x="1169878" y="176908"/>
                  </a:lnTo>
                  <a:lnTo>
                    <a:pt x="1170569" y="180664"/>
                  </a:lnTo>
                  <a:lnTo>
                    <a:pt x="1229946" y="191874"/>
                  </a:lnTo>
                  <a:lnTo>
                    <a:pt x="1249180" y="195784"/>
                  </a:lnTo>
                  <a:lnTo>
                    <a:pt x="1257590" y="198043"/>
                  </a:lnTo>
                  <a:lnTo>
                    <a:pt x="1265216" y="201670"/>
                  </a:lnTo>
                  <a:lnTo>
                    <a:pt x="1268651" y="205317"/>
                  </a:lnTo>
                  <a:close/>
                </a:path>
                <a:path w="1271905" h="1314450">
                  <a:moveTo>
                    <a:pt x="1229946" y="191874"/>
                  </a:moveTo>
                  <a:lnTo>
                    <a:pt x="1170569" y="180664"/>
                  </a:lnTo>
                  <a:lnTo>
                    <a:pt x="1210521" y="188137"/>
                  </a:lnTo>
                  <a:lnTo>
                    <a:pt x="1229946" y="191874"/>
                  </a:lnTo>
                  <a:close/>
                </a:path>
                <a:path w="1271905" h="1314450">
                  <a:moveTo>
                    <a:pt x="1234090" y="249547"/>
                  </a:moveTo>
                  <a:lnTo>
                    <a:pt x="1181282" y="239578"/>
                  </a:lnTo>
                  <a:lnTo>
                    <a:pt x="1213462" y="223343"/>
                  </a:lnTo>
                  <a:lnTo>
                    <a:pt x="1212721" y="219856"/>
                  </a:lnTo>
                  <a:lnTo>
                    <a:pt x="1264072" y="229551"/>
                  </a:lnTo>
                  <a:lnTo>
                    <a:pt x="1260020" y="233758"/>
                  </a:lnTo>
                  <a:lnTo>
                    <a:pt x="1254040" y="238254"/>
                  </a:lnTo>
                  <a:lnTo>
                    <a:pt x="1240917" y="245947"/>
                  </a:lnTo>
                  <a:lnTo>
                    <a:pt x="1234090" y="249547"/>
                  </a:lnTo>
                  <a:close/>
                </a:path>
                <a:path w="1271905" h="1314450">
                  <a:moveTo>
                    <a:pt x="1137533" y="309404"/>
                  </a:moveTo>
                  <a:lnTo>
                    <a:pt x="1084601" y="299410"/>
                  </a:lnTo>
                  <a:lnTo>
                    <a:pt x="1131112" y="270543"/>
                  </a:lnTo>
                  <a:lnTo>
                    <a:pt x="1145872" y="261059"/>
                  </a:lnTo>
                  <a:lnTo>
                    <a:pt x="1149135" y="258607"/>
                  </a:lnTo>
                  <a:lnTo>
                    <a:pt x="1150927" y="255041"/>
                  </a:lnTo>
                  <a:lnTo>
                    <a:pt x="1151099" y="251170"/>
                  </a:lnTo>
                  <a:lnTo>
                    <a:pt x="1149622" y="234385"/>
                  </a:lnTo>
                  <a:lnTo>
                    <a:pt x="1144562" y="223512"/>
                  </a:lnTo>
                  <a:lnTo>
                    <a:pt x="1134513" y="216822"/>
                  </a:lnTo>
                  <a:lnTo>
                    <a:pt x="1118070" y="212584"/>
                  </a:lnTo>
                  <a:lnTo>
                    <a:pt x="1178006" y="223900"/>
                  </a:lnTo>
                  <a:lnTo>
                    <a:pt x="1181282" y="239578"/>
                  </a:lnTo>
                  <a:lnTo>
                    <a:pt x="1234090" y="249547"/>
                  </a:lnTo>
                  <a:lnTo>
                    <a:pt x="1227373" y="253090"/>
                  </a:lnTo>
                  <a:lnTo>
                    <a:pt x="1213582" y="259872"/>
                  </a:lnTo>
                  <a:lnTo>
                    <a:pt x="1199719" y="266484"/>
                  </a:lnTo>
                  <a:lnTo>
                    <a:pt x="1191674" y="270543"/>
                  </a:lnTo>
                  <a:lnTo>
                    <a:pt x="1188866" y="275032"/>
                  </a:lnTo>
                  <a:lnTo>
                    <a:pt x="1189841" y="284698"/>
                  </a:lnTo>
                  <a:lnTo>
                    <a:pt x="1191466" y="301459"/>
                  </a:lnTo>
                  <a:lnTo>
                    <a:pt x="1160621" y="295635"/>
                  </a:lnTo>
                  <a:lnTo>
                    <a:pt x="1137533" y="309404"/>
                  </a:lnTo>
                  <a:close/>
                </a:path>
                <a:path w="1271905" h="1314450">
                  <a:moveTo>
                    <a:pt x="1049596" y="247624"/>
                  </a:moveTo>
                  <a:lnTo>
                    <a:pt x="1020391" y="242110"/>
                  </a:lnTo>
                  <a:lnTo>
                    <a:pt x="1029085" y="196063"/>
                  </a:lnTo>
                  <a:lnTo>
                    <a:pt x="1058278" y="201575"/>
                  </a:lnTo>
                  <a:lnTo>
                    <a:pt x="1054603" y="220472"/>
                  </a:lnTo>
                  <a:lnTo>
                    <a:pt x="1049596" y="247624"/>
                  </a:lnTo>
                  <a:close/>
                </a:path>
                <a:path w="1271905" h="1314450">
                  <a:moveTo>
                    <a:pt x="1197123" y="380334"/>
                  </a:moveTo>
                  <a:lnTo>
                    <a:pt x="1165629" y="374388"/>
                  </a:lnTo>
                  <a:lnTo>
                    <a:pt x="1162993" y="332372"/>
                  </a:lnTo>
                  <a:lnTo>
                    <a:pt x="1160621" y="295635"/>
                  </a:lnTo>
                  <a:lnTo>
                    <a:pt x="1191466" y="301459"/>
                  </a:lnTo>
                  <a:lnTo>
                    <a:pt x="1192490" y="312023"/>
                  </a:lnTo>
                  <a:lnTo>
                    <a:pt x="1194763" y="339730"/>
                  </a:lnTo>
                  <a:lnTo>
                    <a:pt x="1196515" y="366746"/>
                  </a:lnTo>
                  <a:lnTo>
                    <a:pt x="1197123" y="380334"/>
                  </a:lnTo>
                  <a:close/>
                </a:path>
                <a:path w="1271905" h="1314450">
                  <a:moveTo>
                    <a:pt x="1071165" y="356554"/>
                  </a:moveTo>
                  <a:lnTo>
                    <a:pt x="1029119" y="348616"/>
                  </a:lnTo>
                  <a:lnTo>
                    <a:pt x="1062166" y="323341"/>
                  </a:lnTo>
                  <a:lnTo>
                    <a:pt x="1037812" y="302569"/>
                  </a:lnTo>
                  <a:lnTo>
                    <a:pt x="1122260" y="318512"/>
                  </a:lnTo>
                  <a:lnTo>
                    <a:pt x="1112669" y="324231"/>
                  </a:lnTo>
                  <a:lnTo>
                    <a:pt x="1146137" y="355927"/>
                  </a:lnTo>
                  <a:lnTo>
                    <a:pt x="1086418" y="344653"/>
                  </a:lnTo>
                  <a:lnTo>
                    <a:pt x="1071165" y="356554"/>
                  </a:lnTo>
                  <a:close/>
                </a:path>
                <a:path w="1271905" h="1314450">
                  <a:moveTo>
                    <a:pt x="1180326" y="420894"/>
                  </a:moveTo>
                  <a:lnTo>
                    <a:pt x="1141235" y="395239"/>
                  </a:lnTo>
                  <a:lnTo>
                    <a:pt x="1086418" y="344653"/>
                  </a:lnTo>
                  <a:lnTo>
                    <a:pt x="1146137" y="355927"/>
                  </a:lnTo>
                  <a:lnTo>
                    <a:pt x="1165629" y="374388"/>
                  </a:lnTo>
                  <a:lnTo>
                    <a:pt x="1197123" y="380334"/>
                  </a:lnTo>
                  <a:lnTo>
                    <a:pt x="1186387" y="420138"/>
                  </a:lnTo>
                  <a:lnTo>
                    <a:pt x="1180326" y="420894"/>
                  </a:lnTo>
                  <a:close/>
                </a:path>
              </a:pathLst>
            </a:custGeom>
            <a:solidFill>
              <a:srgbClr val="000000"/>
            </a:solidFill>
          </p:spPr>
          <p:txBody>
            <a:bodyPr wrap="square" lIns="0" tIns="0" rIns="0" bIns="0" rtlCol="0"/>
            <a:lstStyle/>
            <a:p>
              <a:endParaRPr dirty="0"/>
            </a:p>
          </p:txBody>
        </p:sp>
      </p:grpSp>
      <p:grpSp>
        <p:nvGrpSpPr>
          <p:cNvPr id="7171" name="Group 7170">
            <a:extLst>
              <a:ext uri="{FF2B5EF4-FFF2-40B4-BE49-F238E27FC236}">
                <a16:creationId xmlns:a16="http://schemas.microsoft.com/office/drawing/2014/main" id="{314D78A7-D275-1A33-9742-D6746DC550B0}"/>
              </a:ext>
              <a:ext uri="{C183D7F6-B498-43B3-948B-1728B52AA6E4}">
                <adec:decorative xmlns:adec="http://schemas.microsoft.com/office/drawing/2017/decorative" val="1"/>
              </a:ext>
            </a:extLst>
          </p:cNvPr>
          <p:cNvGrpSpPr/>
          <p:nvPr/>
        </p:nvGrpSpPr>
        <p:grpSpPr>
          <a:xfrm>
            <a:off x="153307" y="-38100"/>
            <a:ext cx="17723848" cy="9289714"/>
            <a:chOff x="449623" y="1332564"/>
            <a:chExt cx="17723848" cy="9289714"/>
          </a:xfrm>
        </p:grpSpPr>
        <p:sp>
          <p:nvSpPr>
            <p:cNvPr id="190" name="object 190"/>
            <p:cNvSpPr/>
            <p:nvPr/>
          </p:nvSpPr>
          <p:spPr>
            <a:xfrm>
              <a:off x="9567627" y="1332564"/>
              <a:ext cx="8386936" cy="2802471"/>
            </a:xfrm>
            <a:prstGeom prst="rect">
              <a:avLst/>
            </a:prstGeom>
            <a:blipFill>
              <a:blip r:embed="rId10" cstate="print"/>
              <a:stretch>
                <a:fillRect/>
              </a:stretch>
            </a:blipFill>
          </p:spPr>
          <p:txBody>
            <a:bodyPr wrap="square" lIns="0" tIns="0" rIns="0" bIns="0" rtlCol="0"/>
            <a:lstStyle/>
            <a:p>
              <a:endParaRPr/>
            </a:p>
          </p:txBody>
        </p:sp>
        <p:sp>
          <p:nvSpPr>
            <p:cNvPr id="191" name="object 191"/>
            <p:cNvSpPr/>
            <p:nvPr/>
          </p:nvSpPr>
          <p:spPr>
            <a:xfrm>
              <a:off x="1464632" y="2370444"/>
              <a:ext cx="16365855" cy="8251834"/>
            </a:xfrm>
            <a:custGeom>
              <a:avLst/>
              <a:gdLst/>
              <a:ahLst/>
              <a:cxnLst/>
              <a:rect l="l" t="t" r="r" b="b"/>
              <a:pathLst>
                <a:path w="16365855" h="7683500">
                  <a:moveTo>
                    <a:pt x="16365274" y="7683500"/>
                  </a:moveTo>
                  <a:lnTo>
                    <a:pt x="0" y="7683500"/>
                  </a:lnTo>
                  <a:lnTo>
                    <a:pt x="0" y="0"/>
                  </a:lnTo>
                  <a:lnTo>
                    <a:pt x="16365274" y="0"/>
                  </a:lnTo>
                  <a:lnTo>
                    <a:pt x="16365274" y="723900"/>
                  </a:lnTo>
                  <a:lnTo>
                    <a:pt x="684936" y="723900"/>
                  </a:lnTo>
                  <a:lnTo>
                    <a:pt x="670445" y="736600"/>
                  </a:lnTo>
                  <a:lnTo>
                    <a:pt x="642498" y="736600"/>
                  </a:lnTo>
                  <a:lnTo>
                    <a:pt x="629143" y="749300"/>
                  </a:lnTo>
                  <a:lnTo>
                    <a:pt x="622656" y="749300"/>
                  </a:lnTo>
                  <a:lnTo>
                    <a:pt x="610065" y="762000"/>
                  </a:lnTo>
                  <a:lnTo>
                    <a:pt x="603991" y="762000"/>
                  </a:lnTo>
                  <a:lnTo>
                    <a:pt x="592285" y="774700"/>
                  </a:lnTo>
                  <a:lnTo>
                    <a:pt x="586682" y="774700"/>
                  </a:lnTo>
                  <a:lnTo>
                    <a:pt x="575974" y="787400"/>
                  </a:lnTo>
                  <a:lnTo>
                    <a:pt x="570895" y="800100"/>
                  </a:lnTo>
                  <a:lnTo>
                    <a:pt x="561288" y="812800"/>
                  </a:lnTo>
                  <a:lnTo>
                    <a:pt x="556784" y="812800"/>
                  </a:lnTo>
                  <a:lnTo>
                    <a:pt x="548370" y="825500"/>
                  </a:lnTo>
                  <a:lnTo>
                    <a:pt x="544483" y="838200"/>
                  </a:lnTo>
                  <a:lnTo>
                    <a:pt x="537344" y="850900"/>
                  </a:lnTo>
                  <a:lnTo>
                    <a:pt x="534111" y="850900"/>
                  </a:lnTo>
                  <a:lnTo>
                    <a:pt x="528316" y="863600"/>
                  </a:lnTo>
                  <a:lnTo>
                    <a:pt x="525768" y="876300"/>
                  </a:lnTo>
                  <a:lnTo>
                    <a:pt x="521372" y="889000"/>
                  </a:lnTo>
                  <a:lnTo>
                    <a:pt x="519535" y="901700"/>
                  </a:lnTo>
                  <a:lnTo>
                    <a:pt x="516581" y="914400"/>
                  </a:lnTo>
                  <a:lnTo>
                    <a:pt x="515471" y="914400"/>
                  </a:lnTo>
                  <a:lnTo>
                    <a:pt x="513987" y="939800"/>
                  </a:lnTo>
                  <a:lnTo>
                    <a:pt x="513616" y="939800"/>
                  </a:lnTo>
                  <a:lnTo>
                    <a:pt x="513616" y="1193800"/>
                  </a:lnTo>
                  <a:lnTo>
                    <a:pt x="513987" y="1206500"/>
                  </a:lnTo>
                  <a:lnTo>
                    <a:pt x="515471" y="1219200"/>
                  </a:lnTo>
                  <a:lnTo>
                    <a:pt x="516581" y="1219200"/>
                  </a:lnTo>
                  <a:lnTo>
                    <a:pt x="519535" y="1244600"/>
                  </a:lnTo>
                  <a:lnTo>
                    <a:pt x="521372" y="1244600"/>
                  </a:lnTo>
                  <a:lnTo>
                    <a:pt x="525768" y="1257300"/>
                  </a:lnTo>
                  <a:lnTo>
                    <a:pt x="528316" y="1270000"/>
                  </a:lnTo>
                  <a:lnTo>
                    <a:pt x="534111" y="1282700"/>
                  </a:lnTo>
                  <a:lnTo>
                    <a:pt x="537344" y="1295400"/>
                  </a:lnTo>
                  <a:lnTo>
                    <a:pt x="544483" y="1308100"/>
                  </a:lnTo>
                  <a:lnTo>
                    <a:pt x="548371" y="1308100"/>
                  </a:lnTo>
                  <a:lnTo>
                    <a:pt x="556784" y="1320800"/>
                  </a:lnTo>
                  <a:lnTo>
                    <a:pt x="561288" y="1333500"/>
                  </a:lnTo>
                  <a:lnTo>
                    <a:pt x="570895" y="1333500"/>
                  </a:lnTo>
                  <a:lnTo>
                    <a:pt x="575974" y="1346200"/>
                  </a:lnTo>
                  <a:lnTo>
                    <a:pt x="586682" y="1358900"/>
                  </a:lnTo>
                  <a:lnTo>
                    <a:pt x="592285" y="1358900"/>
                  </a:lnTo>
                  <a:lnTo>
                    <a:pt x="603991" y="1371600"/>
                  </a:lnTo>
                  <a:lnTo>
                    <a:pt x="610065" y="1371600"/>
                  </a:lnTo>
                  <a:lnTo>
                    <a:pt x="622656" y="1384300"/>
                  </a:lnTo>
                  <a:lnTo>
                    <a:pt x="629143" y="1384300"/>
                  </a:lnTo>
                  <a:lnTo>
                    <a:pt x="642498" y="1397000"/>
                  </a:lnTo>
                  <a:lnTo>
                    <a:pt x="649334" y="1397000"/>
                  </a:lnTo>
                  <a:lnTo>
                    <a:pt x="663324" y="1409700"/>
                  </a:lnTo>
                  <a:lnTo>
                    <a:pt x="707124" y="1409700"/>
                  </a:lnTo>
                  <a:lnTo>
                    <a:pt x="714604" y="1422400"/>
                  </a:lnTo>
                  <a:lnTo>
                    <a:pt x="16365274" y="1422400"/>
                  </a:lnTo>
                  <a:lnTo>
                    <a:pt x="16365274" y="2146300"/>
                  </a:lnTo>
                  <a:lnTo>
                    <a:pt x="684936" y="2146300"/>
                  </a:lnTo>
                  <a:lnTo>
                    <a:pt x="670445" y="2159000"/>
                  </a:lnTo>
                  <a:lnTo>
                    <a:pt x="649334" y="2159000"/>
                  </a:lnTo>
                  <a:lnTo>
                    <a:pt x="642498" y="2171700"/>
                  </a:lnTo>
                  <a:lnTo>
                    <a:pt x="622656" y="2171700"/>
                  </a:lnTo>
                  <a:lnTo>
                    <a:pt x="610065" y="2184400"/>
                  </a:lnTo>
                  <a:lnTo>
                    <a:pt x="603991" y="2197100"/>
                  </a:lnTo>
                  <a:lnTo>
                    <a:pt x="592285" y="2197100"/>
                  </a:lnTo>
                  <a:lnTo>
                    <a:pt x="586682" y="2209800"/>
                  </a:lnTo>
                  <a:lnTo>
                    <a:pt x="575974" y="2222500"/>
                  </a:lnTo>
                  <a:lnTo>
                    <a:pt x="570895" y="2222500"/>
                  </a:lnTo>
                  <a:lnTo>
                    <a:pt x="561288" y="2235200"/>
                  </a:lnTo>
                  <a:lnTo>
                    <a:pt x="556784" y="2235200"/>
                  </a:lnTo>
                  <a:lnTo>
                    <a:pt x="548370" y="2247900"/>
                  </a:lnTo>
                  <a:lnTo>
                    <a:pt x="544483" y="2260600"/>
                  </a:lnTo>
                  <a:lnTo>
                    <a:pt x="537344" y="2273300"/>
                  </a:lnTo>
                  <a:lnTo>
                    <a:pt x="534111" y="2273300"/>
                  </a:lnTo>
                  <a:lnTo>
                    <a:pt x="528316" y="2298700"/>
                  </a:lnTo>
                  <a:lnTo>
                    <a:pt x="525768" y="2298700"/>
                  </a:lnTo>
                  <a:lnTo>
                    <a:pt x="521372" y="2311400"/>
                  </a:lnTo>
                  <a:lnTo>
                    <a:pt x="519535" y="2324100"/>
                  </a:lnTo>
                  <a:lnTo>
                    <a:pt x="516581" y="2336800"/>
                  </a:lnTo>
                  <a:lnTo>
                    <a:pt x="515471" y="2349500"/>
                  </a:lnTo>
                  <a:lnTo>
                    <a:pt x="513987" y="2362200"/>
                  </a:lnTo>
                  <a:lnTo>
                    <a:pt x="513616" y="2362200"/>
                  </a:lnTo>
                  <a:lnTo>
                    <a:pt x="513616" y="2616200"/>
                  </a:lnTo>
                  <a:lnTo>
                    <a:pt x="513987" y="2628900"/>
                  </a:lnTo>
                  <a:lnTo>
                    <a:pt x="515471" y="2641600"/>
                  </a:lnTo>
                  <a:lnTo>
                    <a:pt x="516581" y="2654300"/>
                  </a:lnTo>
                  <a:lnTo>
                    <a:pt x="519535" y="2667000"/>
                  </a:lnTo>
                  <a:lnTo>
                    <a:pt x="521372" y="2667000"/>
                  </a:lnTo>
                  <a:lnTo>
                    <a:pt x="525768" y="2692400"/>
                  </a:lnTo>
                  <a:lnTo>
                    <a:pt x="528316" y="2692400"/>
                  </a:lnTo>
                  <a:lnTo>
                    <a:pt x="534111" y="2705100"/>
                  </a:lnTo>
                  <a:lnTo>
                    <a:pt x="537344" y="2717800"/>
                  </a:lnTo>
                  <a:lnTo>
                    <a:pt x="544483" y="2730500"/>
                  </a:lnTo>
                  <a:lnTo>
                    <a:pt x="548371" y="2730500"/>
                  </a:lnTo>
                  <a:lnTo>
                    <a:pt x="556784" y="2743200"/>
                  </a:lnTo>
                  <a:lnTo>
                    <a:pt x="561288" y="2755900"/>
                  </a:lnTo>
                  <a:lnTo>
                    <a:pt x="570895" y="2768600"/>
                  </a:lnTo>
                  <a:lnTo>
                    <a:pt x="575974" y="2768600"/>
                  </a:lnTo>
                  <a:lnTo>
                    <a:pt x="586682" y="2781300"/>
                  </a:lnTo>
                  <a:lnTo>
                    <a:pt x="592285" y="2781300"/>
                  </a:lnTo>
                  <a:lnTo>
                    <a:pt x="603991" y="2794000"/>
                  </a:lnTo>
                  <a:lnTo>
                    <a:pt x="610065" y="2794000"/>
                  </a:lnTo>
                  <a:lnTo>
                    <a:pt x="622656" y="2806700"/>
                  </a:lnTo>
                  <a:lnTo>
                    <a:pt x="629143" y="2806700"/>
                  </a:lnTo>
                  <a:lnTo>
                    <a:pt x="642498" y="2819400"/>
                  </a:lnTo>
                  <a:lnTo>
                    <a:pt x="649334" y="2819400"/>
                  </a:lnTo>
                  <a:lnTo>
                    <a:pt x="663324" y="2832100"/>
                  </a:lnTo>
                  <a:lnTo>
                    <a:pt x="692272" y="2832100"/>
                  </a:lnTo>
                  <a:lnTo>
                    <a:pt x="707124" y="2844800"/>
                  </a:lnTo>
                  <a:lnTo>
                    <a:pt x="16365274" y="2844800"/>
                  </a:lnTo>
                  <a:lnTo>
                    <a:pt x="16365274" y="3568700"/>
                  </a:lnTo>
                  <a:lnTo>
                    <a:pt x="692271" y="3568700"/>
                  </a:lnTo>
                  <a:lnTo>
                    <a:pt x="684936" y="3581400"/>
                  </a:lnTo>
                  <a:lnTo>
                    <a:pt x="663324" y="3581400"/>
                  </a:lnTo>
                  <a:lnTo>
                    <a:pt x="649334" y="3594100"/>
                  </a:lnTo>
                  <a:lnTo>
                    <a:pt x="629143" y="3594100"/>
                  </a:lnTo>
                  <a:lnTo>
                    <a:pt x="622656" y="3606800"/>
                  </a:lnTo>
                  <a:lnTo>
                    <a:pt x="610065" y="3606800"/>
                  </a:lnTo>
                  <a:lnTo>
                    <a:pt x="603991" y="3619500"/>
                  </a:lnTo>
                  <a:lnTo>
                    <a:pt x="592285" y="3619500"/>
                  </a:lnTo>
                  <a:lnTo>
                    <a:pt x="586682" y="3632200"/>
                  </a:lnTo>
                  <a:lnTo>
                    <a:pt x="575974" y="3644900"/>
                  </a:lnTo>
                  <a:lnTo>
                    <a:pt x="570895" y="3644900"/>
                  </a:lnTo>
                  <a:lnTo>
                    <a:pt x="561288" y="3657600"/>
                  </a:lnTo>
                  <a:lnTo>
                    <a:pt x="556784" y="3670300"/>
                  </a:lnTo>
                  <a:lnTo>
                    <a:pt x="548370" y="3683000"/>
                  </a:lnTo>
                  <a:lnTo>
                    <a:pt x="544483" y="3683000"/>
                  </a:lnTo>
                  <a:lnTo>
                    <a:pt x="537344" y="3695700"/>
                  </a:lnTo>
                  <a:lnTo>
                    <a:pt x="534111" y="3708400"/>
                  </a:lnTo>
                  <a:lnTo>
                    <a:pt x="528316" y="3721100"/>
                  </a:lnTo>
                  <a:lnTo>
                    <a:pt x="525768" y="3721100"/>
                  </a:lnTo>
                  <a:lnTo>
                    <a:pt x="521372" y="3733800"/>
                  </a:lnTo>
                  <a:lnTo>
                    <a:pt x="519535" y="3746500"/>
                  </a:lnTo>
                  <a:lnTo>
                    <a:pt x="516581" y="3759200"/>
                  </a:lnTo>
                  <a:lnTo>
                    <a:pt x="515471" y="3771900"/>
                  </a:lnTo>
                  <a:lnTo>
                    <a:pt x="513987" y="3784600"/>
                  </a:lnTo>
                  <a:lnTo>
                    <a:pt x="513616" y="3797300"/>
                  </a:lnTo>
                  <a:lnTo>
                    <a:pt x="513616" y="4038600"/>
                  </a:lnTo>
                  <a:lnTo>
                    <a:pt x="513987" y="4051300"/>
                  </a:lnTo>
                  <a:lnTo>
                    <a:pt x="515471" y="4064000"/>
                  </a:lnTo>
                  <a:lnTo>
                    <a:pt x="516581" y="4076700"/>
                  </a:lnTo>
                  <a:lnTo>
                    <a:pt x="519535" y="4089400"/>
                  </a:lnTo>
                  <a:lnTo>
                    <a:pt x="521372" y="4102100"/>
                  </a:lnTo>
                  <a:lnTo>
                    <a:pt x="525768" y="4114800"/>
                  </a:lnTo>
                  <a:lnTo>
                    <a:pt x="528316" y="4114800"/>
                  </a:lnTo>
                  <a:lnTo>
                    <a:pt x="534111" y="4127500"/>
                  </a:lnTo>
                  <a:lnTo>
                    <a:pt x="537344" y="4140200"/>
                  </a:lnTo>
                  <a:lnTo>
                    <a:pt x="544483" y="4152900"/>
                  </a:lnTo>
                  <a:lnTo>
                    <a:pt x="548371" y="4152900"/>
                  </a:lnTo>
                  <a:lnTo>
                    <a:pt x="556784" y="4165600"/>
                  </a:lnTo>
                  <a:lnTo>
                    <a:pt x="561288" y="4178300"/>
                  </a:lnTo>
                  <a:lnTo>
                    <a:pt x="570895" y="4191000"/>
                  </a:lnTo>
                  <a:lnTo>
                    <a:pt x="575974" y="4191000"/>
                  </a:lnTo>
                  <a:lnTo>
                    <a:pt x="586682" y="4203700"/>
                  </a:lnTo>
                  <a:lnTo>
                    <a:pt x="592285" y="4216400"/>
                  </a:lnTo>
                  <a:lnTo>
                    <a:pt x="603991" y="4216400"/>
                  </a:lnTo>
                  <a:lnTo>
                    <a:pt x="610065" y="4229100"/>
                  </a:lnTo>
                  <a:lnTo>
                    <a:pt x="622656" y="4229100"/>
                  </a:lnTo>
                  <a:lnTo>
                    <a:pt x="629143" y="4241800"/>
                  </a:lnTo>
                  <a:lnTo>
                    <a:pt x="649334" y="4241800"/>
                  </a:lnTo>
                  <a:lnTo>
                    <a:pt x="663324" y="4254500"/>
                  </a:lnTo>
                  <a:lnTo>
                    <a:pt x="684936" y="4254500"/>
                  </a:lnTo>
                  <a:lnTo>
                    <a:pt x="692272" y="4267200"/>
                  </a:lnTo>
                  <a:lnTo>
                    <a:pt x="16365274" y="4267200"/>
                  </a:lnTo>
                  <a:lnTo>
                    <a:pt x="16365274" y="4991100"/>
                  </a:lnTo>
                  <a:lnTo>
                    <a:pt x="707124" y="4991100"/>
                  </a:lnTo>
                  <a:lnTo>
                    <a:pt x="692271" y="5003800"/>
                  </a:lnTo>
                  <a:lnTo>
                    <a:pt x="663324" y="5003800"/>
                  </a:lnTo>
                  <a:lnTo>
                    <a:pt x="649334" y="5016500"/>
                  </a:lnTo>
                  <a:lnTo>
                    <a:pt x="642498" y="5016500"/>
                  </a:lnTo>
                  <a:lnTo>
                    <a:pt x="629143" y="5029200"/>
                  </a:lnTo>
                  <a:lnTo>
                    <a:pt x="622656" y="5029200"/>
                  </a:lnTo>
                  <a:lnTo>
                    <a:pt x="610065" y="5041900"/>
                  </a:lnTo>
                  <a:lnTo>
                    <a:pt x="603991" y="5041900"/>
                  </a:lnTo>
                  <a:lnTo>
                    <a:pt x="592285" y="5054600"/>
                  </a:lnTo>
                  <a:lnTo>
                    <a:pt x="586682" y="5054600"/>
                  </a:lnTo>
                  <a:lnTo>
                    <a:pt x="575974" y="5067300"/>
                  </a:lnTo>
                  <a:lnTo>
                    <a:pt x="570895" y="5067300"/>
                  </a:lnTo>
                  <a:lnTo>
                    <a:pt x="561288" y="5080000"/>
                  </a:lnTo>
                  <a:lnTo>
                    <a:pt x="556784" y="5092700"/>
                  </a:lnTo>
                  <a:lnTo>
                    <a:pt x="548370" y="5105400"/>
                  </a:lnTo>
                  <a:lnTo>
                    <a:pt x="544483" y="5105400"/>
                  </a:lnTo>
                  <a:lnTo>
                    <a:pt x="537344" y="5118100"/>
                  </a:lnTo>
                  <a:lnTo>
                    <a:pt x="534111" y="5130800"/>
                  </a:lnTo>
                  <a:lnTo>
                    <a:pt x="528316" y="5143500"/>
                  </a:lnTo>
                  <a:lnTo>
                    <a:pt x="525768" y="5143500"/>
                  </a:lnTo>
                  <a:lnTo>
                    <a:pt x="521372" y="5168900"/>
                  </a:lnTo>
                  <a:lnTo>
                    <a:pt x="519535" y="5168900"/>
                  </a:lnTo>
                  <a:lnTo>
                    <a:pt x="516581" y="5181600"/>
                  </a:lnTo>
                  <a:lnTo>
                    <a:pt x="515471" y="5194300"/>
                  </a:lnTo>
                  <a:lnTo>
                    <a:pt x="513987" y="5207000"/>
                  </a:lnTo>
                  <a:lnTo>
                    <a:pt x="513616" y="5219700"/>
                  </a:lnTo>
                  <a:lnTo>
                    <a:pt x="513616" y="5473700"/>
                  </a:lnTo>
                  <a:lnTo>
                    <a:pt x="513987" y="5473700"/>
                  </a:lnTo>
                  <a:lnTo>
                    <a:pt x="515471" y="5486400"/>
                  </a:lnTo>
                  <a:lnTo>
                    <a:pt x="516581" y="5499100"/>
                  </a:lnTo>
                  <a:lnTo>
                    <a:pt x="519535" y="5511800"/>
                  </a:lnTo>
                  <a:lnTo>
                    <a:pt x="521372" y="5524500"/>
                  </a:lnTo>
                  <a:lnTo>
                    <a:pt x="525768" y="5537200"/>
                  </a:lnTo>
                  <a:lnTo>
                    <a:pt x="528316" y="5537200"/>
                  </a:lnTo>
                  <a:lnTo>
                    <a:pt x="534111" y="5562600"/>
                  </a:lnTo>
                  <a:lnTo>
                    <a:pt x="537344" y="5562600"/>
                  </a:lnTo>
                  <a:lnTo>
                    <a:pt x="544483" y="5575300"/>
                  </a:lnTo>
                  <a:lnTo>
                    <a:pt x="548371" y="5588000"/>
                  </a:lnTo>
                  <a:lnTo>
                    <a:pt x="556784" y="5600700"/>
                  </a:lnTo>
                  <a:lnTo>
                    <a:pt x="561288" y="5600700"/>
                  </a:lnTo>
                  <a:lnTo>
                    <a:pt x="570895" y="5613400"/>
                  </a:lnTo>
                  <a:lnTo>
                    <a:pt x="575974" y="5613400"/>
                  </a:lnTo>
                  <a:lnTo>
                    <a:pt x="586682" y="5626100"/>
                  </a:lnTo>
                  <a:lnTo>
                    <a:pt x="592285" y="5638800"/>
                  </a:lnTo>
                  <a:lnTo>
                    <a:pt x="603991" y="5638800"/>
                  </a:lnTo>
                  <a:lnTo>
                    <a:pt x="610065" y="5651500"/>
                  </a:lnTo>
                  <a:lnTo>
                    <a:pt x="622656" y="5651500"/>
                  </a:lnTo>
                  <a:lnTo>
                    <a:pt x="629143" y="5664200"/>
                  </a:lnTo>
                  <a:lnTo>
                    <a:pt x="642498" y="5664200"/>
                  </a:lnTo>
                  <a:lnTo>
                    <a:pt x="649334" y="5676900"/>
                  </a:lnTo>
                  <a:lnTo>
                    <a:pt x="670445" y="5676900"/>
                  </a:lnTo>
                  <a:lnTo>
                    <a:pt x="684936" y="5689600"/>
                  </a:lnTo>
                  <a:lnTo>
                    <a:pt x="16365274" y="5689600"/>
                  </a:lnTo>
                  <a:lnTo>
                    <a:pt x="16365274" y="6413500"/>
                  </a:lnTo>
                  <a:lnTo>
                    <a:pt x="714604" y="6413500"/>
                  </a:lnTo>
                  <a:lnTo>
                    <a:pt x="707124" y="6426200"/>
                  </a:lnTo>
                  <a:lnTo>
                    <a:pt x="663324" y="6426200"/>
                  </a:lnTo>
                  <a:lnTo>
                    <a:pt x="649334" y="6438900"/>
                  </a:lnTo>
                  <a:lnTo>
                    <a:pt x="642498" y="6438900"/>
                  </a:lnTo>
                  <a:lnTo>
                    <a:pt x="629143" y="6451600"/>
                  </a:lnTo>
                  <a:lnTo>
                    <a:pt x="622656" y="6451600"/>
                  </a:lnTo>
                  <a:lnTo>
                    <a:pt x="610065" y="6464300"/>
                  </a:lnTo>
                  <a:lnTo>
                    <a:pt x="603991" y="6464300"/>
                  </a:lnTo>
                  <a:lnTo>
                    <a:pt x="592285" y="6477000"/>
                  </a:lnTo>
                  <a:lnTo>
                    <a:pt x="586682" y="6477000"/>
                  </a:lnTo>
                  <a:lnTo>
                    <a:pt x="575974" y="6489700"/>
                  </a:lnTo>
                  <a:lnTo>
                    <a:pt x="570895" y="6489700"/>
                  </a:lnTo>
                  <a:lnTo>
                    <a:pt x="561288" y="6502400"/>
                  </a:lnTo>
                  <a:lnTo>
                    <a:pt x="556784" y="6515100"/>
                  </a:lnTo>
                  <a:lnTo>
                    <a:pt x="548370" y="6527800"/>
                  </a:lnTo>
                  <a:lnTo>
                    <a:pt x="544483" y="6527800"/>
                  </a:lnTo>
                  <a:lnTo>
                    <a:pt x="537344" y="6540500"/>
                  </a:lnTo>
                  <a:lnTo>
                    <a:pt x="534111" y="6553200"/>
                  </a:lnTo>
                  <a:lnTo>
                    <a:pt x="528316" y="6565900"/>
                  </a:lnTo>
                  <a:lnTo>
                    <a:pt x="525768" y="6578600"/>
                  </a:lnTo>
                  <a:lnTo>
                    <a:pt x="521372" y="6591300"/>
                  </a:lnTo>
                  <a:lnTo>
                    <a:pt x="519535" y="6591300"/>
                  </a:lnTo>
                  <a:lnTo>
                    <a:pt x="516581" y="6616700"/>
                  </a:lnTo>
                  <a:lnTo>
                    <a:pt x="515471" y="6616700"/>
                  </a:lnTo>
                  <a:lnTo>
                    <a:pt x="513987" y="6629400"/>
                  </a:lnTo>
                  <a:lnTo>
                    <a:pt x="513616" y="6642100"/>
                  </a:lnTo>
                  <a:lnTo>
                    <a:pt x="513616" y="6769100"/>
                  </a:lnTo>
                  <a:lnTo>
                    <a:pt x="513987" y="6781800"/>
                  </a:lnTo>
                  <a:lnTo>
                    <a:pt x="515471" y="6794500"/>
                  </a:lnTo>
                  <a:lnTo>
                    <a:pt x="516581" y="6807200"/>
                  </a:lnTo>
                  <a:lnTo>
                    <a:pt x="519535" y="6819900"/>
                  </a:lnTo>
                  <a:lnTo>
                    <a:pt x="521372" y="6819900"/>
                  </a:lnTo>
                  <a:lnTo>
                    <a:pt x="525768" y="6832600"/>
                  </a:lnTo>
                  <a:lnTo>
                    <a:pt x="528316" y="6845300"/>
                  </a:lnTo>
                  <a:lnTo>
                    <a:pt x="534111" y="6858000"/>
                  </a:lnTo>
                  <a:lnTo>
                    <a:pt x="537344" y="6870700"/>
                  </a:lnTo>
                  <a:lnTo>
                    <a:pt x="544483" y="6883400"/>
                  </a:lnTo>
                  <a:lnTo>
                    <a:pt x="548371" y="6883400"/>
                  </a:lnTo>
                  <a:lnTo>
                    <a:pt x="556784" y="6896100"/>
                  </a:lnTo>
                  <a:lnTo>
                    <a:pt x="561288" y="6908800"/>
                  </a:lnTo>
                  <a:lnTo>
                    <a:pt x="570895" y="6921500"/>
                  </a:lnTo>
                  <a:lnTo>
                    <a:pt x="575974" y="6921500"/>
                  </a:lnTo>
                  <a:lnTo>
                    <a:pt x="586682" y="6934200"/>
                  </a:lnTo>
                  <a:lnTo>
                    <a:pt x="592285" y="6934200"/>
                  </a:lnTo>
                  <a:lnTo>
                    <a:pt x="603991" y="6946900"/>
                  </a:lnTo>
                  <a:lnTo>
                    <a:pt x="610065" y="6946900"/>
                  </a:lnTo>
                  <a:lnTo>
                    <a:pt x="622656" y="6959600"/>
                  </a:lnTo>
                  <a:lnTo>
                    <a:pt x="629143" y="6959600"/>
                  </a:lnTo>
                  <a:lnTo>
                    <a:pt x="642498" y="6972300"/>
                  </a:lnTo>
                  <a:lnTo>
                    <a:pt x="649334" y="6972300"/>
                  </a:lnTo>
                  <a:lnTo>
                    <a:pt x="663324" y="6985000"/>
                  </a:lnTo>
                  <a:lnTo>
                    <a:pt x="692272" y="6985000"/>
                  </a:lnTo>
                  <a:lnTo>
                    <a:pt x="707124" y="6997700"/>
                  </a:lnTo>
                  <a:lnTo>
                    <a:pt x="16365274" y="6997700"/>
                  </a:lnTo>
                  <a:lnTo>
                    <a:pt x="16365274" y="7683500"/>
                  </a:lnTo>
                  <a:close/>
                </a:path>
                <a:path w="16365855" h="7683500">
                  <a:moveTo>
                    <a:pt x="16365274" y="1422400"/>
                  </a:moveTo>
                  <a:lnTo>
                    <a:pt x="774994" y="1422400"/>
                  </a:lnTo>
                  <a:lnTo>
                    <a:pt x="782475" y="1409700"/>
                  </a:lnTo>
                  <a:lnTo>
                    <a:pt x="826274" y="1409700"/>
                  </a:lnTo>
                  <a:lnTo>
                    <a:pt x="840265" y="1397000"/>
                  </a:lnTo>
                  <a:lnTo>
                    <a:pt x="847101" y="1397000"/>
                  </a:lnTo>
                  <a:lnTo>
                    <a:pt x="860456" y="1384300"/>
                  </a:lnTo>
                  <a:lnTo>
                    <a:pt x="866943" y="1384300"/>
                  </a:lnTo>
                  <a:lnTo>
                    <a:pt x="879534" y="1371600"/>
                  </a:lnTo>
                  <a:lnTo>
                    <a:pt x="885608" y="1371600"/>
                  </a:lnTo>
                  <a:lnTo>
                    <a:pt x="897314" y="1358900"/>
                  </a:lnTo>
                  <a:lnTo>
                    <a:pt x="902917" y="1358900"/>
                  </a:lnTo>
                  <a:lnTo>
                    <a:pt x="913625" y="1346200"/>
                  </a:lnTo>
                  <a:lnTo>
                    <a:pt x="918703" y="1333500"/>
                  </a:lnTo>
                  <a:lnTo>
                    <a:pt x="928310" y="1333500"/>
                  </a:lnTo>
                  <a:lnTo>
                    <a:pt x="932815" y="1320800"/>
                  </a:lnTo>
                  <a:lnTo>
                    <a:pt x="941228" y="1308100"/>
                  </a:lnTo>
                  <a:lnTo>
                    <a:pt x="945116" y="1308100"/>
                  </a:lnTo>
                  <a:lnTo>
                    <a:pt x="952254" y="1295400"/>
                  </a:lnTo>
                  <a:lnTo>
                    <a:pt x="955488" y="1282700"/>
                  </a:lnTo>
                  <a:lnTo>
                    <a:pt x="961283" y="1270000"/>
                  </a:lnTo>
                  <a:lnTo>
                    <a:pt x="963830" y="1257300"/>
                  </a:lnTo>
                  <a:lnTo>
                    <a:pt x="968226" y="1244600"/>
                  </a:lnTo>
                  <a:lnTo>
                    <a:pt x="970064" y="1244600"/>
                  </a:lnTo>
                  <a:lnTo>
                    <a:pt x="973018" y="1219200"/>
                  </a:lnTo>
                  <a:lnTo>
                    <a:pt x="974128" y="1219200"/>
                  </a:lnTo>
                  <a:lnTo>
                    <a:pt x="975612" y="1206500"/>
                  </a:lnTo>
                  <a:lnTo>
                    <a:pt x="975983" y="1193800"/>
                  </a:lnTo>
                  <a:lnTo>
                    <a:pt x="975983" y="939800"/>
                  </a:lnTo>
                  <a:lnTo>
                    <a:pt x="975612" y="939800"/>
                  </a:lnTo>
                  <a:lnTo>
                    <a:pt x="974128" y="914400"/>
                  </a:lnTo>
                  <a:lnTo>
                    <a:pt x="973018" y="914400"/>
                  </a:lnTo>
                  <a:lnTo>
                    <a:pt x="970064" y="901700"/>
                  </a:lnTo>
                  <a:lnTo>
                    <a:pt x="968226" y="889000"/>
                  </a:lnTo>
                  <a:lnTo>
                    <a:pt x="963830" y="876300"/>
                  </a:lnTo>
                  <a:lnTo>
                    <a:pt x="961283" y="863600"/>
                  </a:lnTo>
                  <a:lnTo>
                    <a:pt x="955488" y="850900"/>
                  </a:lnTo>
                  <a:lnTo>
                    <a:pt x="952254" y="850900"/>
                  </a:lnTo>
                  <a:lnTo>
                    <a:pt x="945116" y="838200"/>
                  </a:lnTo>
                  <a:lnTo>
                    <a:pt x="941228" y="825500"/>
                  </a:lnTo>
                  <a:lnTo>
                    <a:pt x="932815" y="812800"/>
                  </a:lnTo>
                  <a:lnTo>
                    <a:pt x="928310" y="812800"/>
                  </a:lnTo>
                  <a:lnTo>
                    <a:pt x="918703" y="800100"/>
                  </a:lnTo>
                  <a:lnTo>
                    <a:pt x="913625" y="787400"/>
                  </a:lnTo>
                  <a:lnTo>
                    <a:pt x="902917" y="774700"/>
                  </a:lnTo>
                  <a:lnTo>
                    <a:pt x="897314" y="774700"/>
                  </a:lnTo>
                  <a:lnTo>
                    <a:pt x="885608" y="762000"/>
                  </a:lnTo>
                  <a:lnTo>
                    <a:pt x="879533" y="762000"/>
                  </a:lnTo>
                  <a:lnTo>
                    <a:pt x="866942" y="749300"/>
                  </a:lnTo>
                  <a:lnTo>
                    <a:pt x="860456" y="749300"/>
                  </a:lnTo>
                  <a:lnTo>
                    <a:pt x="847101" y="736600"/>
                  </a:lnTo>
                  <a:lnTo>
                    <a:pt x="819154" y="736600"/>
                  </a:lnTo>
                  <a:lnTo>
                    <a:pt x="804663" y="723900"/>
                  </a:lnTo>
                  <a:lnTo>
                    <a:pt x="16365274" y="723900"/>
                  </a:lnTo>
                  <a:lnTo>
                    <a:pt x="16365274" y="1422400"/>
                  </a:lnTo>
                  <a:close/>
                </a:path>
                <a:path w="16365855" h="7683500">
                  <a:moveTo>
                    <a:pt x="16365274" y="2844800"/>
                  </a:moveTo>
                  <a:lnTo>
                    <a:pt x="782475" y="2844800"/>
                  </a:lnTo>
                  <a:lnTo>
                    <a:pt x="797327" y="2832100"/>
                  </a:lnTo>
                  <a:lnTo>
                    <a:pt x="826274" y="2832100"/>
                  </a:lnTo>
                  <a:lnTo>
                    <a:pt x="840265" y="2819400"/>
                  </a:lnTo>
                  <a:lnTo>
                    <a:pt x="847101" y="2819400"/>
                  </a:lnTo>
                  <a:lnTo>
                    <a:pt x="860456" y="2806700"/>
                  </a:lnTo>
                  <a:lnTo>
                    <a:pt x="866943" y="2806700"/>
                  </a:lnTo>
                  <a:lnTo>
                    <a:pt x="879534" y="2794000"/>
                  </a:lnTo>
                  <a:lnTo>
                    <a:pt x="885608" y="2794000"/>
                  </a:lnTo>
                  <a:lnTo>
                    <a:pt x="897314" y="2781300"/>
                  </a:lnTo>
                  <a:lnTo>
                    <a:pt x="902917" y="2781300"/>
                  </a:lnTo>
                  <a:lnTo>
                    <a:pt x="913625" y="2768600"/>
                  </a:lnTo>
                  <a:lnTo>
                    <a:pt x="918703" y="2768600"/>
                  </a:lnTo>
                  <a:lnTo>
                    <a:pt x="928310" y="2755900"/>
                  </a:lnTo>
                  <a:lnTo>
                    <a:pt x="932815" y="2743200"/>
                  </a:lnTo>
                  <a:lnTo>
                    <a:pt x="941228" y="2730500"/>
                  </a:lnTo>
                  <a:lnTo>
                    <a:pt x="945116" y="2730500"/>
                  </a:lnTo>
                  <a:lnTo>
                    <a:pt x="952254" y="2717800"/>
                  </a:lnTo>
                  <a:lnTo>
                    <a:pt x="955488" y="2705100"/>
                  </a:lnTo>
                  <a:lnTo>
                    <a:pt x="961283" y="2692400"/>
                  </a:lnTo>
                  <a:lnTo>
                    <a:pt x="963830" y="2692400"/>
                  </a:lnTo>
                  <a:lnTo>
                    <a:pt x="968226" y="2667000"/>
                  </a:lnTo>
                  <a:lnTo>
                    <a:pt x="970064" y="2667000"/>
                  </a:lnTo>
                  <a:lnTo>
                    <a:pt x="973018" y="2654300"/>
                  </a:lnTo>
                  <a:lnTo>
                    <a:pt x="974128" y="2641600"/>
                  </a:lnTo>
                  <a:lnTo>
                    <a:pt x="975612" y="2628900"/>
                  </a:lnTo>
                  <a:lnTo>
                    <a:pt x="975983" y="2616200"/>
                  </a:lnTo>
                  <a:lnTo>
                    <a:pt x="975983" y="2362200"/>
                  </a:lnTo>
                  <a:lnTo>
                    <a:pt x="975612" y="2362200"/>
                  </a:lnTo>
                  <a:lnTo>
                    <a:pt x="974128" y="2349500"/>
                  </a:lnTo>
                  <a:lnTo>
                    <a:pt x="973018" y="2336800"/>
                  </a:lnTo>
                  <a:lnTo>
                    <a:pt x="970064" y="2324100"/>
                  </a:lnTo>
                  <a:lnTo>
                    <a:pt x="968226" y="2311400"/>
                  </a:lnTo>
                  <a:lnTo>
                    <a:pt x="963830" y="2298700"/>
                  </a:lnTo>
                  <a:lnTo>
                    <a:pt x="961283" y="2298700"/>
                  </a:lnTo>
                  <a:lnTo>
                    <a:pt x="955488" y="2273300"/>
                  </a:lnTo>
                  <a:lnTo>
                    <a:pt x="952254" y="2273300"/>
                  </a:lnTo>
                  <a:lnTo>
                    <a:pt x="945116" y="2260600"/>
                  </a:lnTo>
                  <a:lnTo>
                    <a:pt x="941228" y="2247900"/>
                  </a:lnTo>
                  <a:lnTo>
                    <a:pt x="932815" y="2235200"/>
                  </a:lnTo>
                  <a:lnTo>
                    <a:pt x="928310" y="2235200"/>
                  </a:lnTo>
                  <a:lnTo>
                    <a:pt x="918703" y="2222500"/>
                  </a:lnTo>
                  <a:lnTo>
                    <a:pt x="913625" y="2222500"/>
                  </a:lnTo>
                  <a:lnTo>
                    <a:pt x="902917" y="2209800"/>
                  </a:lnTo>
                  <a:lnTo>
                    <a:pt x="897314" y="2197100"/>
                  </a:lnTo>
                  <a:lnTo>
                    <a:pt x="885608" y="2197100"/>
                  </a:lnTo>
                  <a:lnTo>
                    <a:pt x="879533" y="2184400"/>
                  </a:lnTo>
                  <a:lnTo>
                    <a:pt x="866942" y="2171700"/>
                  </a:lnTo>
                  <a:lnTo>
                    <a:pt x="847101" y="2171700"/>
                  </a:lnTo>
                  <a:lnTo>
                    <a:pt x="840265" y="2159000"/>
                  </a:lnTo>
                  <a:lnTo>
                    <a:pt x="819154" y="2159000"/>
                  </a:lnTo>
                  <a:lnTo>
                    <a:pt x="804663" y="2146300"/>
                  </a:lnTo>
                  <a:lnTo>
                    <a:pt x="16365274" y="2146300"/>
                  </a:lnTo>
                  <a:lnTo>
                    <a:pt x="16365274" y="2844800"/>
                  </a:lnTo>
                  <a:close/>
                </a:path>
                <a:path w="16365855" h="7683500">
                  <a:moveTo>
                    <a:pt x="16365274" y="4267200"/>
                  </a:moveTo>
                  <a:lnTo>
                    <a:pt x="797327" y="4267200"/>
                  </a:lnTo>
                  <a:lnTo>
                    <a:pt x="804663" y="4254500"/>
                  </a:lnTo>
                  <a:lnTo>
                    <a:pt x="826274" y="4254500"/>
                  </a:lnTo>
                  <a:lnTo>
                    <a:pt x="840265" y="4241800"/>
                  </a:lnTo>
                  <a:lnTo>
                    <a:pt x="860456" y="4241800"/>
                  </a:lnTo>
                  <a:lnTo>
                    <a:pt x="866943" y="4229100"/>
                  </a:lnTo>
                  <a:lnTo>
                    <a:pt x="879534" y="4229100"/>
                  </a:lnTo>
                  <a:lnTo>
                    <a:pt x="885608" y="4216400"/>
                  </a:lnTo>
                  <a:lnTo>
                    <a:pt x="897314" y="4216400"/>
                  </a:lnTo>
                  <a:lnTo>
                    <a:pt x="902917" y="4203700"/>
                  </a:lnTo>
                  <a:lnTo>
                    <a:pt x="913625" y="4191000"/>
                  </a:lnTo>
                  <a:lnTo>
                    <a:pt x="918703" y="4191000"/>
                  </a:lnTo>
                  <a:lnTo>
                    <a:pt x="928310" y="4178300"/>
                  </a:lnTo>
                  <a:lnTo>
                    <a:pt x="932815" y="4165600"/>
                  </a:lnTo>
                  <a:lnTo>
                    <a:pt x="941228" y="4152900"/>
                  </a:lnTo>
                  <a:lnTo>
                    <a:pt x="945116" y="4152900"/>
                  </a:lnTo>
                  <a:lnTo>
                    <a:pt x="952254" y="4140200"/>
                  </a:lnTo>
                  <a:lnTo>
                    <a:pt x="955488" y="4127500"/>
                  </a:lnTo>
                  <a:lnTo>
                    <a:pt x="961283" y="4114800"/>
                  </a:lnTo>
                  <a:lnTo>
                    <a:pt x="963830" y="4114800"/>
                  </a:lnTo>
                  <a:lnTo>
                    <a:pt x="968226" y="4102100"/>
                  </a:lnTo>
                  <a:lnTo>
                    <a:pt x="970064" y="4089400"/>
                  </a:lnTo>
                  <a:lnTo>
                    <a:pt x="973018" y="4076700"/>
                  </a:lnTo>
                  <a:lnTo>
                    <a:pt x="974128" y="4064000"/>
                  </a:lnTo>
                  <a:lnTo>
                    <a:pt x="975612" y="4051300"/>
                  </a:lnTo>
                  <a:lnTo>
                    <a:pt x="975983" y="4038600"/>
                  </a:lnTo>
                  <a:lnTo>
                    <a:pt x="975983" y="3797300"/>
                  </a:lnTo>
                  <a:lnTo>
                    <a:pt x="975612" y="3784600"/>
                  </a:lnTo>
                  <a:lnTo>
                    <a:pt x="974128" y="3771900"/>
                  </a:lnTo>
                  <a:lnTo>
                    <a:pt x="973018" y="3759200"/>
                  </a:lnTo>
                  <a:lnTo>
                    <a:pt x="970064" y="3746500"/>
                  </a:lnTo>
                  <a:lnTo>
                    <a:pt x="968226" y="3733800"/>
                  </a:lnTo>
                  <a:lnTo>
                    <a:pt x="963830" y="3721100"/>
                  </a:lnTo>
                  <a:lnTo>
                    <a:pt x="961283" y="3721100"/>
                  </a:lnTo>
                  <a:lnTo>
                    <a:pt x="955488" y="3708400"/>
                  </a:lnTo>
                  <a:lnTo>
                    <a:pt x="952254" y="3695700"/>
                  </a:lnTo>
                  <a:lnTo>
                    <a:pt x="945116" y="3683000"/>
                  </a:lnTo>
                  <a:lnTo>
                    <a:pt x="941228" y="3683000"/>
                  </a:lnTo>
                  <a:lnTo>
                    <a:pt x="932815" y="3670300"/>
                  </a:lnTo>
                  <a:lnTo>
                    <a:pt x="928310" y="3657600"/>
                  </a:lnTo>
                  <a:lnTo>
                    <a:pt x="918703" y="3644900"/>
                  </a:lnTo>
                  <a:lnTo>
                    <a:pt x="913625" y="3644900"/>
                  </a:lnTo>
                  <a:lnTo>
                    <a:pt x="902917" y="3632200"/>
                  </a:lnTo>
                  <a:lnTo>
                    <a:pt x="897314" y="3619500"/>
                  </a:lnTo>
                  <a:lnTo>
                    <a:pt x="885608" y="3619500"/>
                  </a:lnTo>
                  <a:lnTo>
                    <a:pt x="879533" y="3606800"/>
                  </a:lnTo>
                  <a:lnTo>
                    <a:pt x="866942" y="3606800"/>
                  </a:lnTo>
                  <a:lnTo>
                    <a:pt x="860456" y="3594100"/>
                  </a:lnTo>
                  <a:lnTo>
                    <a:pt x="840265" y="3594100"/>
                  </a:lnTo>
                  <a:lnTo>
                    <a:pt x="826274" y="3581400"/>
                  </a:lnTo>
                  <a:lnTo>
                    <a:pt x="804663" y="3581400"/>
                  </a:lnTo>
                  <a:lnTo>
                    <a:pt x="797327" y="3568700"/>
                  </a:lnTo>
                  <a:lnTo>
                    <a:pt x="16365274" y="3568700"/>
                  </a:lnTo>
                  <a:lnTo>
                    <a:pt x="16365274" y="4267200"/>
                  </a:lnTo>
                  <a:close/>
                </a:path>
                <a:path w="16365855" h="7683500">
                  <a:moveTo>
                    <a:pt x="16365274" y="5689600"/>
                  </a:moveTo>
                  <a:lnTo>
                    <a:pt x="804663" y="5689600"/>
                  </a:lnTo>
                  <a:lnTo>
                    <a:pt x="819154" y="5676900"/>
                  </a:lnTo>
                  <a:lnTo>
                    <a:pt x="840265" y="5676900"/>
                  </a:lnTo>
                  <a:lnTo>
                    <a:pt x="847101" y="5664200"/>
                  </a:lnTo>
                  <a:lnTo>
                    <a:pt x="860456" y="5664200"/>
                  </a:lnTo>
                  <a:lnTo>
                    <a:pt x="866943" y="5651500"/>
                  </a:lnTo>
                  <a:lnTo>
                    <a:pt x="879534" y="5651500"/>
                  </a:lnTo>
                  <a:lnTo>
                    <a:pt x="885608" y="5638800"/>
                  </a:lnTo>
                  <a:lnTo>
                    <a:pt x="897314" y="5638800"/>
                  </a:lnTo>
                  <a:lnTo>
                    <a:pt x="902917" y="5626100"/>
                  </a:lnTo>
                  <a:lnTo>
                    <a:pt x="913625" y="5613400"/>
                  </a:lnTo>
                  <a:lnTo>
                    <a:pt x="918703" y="5613400"/>
                  </a:lnTo>
                  <a:lnTo>
                    <a:pt x="928310" y="5600700"/>
                  </a:lnTo>
                  <a:lnTo>
                    <a:pt x="932815" y="5600700"/>
                  </a:lnTo>
                  <a:lnTo>
                    <a:pt x="941228" y="5588000"/>
                  </a:lnTo>
                  <a:lnTo>
                    <a:pt x="945116" y="5575300"/>
                  </a:lnTo>
                  <a:lnTo>
                    <a:pt x="952254" y="5562600"/>
                  </a:lnTo>
                  <a:lnTo>
                    <a:pt x="955488" y="5562600"/>
                  </a:lnTo>
                  <a:lnTo>
                    <a:pt x="961283" y="5537200"/>
                  </a:lnTo>
                  <a:lnTo>
                    <a:pt x="963830" y="5537200"/>
                  </a:lnTo>
                  <a:lnTo>
                    <a:pt x="968226" y="5524500"/>
                  </a:lnTo>
                  <a:lnTo>
                    <a:pt x="970064" y="5511800"/>
                  </a:lnTo>
                  <a:lnTo>
                    <a:pt x="973018" y="5499100"/>
                  </a:lnTo>
                  <a:lnTo>
                    <a:pt x="974128" y="5486400"/>
                  </a:lnTo>
                  <a:lnTo>
                    <a:pt x="975612" y="5473700"/>
                  </a:lnTo>
                  <a:lnTo>
                    <a:pt x="975983" y="5473700"/>
                  </a:lnTo>
                  <a:lnTo>
                    <a:pt x="975983" y="5219700"/>
                  </a:lnTo>
                  <a:lnTo>
                    <a:pt x="975612" y="5207000"/>
                  </a:lnTo>
                  <a:lnTo>
                    <a:pt x="974128" y="5194300"/>
                  </a:lnTo>
                  <a:lnTo>
                    <a:pt x="973018" y="5181600"/>
                  </a:lnTo>
                  <a:lnTo>
                    <a:pt x="970064" y="5168900"/>
                  </a:lnTo>
                  <a:lnTo>
                    <a:pt x="968226" y="5168900"/>
                  </a:lnTo>
                  <a:lnTo>
                    <a:pt x="963830" y="5143500"/>
                  </a:lnTo>
                  <a:lnTo>
                    <a:pt x="961283" y="5143500"/>
                  </a:lnTo>
                  <a:lnTo>
                    <a:pt x="955488" y="5130800"/>
                  </a:lnTo>
                  <a:lnTo>
                    <a:pt x="952254" y="5118100"/>
                  </a:lnTo>
                  <a:lnTo>
                    <a:pt x="945116" y="5105400"/>
                  </a:lnTo>
                  <a:lnTo>
                    <a:pt x="941228" y="5105400"/>
                  </a:lnTo>
                  <a:lnTo>
                    <a:pt x="932815" y="5092700"/>
                  </a:lnTo>
                  <a:lnTo>
                    <a:pt x="928310" y="5080000"/>
                  </a:lnTo>
                  <a:lnTo>
                    <a:pt x="918703" y="5067300"/>
                  </a:lnTo>
                  <a:lnTo>
                    <a:pt x="913625" y="5067300"/>
                  </a:lnTo>
                  <a:lnTo>
                    <a:pt x="902917" y="5054600"/>
                  </a:lnTo>
                  <a:lnTo>
                    <a:pt x="897314" y="5054600"/>
                  </a:lnTo>
                  <a:lnTo>
                    <a:pt x="885608" y="5041900"/>
                  </a:lnTo>
                  <a:lnTo>
                    <a:pt x="879533" y="5041900"/>
                  </a:lnTo>
                  <a:lnTo>
                    <a:pt x="866942" y="5029200"/>
                  </a:lnTo>
                  <a:lnTo>
                    <a:pt x="860456" y="5029200"/>
                  </a:lnTo>
                  <a:lnTo>
                    <a:pt x="847101" y="5016500"/>
                  </a:lnTo>
                  <a:lnTo>
                    <a:pt x="840265" y="5016500"/>
                  </a:lnTo>
                  <a:lnTo>
                    <a:pt x="826274" y="5003800"/>
                  </a:lnTo>
                  <a:lnTo>
                    <a:pt x="797327" y="5003800"/>
                  </a:lnTo>
                  <a:lnTo>
                    <a:pt x="782475" y="4991100"/>
                  </a:lnTo>
                  <a:lnTo>
                    <a:pt x="16365274" y="4991100"/>
                  </a:lnTo>
                  <a:lnTo>
                    <a:pt x="16365274" y="5689600"/>
                  </a:lnTo>
                  <a:close/>
                </a:path>
                <a:path w="16365855" h="7683500">
                  <a:moveTo>
                    <a:pt x="16365274" y="6997700"/>
                  </a:moveTo>
                  <a:lnTo>
                    <a:pt x="782475" y="6997700"/>
                  </a:lnTo>
                  <a:lnTo>
                    <a:pt x="797327" y="6985000"/>
                  </a:lnTo>
                  <a:lnTo>
                    <a:pt x="826274" y="6985000"/>
                  </a:lnTo>
                  <a:lnTo>
                    <a:pt x="840265" y="6972300"/>
                  </a:lnTo>
                  <a:lnTo>
                    <a:pt x="847101" y="6972300"/>
                  </a:lnTo>
                  <a:lnTo>
                    <a:pt x="860456" y="6959600"/>
                  </a:lnTo>
                  <a:lnTo>
                    <a:pt x="866943" y="6959600"/>
                  </a:lnTo>
                  <a:lnTo>
                    <a:pt x="879534" y="6946900"/>
                  </a:lnTo>
                  <a:lnTo>
                    <a:pt x="885608" y="6946900"/>
                  </a:lnTo>
                  <a:lnTo>
                    <a:pt x="897314" y="6934200"/>
                  </a:lnTo>
                  <a:lnTo>
                    <a:pt x="902917" y="6934200"/>
                  </a:lnTo>
                  <a:lnTo>
                    <a:pt x="913625" y="6921500"/>
                  </a:lnTo>
                  <a:lnTo>
                    <a:pt x="918703" y="6921500"/>
                  </a:lnTo>
                  <a:lnTo>
                    <a:pt x="928310" y="6908800"/>
                  </a:lnTo>
                  <a:lnTo>
                    <a:pt x="932815" y="6896100"/>
                  </a:lnTo>
                  <a:lnTo>
                    <a:pt x="941228" y="6883400"/>
                  </a:lnTo>
                  <a:lnTo>
                    <a:pt x="945116" y="6883400"/>
                  </a:lnTo>
                  <a:lnTo>
                    <a:pt x="952254" y="6870700"/>
                  </a:lnTo>
                  <a:lnTo>
                    <a:pt x="955488" y="6858000"/>
                  </a:lnTo>
                  <a:lnTo>
                    <a:pt x="961283" y="6845300"/>
                  </a:lnTo>
                  <a:lnTo>
                    <a:pt x="963830" y="6832600"/>
                  </a:lnTo>
                  <a:lnTo>
                    <a:pt x="968226" y="6819900"/>
                  </a:lnTo>
                  <a:lnTo>
                    <a:pt x="970064" y="6819900"/>
                  </a:lnTo>
                  <a:lnTo>
                    <a:pt x="973018" y="6807200"/>
                  </a:lnTo>
                  <a:lnTo>
                    <a:pt x="974128" y="6794500"/>
                  </a:lnTo>
                  <a:lnTo>
                    <a:pt x="975612" y="6781800"/>
                  </a:lnTo>
                  <a:lnTo>
                    <a:pt x="975983" y="6769100"/>
                  </a:lnTo>
                  <a:lnTo>
                    <a:pt x="975983" y="6642100"/>
                  </a:lnTo>
                  <a:lnTo>
                    <a:pt x="975612" y="6629400"/>
                  </a:lnTo>
                  <a:lnTo>
                    <a:pt x="974128" y="6616700"/>
                  </a:lnTo>
                  <a:lnTo>
                    <a:pt x="973018" y="6616700"/>
                  </a:lnTo>
                  <a:lnTo>
                    <a:pt x="970064" y="6591300"/>
                  </a:lnTo>
                  <a:lnTo>
                    <a:pt x="968226" y="6591300"/>
                  </a:lnTo>
                  <a:lnTo>
                    <a:pt x="963830" y="6578600"/>
                  </a:lnTo>
                  <a:lnTo>
                    <a:pt x="961283" y="6565900"/>
                  </a:lnTo>
                  <a:lnTo>
                    <a:pt x="955488" y="6553200"/>
                  </a:lnTo>
                  <a:lnTo>
                    <a:pt x="952254" y="6540500"/>
                  </a:lnTo>
                  <a:lnTo>
                    <a:pt x="945116" y="6527800"/>
                  </a:lnTo>
                  <a:lnTo>
                    <a:pt x="941228" y="6527800"/>
                  </a:lnTo>
                  <a:lnTo>
                    <a:pt x="932815" y="6515100"/>
                  </a:lnTo>
                  <a:lnTo>
                    <a:pt x="928310" y="6502400"/>
                  </a:lnTo>
                  <a:lnTo>
                    <a:pt x="918703" y="6489700"/>
                  </a:lnTo>
                  <a:lnTo>
                    <a:pt x="913625" y="6489700"/>
                  </a:lnTo>
                  <a:lnTo>
                    <a:pt x="902917" y="6477000"/>
                  </a:lnTo>
                  <a:lnTo>
                    <a:pt x="897314" y="6477000"/>
                  </a:lnTo>
                  <a:lnTo>
                    <a:pt x="885608" y="6464300"/>
                  </a:lnTo>
                  <a:lnTo>
                    <a:pt x="879533" y="6464300"/>
                  </a:lnTo>
                  <a:lnTo>
                    <a:pt x="866942" y="6451600"/>
                  </a:lnTo>
                  <a:lnTo>
                    <a:pt x="860456" y="6451600"/>
                  </a:lnTo>
                  <a:lnTo>
                    <a:pt x="847101" y="6438900"/>
                  </a:lnTo>
                  <a:lnTo>
                    <a:pt x="840265" y="6438900"/>
                  </a:lnTo>
                  <a:lnTo>
                    <a:pt x="826274" y="6426200"/>
                  </a:lnTo>
                  <a:lnTo>
                    <a:pt x="782475" y="6426200"/>
                  </a:lnTo>
                  <a:lnTo>
                    <a:pt x="774994" y="6413500"/>
                  </a:lnTo>
                  <a:lnTo>
                    <a:pt x="16365274" y="6413500"/>
                  </a:lnTo>
                  <a:lnTo>
                    <a:pt x="16365274" y="6997700"/>
                  </a:lnTo>
                  <a:close/>
                </a:path>
              </a:pathLst>
            </a:custGeom>
            <a:solidFill>
              <a:srgbClr val="FFF9E7"/>
            </a:solidFill>
          </p:spPr>
          <p:txBody>
            <a:bodyPr wrap="square" lIns="0" tIns="0" rIns="0" bIns="0" rtlCol="0"/>
            <a:lstStyle/>
            <a:p>
              <a:endParaRPr/>
            </a:p>
          </p:txBody>
        </p:sp>
        <p:sp>
          <p:nvSpPr>
            <p:cNvPr id="195" name="object 195"/>
            <p:cNvSpPr/>
            <p:nvPr/>
          </p:nvSpPr>
          <p:spPr>
            <a:xfrm>
              <a:off x="449623" y="7522251"/>
              <a:ext cx="3124643" cy="1821693"/>
            </a:xfrm>
            <a:prstGeom prst="rect">
              <a:avLst/>
            </a:prstGeom>
            <a:blipFill>
              <a:blip r:embed="rId11" cstate="print"/>
              <a:stretch>
                <a:fillRect/>
              </a:stretch>
            </a:blipFill>
          </p:spPr>
          <p:txBody>
            <a:bodyPr wrap="square" lIns="0" tIns="0" rIns="0" bIns="0" rtlCol="0"/>
            <a:lstStyle/>
            <a:p>
              <a:endParaRPr/>
            </a:p>
          </p:txBody>
        </p:sp>
        <p:sp>
          <p:nvSpPr>
            <p:cNvPr id="200" name="object 200"/>
            <p:cNvSpPr/>
            <p:nvPr/>
          </p:nvSpPr>
          <p:spPr>
            <a:xfrm>
              <a:off x="15155316" y="2094564"/>
              <a:ext cx="3018155" cy="1910714"/>
            </a:xfrm>
            <a:custGeom>
              <a:avLst/>
              <a:gdLst/>
              <a:ahLst/>
              <a:cxnLst/>
              <a:rect l="l" t="t" r="r" b="b"/>
              <a:pathLst>
                <a:path w="3018155" h="1910714">
                  <a:moveTo>
                    <a:pt x="2919541" y="1279574"/>
                  </a:moveTo>
                  <a:lnTo>
                    <a:pt x="1311895" y="516700"/>
                  </a:lnTo>
                  <a:lnTo>
                    <a:pt x="1351901" y="535578"/>
                  </a:lnTo>
                  <a:lnTo>
                    <a:pt x="1388355" y="552314"/>
                  </a:lnTo>
                  <a:lnTo>
                    <a:pt x="1978576" y="808849"/>
                  </a:lnTo>
                  <a:lnTo>
                    <a:pt x="2403405" y="1003006"/>
                  </a:lnTo>
                  <a:lnTo>
                    <a:pt x="2507331" y="1040884"/>
                  </a:lnTo>
                  <a:lnTo>
                    <a:pt x="2608181" y="1075809"/>
                  </a:lnTo>
                  <a:lnTo>
                    <a:pt x="2705953" y="1107783"/>
                  </a:lnTo>
                  <a:lnTo>
                    <a:pt x="2800648" y="1136806"/>
                  </a:lnTo>
                  <a:lnTo>
                    <a:pt x="2846842" y="1150210"/>
                  </a:lnTo>
                  <a:lnTo>
                    <a:pt x="3017629" y="1196725"/>
                  </a:lnTo>
                  <a:lnTo>
                    <a:pt x="3011849" y="1204744"/>
                  </a:lnTo>
                  <a:lnTo>
                    <a:pt x="2927702" y="1222006"/>
                  </a:lnTo>
                  <a:lnTo>
                    <a:pt x="2919541" y="1279574"/>
                  </a:lnTo>
                  <a:close/>
                </a:path>
                <a:path w="3018155" h="1910714">
                  <a:moveTo>
                    <a:pt x="2669025" y="1729815"/>
                  </a:moveTo>
                  <a:lnTo>
                    <a:pt x="129276" y="524632"/>
                  </a:lnTo>
                  <a:lnTo>
                    <a:pt x="129070" y="524231"/>
                  </a:lnTo>
                  <a:lnTo>
                    <a:pt x="115148" y="494740"/>
                  </a:lnTo>
                  <a:lnTo>
                    <a:pt x="106093" y="472631"/>
                  </a:lnTo>
                  <a:lnTo>
                    <a:pt x="101903" y="457904"/>
                  </a:lnTo>
                  <a:lnTo>
                    <a:pt x="102580" y="450560"/>
                  </a:lnTo>
                  <a:lnTo>
                    <a:pt x="117894" y="448102"/>
                  </a:lnTo>
                  <a:lnTo>
                    <a:pt x="130529" y="444338"/>
                  </a:lnTo>
                  <a:lnTo>
                    <a:pt x="156729" y="406660"/>
                  </a:lnTo>
                  <a:lnTo>
                    <a:pt x="169137" y="349278"/>
                  </a:lnTo>
                  <a:lnTo>
                    <a:pt x="172572" y="318127"/>
                  </a:lnTo>
                  <a:lnTo>
                    <a:pt x="192289" y="314291"/>
                  </a:lnTo>
                  <a:lnTo>
                    <a:pt x="206137" y="310737"/>
                  </a:lnTo>
                  <a:lnTo>
                    <a:pt x="214115" y="307466"/>
                  </a:lnTo>
                  <a:lnTo>
                    <a:pt x="216223" y="304477"/>
                  </a:lnTo>
                  <a:lnTo>
                    <a:pt x="231027" y="202353"/>
                  </a:lnTo>
                  <a:lnTo>
                    <a:pt x="257678" y="198400"/>
                  </a:lnTo>
                  <a:lnTo>
                    <a:pt x="274930" y="194860"/>
                  </a:lnTo>
                  <a:lnTo>
                    <a:pt x="282783" y="191733"/>
                  </a:lnTo>
                  <a:lnTo>
                    <a:pt x="281237" y="189018"/>
                  </a:lnTo>
                  <a:lnTo>
                    <a:pt x="282716" y="182598"/>
                  </a:lnTo>
                  <a:lnTo>
                    <a:pt x="278745" y="163837"/>
                  </a:lnTo>
                  <a:lnTo>
                    <a:pt x="269321" y="132736"/>
                  </a:lnTo>
                  <a:lnTo>
                    <a:pt x="254447" y="89294"/>
                  </a:lnTo>
                  <a:lnTo>
                    <a:pt x="258743" y="85164"/>
                  </a:lnTo>
                  <a:lnTo>
                    <a:pt x="275306" y="80689"/>
                  </a:lnTo>
                  <a:lnTo>
                    <a:pt x="304135" y="75871"/>
                  </a:lnTo>
                  <a:lnTo>
                    <a:pt x="345232" y="70709"/>
                  </a:lnTo>
                  <a:lnTo>
                    <a:pt x="338026" y="0"/>
                  </a:lnTo>
                  <a:lnTo>
                    <a:pt x="562645" y="118746"/>
                  </a:lnTo>
                  <a:lnTo>
                    <a:pt x="1033270" y="376654"/>
                  </a:lnTo>
                  <a:lnTo>
                    <a:pt x="1058597" y="390183"/>
                  </a:lnTo>
                  <a:lnTo>
                    <a:pt x="1221230" y="472519"/>
                  </a:lnTo>
                  <a:lnTo>
                    <a:pt x="1311895" y="516700"/>
                  </a:lnTo>
                  <a:lnTo>
                    <a:pt x="2919541" y="1279574"/>
                  </a:lnTo>
                  <a:lnTo>
                    <a:pt x="2918422" y="1287467"/>
                  </a:lnTo>
                  <a:lnTo>
                    <a:pt x="2894712" y="1285713"/>
                  </a:lnTo>
                  <a:lnTo>
                    <a:pt x="2875134" y="1286159"/>
                  </a:lnTo>
                  <a:lnTo>
                    <a:pt x="2859690" y="1288804"/>
                  </a:lnTo>
                  <a:lnTo>
                    <a:pt x="2848378" y="1293650"/>
                  </a:lnTo>
                  <a:lnTo>
                    <a:pt x="2869519" y="1395439"/>
                  </a:lnTo>
                  <a:lnTo>
                    <a:pt x="2815355" y="1382764"/>
                  </a:lnTo>
                  <a:lnTo>
                    <a:pt x="2806709" y="1397335"/>
                  </a:lnTo>
                  <a:lnTo>
                    <a:pt x="2800273" y="1417100"/>
                  </a:lnTo>
                  <a:lnTo>
                    <a:pt x="2796045" y="1442057"/>
                  </a:lnTo>
                  <a:lnTo>
                    <a:pt x="2794027" y="1472207"/>
                  </a:lnTo>
                  <a:lnTo>
                    <a:pt x="2774390" y="1472527"/>
                  </a:lnTo>
                  <a:lnTo>
                    <a:pt x="2758310" y="1473496"/>
                  </a:lnTo>
                  <a:lnTo>
                    <a:pt x="2745787" y="1475114"/>
                  </a:lnTo>
                  <a:lnTo>
                    <a:pt x="2736822" y="1477380"/>
                  </a:lnTo>
                  <a:lnTo>
                    <a:pt x="2747252" y="1558234"/>
                  </a:lnTo>
                  <a:lnTo>
                    <a:pt x="2734129" y="1561109"/>
                  </a:lnTo>
                  <a:lnTo>
                    <a:pt x="2723635" y="1564418"/>
                  </a:lnTo>
                  <a:lnTo>
                    <a:pt x="2715768" y="1568161"/>
                  </a:lnTo>
                  <a:lnTo>
                    <a:pt x="2710530" y="1572339"/>
                  </a:lnTo>
                  <a:lnTo>
                    <a:pt x="2732915" y="1633559"/>
                  </a:lnTo>
                  <a:lnTo>
                    <a:pt x="2719411" y="1650649"/>
                  </a:lnTo>
                  <a:lnTo>
                    <a:pt x="2693409" y="1686852"/>
                  </a:lnTo>
                  <a:lnTo>
                    <a:pt x="2671439" y="1726251"/>
                  </a:lnTo>
                  <a:lnTo>
                    <a:pt x="2674530" y="1728538"/>
                  </a:lnTo>
                  <a:lnTo>
                    <a:pt x="2669025" y="1729815"/>
                  </a:lnTo>
                  <a:close/>
                </a:path>
                <a:path w="3018155" h="1910714">
                  <a:moveTo>
                    <a:pt x="0" y="650987"/>
                  </a:moveTo>
                  <a:lnTo>
                    <a:pt x="45502" y="614477"/>
                  </a:lnTo>
                  <a:lnTo>
                    <a:pt x="66330" y="562619"/>
                  </a:lnTo>
                  <a:lnTo>
                    <a:pt x="129067" y="524233"/>
                  </a:lnTo>
                  <a:lnTo>
                    <a:pt x="129276" y="524632"/>
                  </a:lnTo>
                  <a:lnTo>
                    <a:pt x="2669025" y="1729815"/>
                  </a:lnTo>
                  <a:lnTo>
                    <a:pt x="2624454" y="1740159"/>
                  </a:lnTo>
                  <a:lnTo>
                    <a:pt x="2665382" y="1813199"/>
                  </a:lnTo>
                  <a:lnTo>
                    <a:pt x="2665889" y="1816830"/>
                  </a:lnTo>
                  <a:lnTo>
                    <a:pt x="2664181" y="1819843"/>
                  </a:lnTo>
                  <a:lnTo>
                    <a:pt x="2660258" y="1822240"/>
                  </a:lnTo>
                  <a:lnTo>
                    <a:pt x="2609611" y="1836125"/>
                  </a:lnTo>
                  <a:lnTo>
                    <a:pt x="2616844" y="1858597"/>
                  </a:lnTo>
                  <a:lnTo>
                    <a:pt x="665322" y="932545"/>
                  </a:lnTo>
                  <a:lnTo>
                    <a:pt x="597025" y="901446"/>
                  </a:lnTo>
                  <a:lnTo>
                    <a:pt x="351750" y="796001"/>
                  </a:lnTo>
                  <a:lnTo>
                    <a:pt x="0" y="650987"/>
                  </a:lnTo>
                  <a:close/>
                </a:path>
                <a:path w="3018155" h="1910714">
                  <a:moveTo>
                    <a:pt x="1682151" y="1551696"/>
                  </a:moveTo>
                  <a:lnTo>
                    <a:pt x="1641039" y="1531487"/>
                  </a:lnTo>
                  <a:lnTo>
                    <a:pt x="1599387" y="1510091"/>
                  </a:lnTo>
                  <a:lnTo>
                    <a:pt x="1557197" y="1487508"/>
                  </a:lnTo>
                  <a:lnTo>
                    <a:pt x="1514468" y="1463739"/>
                  </a:lnTo>
                  <a:lnTo>
                    <a:pt x="1471200" y="1438783"/>
                  </a:lnTo>
                  <a:lnTo>
                    <a:pt x="1427393" y="1412640"/>
                  </a:lnTo>
                  <a:lnTo>
                    <a:pt x="1365399" y="1374374"/>
                  </a:lnTo>
                  <a:lnTo>
                    <a:pt x="1287173" y="1323954"/>
                  </a:lnTo>
                  <a:lnTo>
                    <a:pt x="893165" y="1060343"/>
                  </a:lnTo>
                  <a:lnTo>
                    <a:pt x="802834" y="1005361"/>
                  </a:lnTo>
                  <a:lnTo>
                    <a:pt x="772033" y="987384"/>
                  </a:lnTo>
                  <a:lnTo>
                    <a:pt x="750809" y="975750"/>
                  </a:lnTo>
                  <a:lnTo>
                    <a:pt x="735826" y="967323"/>
                  </a:lnTo>
                  <a:lnTo>
                    <a:pt x="716584" y="957313"/>
                  </a:lnTo>
                  <a:lnTo>
                    <a:pt x="693083" y="945720"/>
                  </a:lnTo>
                  <a:lnTo>
                    <a:pt x="665322" y="932545"/>
                  </a:lnTo>
                  <a:lnTo>
                    <a:pt x="2616845" y="1858600"/>
                  </a:lnTo>
                  <a:lnTo>
                    <a:pt x="2618319" y="1863177"/>
                  </a:lnTo>
                  <a:lnTo>
                    <a:pt x="2623925" y="1884622"/>
                  </a:lnTo>
                  <a:lnTo>
                    <a:pt x="2626431" y="1900458"/>
                  </a:lnTo>
                  <a:lnTo>
                    <a:pt x="2625835" y="1910687"/>
                  </a:lnTo>
                  <a:lnTo>
                    <a:pt x="2377039" y="1824900"/>
                  </a:lnTo>
                  <a:lnTo>
                    <a:pt x="2024400" y="1696393"/>
                  </a:lnTo>
                  <a:lnTo>
                    <a:pt x="1908752" y="1651241"/>
                  </a:lnTo>
                  <a:lnTo>
                    <a:pt x="1856586" y="1629888"/>
                  </a:lnTo>
                  <a:lnTo>
                    <a:pt x="1808193" y="1609350"/>
                  </a:lnTo>
                  <a:lnTo>
                    <a:pt x="1763573" y="1589627"/>
                  </a:lnTo>
                  <a:lnTo>
                    <a:pt x="1682151" y="1551696"/>
                  </a:lnTo>
                  <a:close/>
                </a:path>
              </a:pathLst>
            </a:custGeom>
            <a:solidFill>
              <a:srgbClr val="FF9AD6"/>
            </a:solidFill>
          </p:spPr>
          <p:txBody>
            <a:bodyPr wrap="square" lIns="0" tIns="0" rIns="0" bIns="0" rtlCol="0"/>
            <a:lstStyle/>
            <a:p>
              <a:endParaRPr/>
            </a:p>
          </p:txBody>
        </p:sp>
        <p:pic>
          <p:nvPicPr>
            <p:cNvPr id="7172" name="Picture 4" descr="School lunches have become more nutritious despite many challenges, a look  at eight elementary schools shows - Washington Post">
              <a:extLst>
                <a:ext uri="{FF2B5EF4-FFF2-40B4-BE49-F238E27FC236}">
                  <a16:creationId xmlns:a16="http://schemas.microsoft.com/office/drawing/2014/main" id="{E21D8EE2-B94D-30D4-D069-9768842A9CA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37454" y="3731969"/>
              <a:ext cx="9432062" cy="6287395"/>
            </a:xfrm>
            <a:prstGeom prst="rect">
              <a:avLst/>
            </a:prstGeom>
            <a:noFill/>
            <a:extLst>
              <a:ext uri="{909E8E84-426E-40DD-AFC4-6F175D3DCCD1}">
                <a14:hiddenFill xmlns:a14="http://schemas.microsoft.com/office/drawing/2010/main">
                  <a:solidFill>
                    <a:srgbClr val="FFFFFF"/>
                  </a:solidFill>
                </a14:hiddenFill>
              </a:ext>
            </a:extLst>
          </p:spPr>
        </p:pic>
      </p:grpSp>
      <p:sp>
        <p:nvSpPr>
          <p:cNvPr id="224" name="Text Placeholder 223">
            <a:extLst>
              <a:ext uri="{FF2B5EF4-FFF2-40B4-BE49-F238E27FC236}">
                <a16:creationId xmlns:a16="http://schemas.microsoft.com/office/drawing/2014/main" id="{240B4019-1A3C-E4D9-92B8-2B5550685E1B}"/>
              </a:ext>
            </a:extLst>
          </p:cNvPr>
          <p:cNvSpPr>
            <a:spLocks noGrp="1"/>
          </p:cNvSpPr>
          <p:nvPr>
            <p:ph type="title" idx="4294967295"/>
          </p:nvPr>
        </p:nvSpPr>
        <p:spPr>
          <a:xfrm>
            <a:off x="3323117" y="945141"/>
            <a:ext cx="12207875" cy="123031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chemeClr val="tx1"/>
                </a:solidFill>
                <a:effectLst/>
                <a:uLnTx/>
                <a:uFillTx/>
                <a:latin typeface="Arial"/>
                <a:ea typeface="+mn-ea"/>
                <a:cs typeface="Arial"/>
              </a:rPr>
              <a:t>Lunch</a:t>
            </a:r>
          </a:p>
        </p:txBody>
      </p:sp>
    </p:spTree>
    <p:extLst>
      <p:ext uri="{BB962C8B-B14F-4D97-AF65-F5344CB8AC3E}">
        <p14:creationId xmlns:p14="http://schemas.microsoft.com/office/powerpoint/2010/main" val="1640980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0" y="3"/>
            <a:ext cx="18288000" cy="10287000"/>
          </a:xfrm>
          <a:custGeom>
            <a:avLst/>
            <a:gdLst/>
            <a:ahLst/>
            <a:cxnLst/>
            <a:rect l="l" t="t" r="r" b="b"/>
            <a:pathLst>
              <a:path w="18288000" h="10287000">
                <a:moveTo>
                  <a:pt x="0" y="0"/>
                </a:moveTo>
                <a:lnTo>
                  <a:pt x="18287999" y="0"/>
                </a:lnTo>
                <a:lnTo>
                  <a:pt x="18287999" y="10286999"/>
                </a:lnTo>
                <a:lnTo>
                  <a:pt x="0" y="10286999"/>
                </a:lnTo>
                <a:lnTo>
                  <a:pt x="0" y="0"/>
                </a:lnTo>
                <a:close/>
              </a:path>
            </a:pathLst>
          </a:custGeom>
          <a:solidFill>
            <a:srgbClr val="AFCC53"/>
          </a:solidFill>
        </p:spPr>
        <p:txBody>
          <a:bodyPr wrap="square" lIns="0" tIns="0" rIns="0" bIns="0" rtlCol="0"/>
          <a:lstStyle/>
          <a:p>
            <a:endParaRPr dirty="0"/>
          </a:p>
        </p:txBody>
      </p:sp>
      <p:sp>
        <p:nvSpPr>
          <p:cNvPr id="3" name="object 3">
            <a:extLst>
              <a:ext uri="{C183D7F6-B498-43B3-948B-1728B52AA6E4}">
                <adec:decorative xmlns:adec="http://schemas.microsoft.com/office/drawing/2017/decorative" val="1"/>
              </a:ext>
            </a:extLst>
          </p:cNvPr>
          <p:cNvSpPr/>
          <p:nvPr/>
        </p:nvSpPr>
        <p:spPr>
          <a:xfrm>
            <a:off x="0" y="0"/>
            <a:ext cx="11610975" cy="10274300"/>
          </a:xfrm>
          <a:prstGeom prst="rect">
            <a:avLst/>
          </a:prstGeom>
          <a:blipFill>
            <a:blip r:embed="rId2" cstate="print"/>
            <a:stretch>
              <a:fillRect/>
            </a:stretch>
          </a:blipFill>
        </p:spPr>
        <p:txBody>
          <a:bodyPr wrap="square" lIns="0" tIns="0" rIns="0" bIns="0" rtlCol="0"/>
          <a:lstStyle/>
          <a:p>
            <a:endParaRPr/>
          </a:p>
        </p:txBody>
      </p:sp>
      <p:grpSp>
        <p:nvGrpSpPr>
          <p:cNvPr id="108" name="Group 107">
            <a:extLst>
              <a:ext uri="{FF2B5EF4-FFF2-40B4-BE49-F238E27FC236}">
                <a16:creationId xmlns:a16="http://schemas.microsoft.com/office/drawing/2014/main" id="{52F443A6-5B91-D71E-E09E-665061F4D32D}"/>
              </a:ext>
              <a:ext uri="{C183D7F6-B498-43B3-948B-1728B52AA6E4}">
                <adec:decorative xmlns:adec="http://schemas.microsoft.com/office/drawing/2017/decorative" val="1"/>
              </a:ext>
            </a:extLst>
          </p:cNvPr>
          <p:cNvGrpSpPr/>
          <p:nvPr/>
        </p:nvGrpSpPr>
        <p:grpSpPr>
          <a:xfrm>
            <a:off x="2185107" y="8598395"/>
            <a:ext cx="4695320" cy="982980"/>
            <a:chOff x="2185107" y="8598395"/>
            <a:chExt cx="4695320" cy="982980"/>
          </a:xfrm>
        </p:grpSpPr>
        <p:sp>
          <p:nvSpPr>
            <p:cNvPr id="114" name="object 114"/>
            <p:cNvSpPr/>
            <p:nvPr/>
          </p:nvSpPr>
          <p:spPr>
            <a:xfrm>
              <a:off x="3922929" y="8739865"/>
              <a:ext cx="34925" cy="53340"/>
            </a:xfrm>
            <a:custGeom>
              <a:avLst/>
              <a:gdLst/>
              <a:ahLst/>
              <a:cxnLst/>
              <a:rect l="l" t="t" r="r" b="b"/>
              <a:pathLst>
                <a:path w="34925" h="53340">
                  <a:moveTo>
                    <a:pt x="34620" y="52736"/>
                  </a:moveTo>
                  <a:lnTo>
                    <a:pt x="19602" y="40777"/>
                  </a:lnTo>
                  <a:lnTo>
                    <a:pt x="9465" y="26852"/>
                  </a:lnTo>
                  <a:lnTo>
                    <a:pt x="3250" y="12686"/>
                  </a:lnTo>
                  <a:lnTo>
                    <a:pt x="0" y="0"/>
                  </a:lnTo>
                  <a:lnTo>
                    <a:pt x="15592" y="0"/>
                  </a:lnTo>
                  <a:lnTo>
                    <a:pt x="15592" y="480"/>
                  </a:lnTo>
                  <a:lnTo>
                    <a:pt x="16018" y="7334"/>
                  </a:lnTo>
                  <a:lnTo>
                    <a:pt x="18312" y="20168"/>
                  </a:lnTo>
                  <a:lnTo>
                    <a:pt x="24004" y="36222"/>
                  </a:lnTo>
                  <a:lnTo>
                    <a:pt x="34620" y="52736"/>
                  </a:lnTo>
                  <a:close/>
                </a:path>
              </a:pathLst>
            </a:custGeom>
            <a:solidFill>
              <a:srgbClr val="FF9AD6"/>
            </a:solidFill>
          </p:spPr>
          <p:txBody>
            <a:bodyPr wrap="square" lIns="0" tIns="0" rIns="0" bIns="0" rtlCol="0"/>
            <a:lstStyle/>
            <a:p>
              <a:endParaRPr/>
            </a:p>
          </p:txBody>
        </p:sp>
        <p:sp>
          <p:nvSpPr>
            <p:cNvPr id="122" name="object 122"/>
            <p:cNvSpPr/>
            <p:nvPr/>
          </p:nvSpPr>
          <p:spPr>
            <a:xfrm>
              <a:off x="2185107" y="8772083"/>
              <a:ext cx="248285" cy="248285"/>
            </a:xfrm>
            <a:custGeom>
              <a:avLst/>
              <a:gdLst/>
              <a:ahLst/>
              <a:cxnLst/>
              <a:rect l="l" t="t" r="r" b="b"/>
              <a:pathLst>
                <a:path w="248285" h="248284">
                  <a:moveTo>
                    <a:pt x="65298" y="0"/>
                  </a:moveTo>
                  <a:lnTo>
                    <a:pt x="182500" y="0"/>
                  </a:lnTo>
                  <a:lnTo>
                    <a:pt x="186788" y="0"/>
                  </a:lnTo>
                  <a:lnTo>
                    <a:pt x="191034" y="418"/>
                  </a:lnTo>
                  <a:lnTo>
                    <a:pt x="195239" y="1254"/>
                  </a:lnTo>
                  <a:lnTo>
                    <a:pt x="199444" y="2091"/>
                  </a:lnTo>
                  <a:lnTo>
                    <a:pt x="203527" y="3329"/>
                  </a:lnTo>
                  <a:lnTo>
                    <a:pt x="207489" y="4970"/>
                  </a:lnTo>
                  <a:lnTo>
                    <a:pt x="211450" y="6611"/>
                  </a:lnTo>
                  <a:lnTo>
                    <a:pt x="228673" y="19125"/>
                  </a:lnTo>
                  <a:lnTo>
                    <a:pt x="231705" y="22157"/>
                  </a:lnTo>
                  <a:lnTo>
                    <a:pt x="234411" y="25455"/>
                  </a:lnTo>
                  <a:lnTo>
                    <a:pt x="236794" y="29020"/>
                  </a:lnTo>
                  <a:lnTo>
                    <a:pt x="239176" y="32585"/>
                  </a:lnTo>
                  <a:lnTo>
                    <a:pt x="246544" y="52559"/>
                  </a:lnTo>
                  <a:lnTo>
                    <a:pt x="247380" y="56764"/>
                  </a:lnTo>
                  <a:lnTo>
                    <a:pt x="247798" y="61010"/>
                  </a:lnTo>
                  <a:lnTo>
                    <a:pt x="247798" y="65298"/>
                  </a:lnTo>
                  <a:lnTo>
                    <a:pt x="247798" y="182500"/>
                  </a:lnTo>
                  <a:lnTo>
                    <a:pt x="247798" y="186788"/>
                  </a:lnTo>
                  <a:lnTo>
                    <a:pt x="247380" y="191034"/>
                  </a:lnTo>
                  <a:lnTo>
                    <a:pt x="246544" y="195239"/>
                  </a:lnTo>
                  <a:lnTo>
                    <a:pt x="245707" y="199444"/>
                  </a:lnTo>
                  <a:lnTo>
                    <a:pt x="244469" y="203527"/>
                  </a:lnTo>
                  <a:lnTo>
                    <a:pt x="242828" y="207489"/>
                  </a:lnTo>
                  <a:lnTo>
                    <a:pt x="241187" y="211450"/>
                  </a:lnTo>
                  <a:lnTo>
                    <a:pt x="239176" y="215213"/>
                  </a:lnTo>
                  <a:lnTo>
                    <a:pt x="236794" y="218778"/>
                  </a:lnTo>
                  <a:lnTo>
                    <a:pt x="234411" y="222343"/>
                  </a:lnTo>
                  <a:lnTo>
                    <a:pt x="231705" y="225641"/>
                  </a:lnTo>
                  <a:lnTo>
                    <a:pt x="228673" y="228673"/>
                  </a:lnTo>
                  <a:lnTo>
                    <a:pt x="225641" y="231705"/>
                  </a:lnTo>
                  <a:lnTo>
                    <a:pt x="222343" y="234411"/>
                  </a:lnTo>
                  <a:lnTo>
                    <a:pt x="218778" y="236794"/>
                  </a:lnTo>
                  <a:lnTo>
                    <a:pt x="215213" y="239176"/>
                  </a:lnTo>
                  <a:lnTo>
                    <a:pt x="211450" y="241187"/>
                  </a:lnTo>
                  <a:lnTo>
                    <a:pt x="207489" y="242828"/>
                  </a:lnTo>
                  <a:lnTo>
                    <a:pt x="203527" y="244469"/>
                  </a:lnTo>
                  <a:lnTo>
                    <a:pt x="199444" y="245707"/>
                  </a:lnTo>
                  <a:lnTo>
                    <a:pt x="195239" y="246544"/>
                  </a:lnTo>
                  <a:lnTo>
                    <a:pt x="191034" y="247380"/>
                  </a:lnTo>
                  <a:lnTo>
                    <a:pt x="186788" y="247798"/>
                  </a:lnTo>
                  <a:lnTo>
                    <a:pt x="182500" y="247798"/>
                  </a:lnTo>
                  <a:lnTo>
                    <a:pt x="65298" y="247798"/>
                  </a:lnTo>
                  <a:lnTo>
                    <a:pt x="61010" y="247798"/>
                  </a:lnTo>
                  <a:lnTo>
                    <a:pt x="56764" y="247380"/>
                  </a:lnTo>
                  <a:lnTo>
                    <a:pt x="52559" y="246544"/>
                  </a:lnTo>
                  <a:lnTo>
                    <a:pt x="48354" y="245707"/>
                  </a:lnTo>
                  <a:lnTo>
                    <a:pt x="29020" y="236794"/>
                  </a:lnTo>
                  <a:lnTo>
                    <a:pt x="25455" y="234411"/>
                  </a:lnTo>
                  <a:lnTo>
                    <a:pt x="22157" y="231705"/>
                  </a:lnTo>
                  <a:lnTo>
                    <a:pt x="19125" y="228673"/>
                  </a:lnTo>
                  <a:lnTo>
                    <a:pt x="16093" y="225641"/>
                  </a:lnTo>
                  <a:lnTo>
                    <a:pt x="13386" y="222343"/>
                  </a:lnTo>
                  <a:lnTo>
                    <a:pt x="11004" y="218778"/>
                  </a:lnTo>
                  <a:lnTo>
                    <a:pt x="8622" y="215213"/>
                  </a:lnTo>
                  <a:lnTo>
                    <a:pt x="6611" y="211450"/>
                  </a:lnTo>
                  <a:lnTo>
                    <a:pt x="4970" y="207489"/>
                  </a:lnTo>
                  <a:lnTo>
                    <a:pt x="3329" y="203527"/>
                  </a:lnTo>
                  <a:lnTo>
                    <a:pt x="2091" y="199444"/>
                  </a:lnTo>
                  <a:lnTo>
                    <a:pt x="1254" y="195239"/>
                  </a:lnTo>
                  <a:lnTo>
                    <a:pt x="418" y="191034"/>
                  </a:lnTo>
                  <a:lnTo>
                    <a:pt x="0" y="186788"/>
                  </a:lnTo>
                  <a:lnTo>
                    <a:pt x="0" y="182500"/>
                  </a:lnTo>
                  <a:lnTo>
                    <a:pt x="0" y="65298"/>
                  </a:lnTo>
                  <a:lnTo>
                    <a:pt x="13386" y="25455"/>
                  </a:lnTo>
                  <a:lnTo>
                    <a:pt x="19125" y="19125"/>
                  </a:lnTo>
                  <a:lnTo>
                    <a:pt x="22157" y="16093"/>
                  </a:lnTo>
                  <a:lnTo>
                    <a:pt x="61010" y="0"/>
                  </a:lnTo>
                  <a:lnTo>
                    <a:pt x="65298" y="0"/>
                  </a:lnTo>
                  <a:close/>
                </a:path>
              </a:pathLst>
            </a:custGeom>
            <a:ln w="24277">
              <a:solidFill>
                <a:srgbClr val="FFFFFF"/>
              </a:solidFill>
            </a:ln>
          </p:spPr>
          <p:txBody>
            <a:bodyPr wrap="square" lIns="0" tIns="0" rIns="0" bIns="0" rtlCol="0"/>
            <a:lstStyle/>
            <a:p>
              <a:endParaRPr/>
            </a:p>
          </p:txBody>
        </p:sp>
        <p:sp>
          <p:nvSpPr>
            <p:cNvPr id="129" name="object 129"/>
            <p:cNvSpPr/>
            <p:nvPr/>
          </p:nvSpPr>
          <p:spPr>
            <a:xfrm>
              <a:off x="6052387" y="8619985"/>
              <a:ext cx="828040" cy="961390"/>
            </a:xfrm>
            <a:custGeom>
              <a:avLst/>
              <a:gdLst/>
              <a:ahLst/>
              <a:cxnLst/>
              <a:rect l="l" t="t" r="r" b="b"/>
              <a:pathLst>
                <a:path w="828040" h="961389">
                  <a:moveTo>
                    <a:pt x="302194" y="295896"/>
                  </a:moveTo>
                  <a:lnTo>
                    <a:pt x="228749" y="357181"/>
                  </a:lnTo>
                  <a:lnTo>
                    <a:pt x="213738" y="334518"/>
                  </a:lnTo>
                  <a:lnTo>
                    <a:pt x="199150" y="312808"/>
                  </a:lnTo>
                  <a:lnTo>
                    <a:pt x="170408" y="264966"/>
                  </a:lnTo>
                  <a:lnTo>
                    <a:pt x="152516" y="225028"/>
                  </a:lnTo>
                  <a:lnTo>
                    <a:pt x="140873" y="183837"/>
                  </a:lnTo>
                  <a:lnTo>
                    <a:pt x="137444" y="141251"/>
                  </a:lnTo>
                  <a:lnTo>
                    <a:pt x="144190" y="97127"/>
                  </a:lnTo>
                  <a:lnTo>
                    <a:pt x="162982" y="51986"/>
                  </a:lnTo>
                  <a:lnTo>
                    <a:pt x="189689" y="20404"/>
                  </a:lnTo>
                  <a:lnTo>
                    <a:pt x="222945" y="2902"/>
                  </a:lnTo>
                  <a:lnTo>
                    <a:pt x="261386" y="0"/>
                  </a:lnTo>
                  <a:lnTo>
                    <a:pt x="303645" y="12215"/>
                  </a:lnTo>
                  <a:lnTo>
                    <a:pt x="337626" y="33383"/>
                  </a:lnTo>
                  <a:lnTo>
                    <a:pt x="249286" y="107097"/>
                  </a:lnTo>
                  <a:lnTo>
                    <a:pt x="239059" y="144385"/>
                  </a:lnTo>
                  <a:lnTo>
                    <a:pt x="243409" y="189237"/>
                  </a:lnTo>
                  <a:lnTo>
                    <a:pt x="260583" y="236801"/>
                  </a:lnTo>
                  <a:lnTo>
                    <a:pt x="288831" y="282225"/>
                  </a:lnTo>
                  <a:lnTo>
                    <a:pt x="302194" y="295896"/>
                  </a:lnTo>
                  <a:close/>
                </a:path>
                <a:path w="828040" h="961389">
                  <a:moveTo>
                    <a:pt x="625023" y="71477"/>
                  </a:moveTo>
                  <a:lnTo>
                    <a:pt x="326400" y="320659"/>
                  </a:lnTo>
                  <a:lnTo>
                    <a:pt x="332181" y="266123"/>
                  </a:lnTo>
                  <a:lnTo>
                    <a:pt x="325684" y="212857"/>
                  </a:lnTo>
                  <a:lnTo>
                    <a:pt x="308586" y="165504"/>
                  </a:lnTo>
                  <a:lnTo>
                    <a:pt x="282561" y="128703"/>
                  </a:lnTo>
                  <a:lnTo>
                    <a:pt x="249286" y="107097"/>
                  </a:lnTo>
                  <a:lnTo>
                    <a:pt x="337626" y="33383"/>
                  </a:lnTo>
                  <a:lnTo>
                    <a:pt x="382188" y="73606"/>
                  </a:lnTo>
                  <a:lnTo>
                    <a:pt x="407705" y="112611"/>
                  </a:lnTo>
                  <a:lnTo>
                    <a:pt x="427266" y="156343"/>
                  </a:lnTo>
                  <a:lnTo>
                    <a:pt x="443231" y="204062"/>
                  </a:lnTo>
                  <a:lnTo>
                    <a:pt x="575715" y="93512"/>
                  </a:lnTo>
                  <a:lnTo>
                    <a:pt x="594182" y="82906"/>
                  </a:lnTo>
                  <a:lnTo>
                    <a:pt x="625023" y="71477"/>
                  </a:lnTo>
                  <a:close/>
                </a:path>
                <a:path w="828040" h="961389">
                  <a:moveTo>
                    <a:pt x="512916" y="943044"/>
                  </a:moveTo>
                  <a:lnTo>
                    <a:pt x="474218" y="960234"/>
                  </a:lnTo>
                  <a:lnTo>
                    <a:pt x="433163" y="961265"/>
                  </a:lnTo>
                  <a:lnTo>
                    <a:pt x="393050" y="947409"/>
                  </a:lnTo>
                  <a:lnTo>
                    <a:pt x="357182" y="919939"/>
                  </a:lnTo>
                  <a:lnTo>
                    <a:pt x="328860" y="880128"/>
                  </a:lnTo>
                  <a:lnTo>
                    <a:pt x="308802" y="830553"/>
                  </a:lnTo>
                  <a:lnTo>
                    <a:pt x="297621" y="779590"/>
                  </a:lnTo>
                  <a:lnTo>
                    <a:pt x="293469" y="727493"/>
                  </a:lnTo>
                  <a:lnTo>
                    <a:pt x="294498" y="674678"/>
                  </a:lnTo>
                  <a:lnTo>
                    <a:pt x="295905" y="663332"/>
                  </a:lnTo>
                  <a:lnTo>
                    <a:pt x="298413" y="652054"/>
                  </a:lnTo>
                  <a:lnTo>
                    <a:pt x="301391" y="640804"/>
                  </a:lnTo>
                  <a:lnTo>
                    <a:pt x="304202" y="629544"/>
                  </a:lnTo>
                  <a:lnTo>
                    <a:pt x="292289" y="625853"/>
                  </a:lnTo>
                  <a:lnTo>
                    <a:pt x="265210" y="640874"/>
                  </a:lnTo>
                  <a:lnTo>
                    <a:pt x="251605" y="648250"/>
                  </a:lnTo>
                  <a:lnTo>
                    <a:pt x="237814" y="655242"/>
                  </a:lnTo>
                  <a:lnTo>
                    <a:pt x="193369" y="670598"/>
                  </a:lnTo>
                  <a:lnTo>
                    <a:pt x="148646" y="675018"/>
                  </a:lnTo>
                  <a:lnTo>
                    <a:pt x="105973" y="669147"/>
                  </a:lnTo>
                  <a:lnTo>
                    <a:pt x="67676" y="653630"/>
                  </a:lnTo>
                  <a:lnTo>
                    <a:pt x="36083" y="629112"/>
                  </a:lnTo>
                  <a:lnTo>
                    <a:pt x="7337" y="584758"/>
                  </a:lnTo>
                  <a:lnTo>
                    <a:pt x="0" y="539087"/>
                  </a:lnTo>
                  <a:lnTo>
                    <a:pt x="10758" y="495594"/>
                  </a:lnTo>
                  <a:lnTo>
                    <a:pt x="36300" y="457776"/>
                  </a:lnTo>
                  <a:lnTo>
                    <a:pt x="73313" y="429127"/>
                  </a:lnTo>
                  <a:lnTo>
                    <a:pt x="110797" y="409931"/>
                  </a:lnTo>
                  <a:lnTo>
                    <a:pt x="149375" y="392204"/>
                  </a:lnTo>
                  <a:lnTo>
                    <a:pt x="228749" y="357181"/>
                  </a:lnTo>
                  <a:lnTo>
                    <a:pt x="302194" y="295896"/>
                  </a:lnTo>
                  <a:lnTo>
                    <a:pt x="326400" y="320659"/>
                  </a:lnTo>
                  <a:lnTo>
                    <a:pt x="625023" y="71477"/>
                  </a:lnTo>
                  <a:lnTo>
                    <a:pt x="643320" y="64698"/>
                  </a:lnTo>
                  <a:lnTo>
                    <a:pt x="690575" y="58590"/>
                  </a:lnTo>
                  <a:lnTo>
                    <a:pt x="124890" y="530616"/>
                  </a:lnTo>
                  <a:lnTo>
                    <a:pt x="118372" y="540730"/>
                  </a:lnTo>
                  <a:lnTo>
                    <a:pt x="157629" y="559975"/>
                  </a:lnTo>
                  <a:lnTo>
                    <a:pt x="168307" y="558683"/>
                  </a:lnTo>
                  <a:lnTo>
                    <a:pt x="205536" y="539726"/>
                  </a:lnTo>
                  <a:lnTo>
                    <a:pt x="286981" y="489808"/>
                  </a:lnTo>
                  <a:lnTo>
                    <a:pt x="515795" y="298878"/>
                  </a:lnTo>
                  <a:lnTo>
                    <a:pt x="501048" y="320620"/>
                  </a:lnTo>
                  <a:lnTo>
                    <a:pt x="473528" y="367585"/>
                  </a:lnTo>
                  <a:lnTo>
                    <a:pt x="522557" y="369484"/>
                  </a:lnTo>
                  <a:lnTo>
                    <a:pt x="571595" y="355896"/>
                  </a:lnTo>
                  <a:lnTo>
                    <a:pt x="617484" y="330789"/>
                  </a:lnTo>
                  <a:lnTo>
                    <a:pt x="815294" y="166101"/>
                  </a:lnTo>
                  <a:lnTo>
                    <a:pt x="819970" y="197062"/>
                  </a:lnTo>
                  <a:lnTo>
                    <a:pt x="815402" y="242397"/>
                  </a:lnTo>
                  <a:lnTo>
                    <a:pt x="813243" y="249702"/>
                  </a:lnTo>
                  <a:lnTo>
                    <a:pt x="428903" y="570408"/>
                  </a:lnTo>
                  <a:lnTo>
                    <a:pt x="417261" y="624238"/>
                  </a:lnTo>
                  <a:lnTo>
                    <a:pt x="409474" y="678035"/>
                  </a:lnTo>
                  <a:lnTo>
                    <a:pt x="408662" y="732048"/>
                  </a:lnTo>
                  <a:lnTo>
                    <a:pt x="417968" y="786342"/>
                  </a:lnTo>
                  <a:lnTo>
                    <a:pt x="423716" y="800641"/>
                  </a:lnTo>
                  <a:lnTo>
                    <a:pt x="431745" y="814302"/>
                  </a:lnTo>
                  <a:lnTo>
                    <a:pt x="440746" y="827691"/>
                  </a:lnTo>
                  <a:lnTo>
                    <a:pt x="449408" y="841175"/>
                  </a:lnTo>
                  <a:lnTo>
                    <a:pt x="596050" y="718812"/>
                  </a:lnTo>
                  <a:lnTo>
                    <a:pt x="597502" y="726750"/>
                  </a:lnTo>
                  <a:lnTo>
                    <a:pt x="601117" y="753098"/>
                  </a:lnTo>
                  <a:lnTo>
                    <a:pt x="601480" y="799309"/>
                  </a:lnTo>
                  <a:lnTo>
                    <a:pt x="592546" y="841433"/>
                  </a:lnTo>
                  <a:lnTo>
                    <a:pt x="574610" y="879448"/>
                  </a:lnTo>
                  <a:lnTo>
                    <a:pt x="547969" y="913326"/>
                  </a:lnTo>
                  <a:lnTo>
                    <a:pt x="512916" y="943044"/>
                  </a:lnTo>
                  <a:close/>
                </a:path>
                <a:path w="828040" h="961389">
                  <a:moveTo>
                    <a:pt x="575715" y="93512"/>
                  </a:moveTo>
                  <a:lnTo>
                    <a:pt x="443231" y="204062"/>
                  </a:lnTo>
                  <a:lnTo>
                    <a:pt x="465654" y="182422"/>
                  </a:lnTo>
                  <a:lnTo>
                    <a:pt x="472161" y="175798"/>
                  </a:lnTo>
                  <a:lnTo>
                    <a:pt x="509526" y="139735"/>
                  </a:lnTo>
                  <a:lnTo>
                    <a:pt x="549892" y="108344"/>
                  </a:lnTo>
                  <a:lnTo>
                    <a:pt x="575715" y="93512"/>
                  </a:lnTo>
                  <a:close/>
                </a:path>
                <a:path w="828040" h="961389">
                  <a:moveTo>
                    <a:pt x="515795" y="298878"/>
                  </a:moveTo>
                  <a:lnTo>
                    <a:pt x="286981" y="489808"/>
                  </a:lnTo>
                  <a:lnTo>
                    <a:pt x="277601" y="471214"/>
                  </a:lnTo>
                  <a:lnTo>
                    <a:pt x="167078" y="513758"/>
                  </a:lnTo>
                  <a:lnTo>
                    <a:pt x="124890" y="530616"/>
                  </a:lnTo>
                  <a:lnTo>
                    <a:pt x="690575" y="58590"/>
                  </a:lnTo>
                  <a:lnTo>
                    <a:pt x="693176" y="58254"/>
                  </a:lnTo>
                  <a:lnTo>
                    <a:pt x="735901" y="66380"/>
                  </a:lnTo>
                  <a:lnTo>
                    <a:pt x="755585" y="77867"/>
                  </a:lnTo>
                  <a:lnTo>
                    <a:pt x="565338" y="236616"/>
                  </a:lnTo>
                  <a:lnTo>
                    <a:pt x="531036" y="276408"/>
                  </a:lnTo>
                  <a:lnTo>
                    <a:pt x="515795" y="298878"/>
                  </a:lnTo>
                  <a:close/>
                </a:path>
                <a:path w="828040" h="961389">
                  <a:moveTo>
                    <a:pt x="815294" y="166101"/>
                  </a:moveTo>
                  <a:lnTo>
                    <a:pt x="657069" y="298128"/>
                  </a:lnTo>
                  <a:lnTo>
                    <a:pt x="687194" y="261881"/>
                  </a:lnTo>
                  <a:lnTo>
                    <a:pt x="704703" y="226014"/>
                  </a:lnTo>
                  <a:lnTo>
                    <a:pt x="706642" y="213826"/>
                  </a:lnTo>
                  <a:lnTo>
                    <a:pt x="706375" y="200978"/>
                  </a:lnTo>
                  <a:lnTo>
                    <a:pt x="705171" y="187849"/>
                  </a:lnTo>
                  <a:lnTo>
                    <a:pt x="704297" y="174820"/>
                  </a:lnTo>
                  <a:lnTo>
                    <a:pt x="691451" y="174518"/>
                  </a:lnTo>
                  <a:lnTo>
                    <a:pt x="678456" y="173851"/>
                  </a:lnTo>
                  <a:lnTo>
                    <a:pt x="665845" y="174210"/>
                  </a:lnTo>
                  <a:lnTo>
                    <a:pt x="654279" y="176962"/>
                  </a:lnTo>
                  <a:lnTo>
                    <a:pt x="605803" y="202911"/>
                  </a:lnTo>
                  <a:lnTo>
                    <a:pt x="565338" y="236616"/>
                  </a:lnTo>
                  <a:lnTo>
                    <a:pt x="755585" y="77867"/>
                  </a:lnTo>
                  <a:lnTo>
                    <a:pt x="770728" y="86711"/>
                  </a:lnTo>
                  <a:lnTo>
                    <a:pt x="796853" y="116837"/>
                  </a:lnTo>
                  <a:lnTo>
                    <a:pt x="813529" y="154416"/>
                  </a:lnTo>
                  <a:lnTo>
                    <a:pt x="815294" y="166101"/>
                  </a:lnTo>
                  <a:close/>
                </a:path>
                <a:path w="828040" h="961389">
                  <a:moveTo>
                    <a:pt x="596050" y="718812"/>
                  </a:moveTo>
                  <a:lnTo>
                    <a:pt x="449408" y="841175"/>
                  </a:lnTo>
                  <a:lnTo>
                    <a:pt x="460724" y="825931"/>
                  </a:lnTo>
                  <a:lnTo>
                    <a:pt x="472874" y="810703"/>
                  </a:lnTo>
                  <a:lnTo>
                    <a:pt x="482627" y="795428"/>
                  </a:lnTo>
                  <a:lnTo>
                    <a:pt x="486754" y="780046"/>
                  </a:lnTo>
                  <a:lnTo>
                    <a:pt x="482908" y="725406"/>
                  </a:lnTo>
                  <a:lnTo>
                    <a:pt x="470823" y="672422"/>
                  </a:lnTo>
                  <a:lnTo>
                    <a:pt x="452241" y="620840"/>
                  </a:lnTo>
                  <a:lnTo>
                    <a:pt x="428903" y="570408"/>
                  </a:lnTo>
                  <a:lnTo>
                    <a:pt x="813243" y="249702"/>
                  </a:lnTo>
                  <a:lnTo>
                    <a:pt x="805037" y="277458"/>
                  </a:lnTo>
                  <a:lnTo>
                    <a:pt x="552478" y="488201"/>
                  </a:lnTo>
                  <a:lnTo>
                    <a:pt x="591035" y="512744"/>
                  </a:lnTo>
                  <a:lnTo>
                    <a:pt x="628403" y="535463"/>
                  </a:lnTo>
                  <a:lnTo>
                    <a:pt x="668040" y="550237"/>
                  </a:lnTo>
                  <a:lnTo>
                    <a:pt x="700767" y="550747"/>
                  </a:lnTo>
                  <a:lnTo>
                    <a:pt x="582495" y="649437"/>
                  </a:lnTo>
                  <a:lnTo>
                    <a:pt x="587491" y="674860"/>
                  </a:lnTo>
                  <a:lnTo>
                    <a:pt x="592762" y="700844"/>
                  </a:lnTo>
                  <a:lnTo>
                    <a:pt x="596050" y="718812"/>
                  </a:lnTo>
                  <a:close/>
                </a:path>
                <a:path w="828040" h="961389">
                  <a:moveTo>
                    <a:pt x="800418" y="478334"/>
                  </a:moveTo>
                  <a:lnTo>
                    <a:pt x="713401" y="550943"/>
                  </a:lnTo>
                  <a:lnTo>
                    <a:pt x="686221" y="518324"/>
                  </a:lnTo>
                  <a:lnTo>
                    <a:pt x="644244" y="494261"/>
                  </a:lnTo>
                  <a:lnTo>
                    <a:pt x="596615" y="482854"/>
                  </a:lnTo>
                  <a:lnTo>
                    <a:pt x="552478" y="488201"/>
                  </a:lnTo>
                  <a:lnTo>
                    <a:pt x="805037" y="277458"/>
                  </a:lnTo>
                  <a:lnTo>
                    <a:pt x="769017" y="340547"/>
                  </a:lnTo>
                  <a:lnTo>
                    <a:pt x="734916" y="374414"/>
                  </a:lnTo>
                  <a:lnTo>
                    <a:pt x="728400" y="382378"/>
                  </a:lnTo>
                  <a:lnTo>
                    <a:pt x="722670" y="390181"/>
                  </a:lnTo>
                  <a:lnTo>
                    <a:pt x="717510" y="397005"/>
                  </a:lnTo>
                  <a:lnTo>
                    <a:pt x="737313" y="415323"/>
                  </a:lnTo>
                  <a:lnTo>
                    <a:pt x="757144" y="433506"/>
                  </a:lnTo>
                  <a:lnTo>
                    <a:pt x="775628" y="450937"/>
                  </a:lnTo>
                  <a:lnTo>
                    <a:pt x="793716" y="469195"/>
                  </a:lnTo>
                  <a:lnTo>
                    <a:pt x="800418" y="478334"/>
                  </a:lnTo>
                  <a:close/>
                </a:path>
                <a:path w="828040" h="961389">
                  <a:moveTo>
                    <a:pt x="792965" y="632736"/>
                  </a:moveTo>
                  <a:lnTo>
                    <a:pt x="764681" y="654254"/>
                  </a:lnTo>
                  <a:lnTo>
                    <a:pt x="731095" y="666238"/>
                  </a:lnTo>
                  <a:lnTo>
                    <a:pt x="693101" y="668484"/>
                  </a:lnTo>
                  <a:lnTo>
                    <a:pt x="665267" y="665374"/>
                  </a:lnTo>
                  <a:lnTo>
                    <a:pt x="637577" y="660485"/>
                  </a:lnTo>
                  <a:lnTo>
                    <a:pt x="609997" y="654834"/>
                  </a:lnTo>
                  <a:lnTo>
                    <a:pt x="582495" y="649437"/>
                  </a:lnTo>
                  <a:lnTo>
                    <a:pt x="700767" y="550747"/>
                  </a:lnTo>
                  <a:lnTo>
                    <a:pt x="713401" y="550943"/>
                  </a:lnTo>
                  <a:lnTo>
                    <a:pt x="800418" y="478334"/>
                  </a:lnTo>
                  <a:lnTo>
                    <a:pt x="816079" y="499689"/>
                  </a:lnTo>
                  <a:lnTo>
                    <a:pt x="827543" y="532384"/>
                  </a:lnTo>
                  <a:lnTo>
                    <a:pt x="827428" y="566659"/>
                  </a:lnTo>
                  <a:lnTo>
                    <a:pt x="815056" y="601890"/>
                  </a:lnTo>
                  <a:lnTo>
                    <a:pt x="792965" y="632736"/>
                  </a:lnTo>
                  <a:close/>
                </a:path>
              </a:pathLst>
            </a:custGeom>
            <a:solidFill>
              <a:srgbClr val="B5DAEC"/>
            </a:solidFill>
          </p:spPr>
          <p:txBody>
            <a:bodyPr wrap="square" lIns="0" tIns="0" rIns="0" bIns="0" rtlCol="0"/>
            <a:lstStyle/>
            <a:p>
              <a:endParaRPr/>
            </a:p>
          </p:txBody>
        </p:sp>
        <p:sp>
          <p:nvSpPr>
            <p:cNvPr id="130" name="object 130"/>
            <p:cNvSpPr/>
            <p:nvPr/>
          </p:nvSpPr>
          <p:spPr>
            <a:xfrm>
              <a:off x="3146933" y="8672055"/>
              <a:ext cx="791210" cy="857250"/>
            </a:xfrm>
            <a:custGeom>
              <a:avLst/>
              <a:gdLst/>
              <a:ahLst/>
              <a:cxnLst/>
              <a:rect l="l" t="t" r="r" b="b"/>
              <a:pathLst>
                <a:path w="791209" h="857250">
                  <a:moveTo>
                    <a:pt x="249255" y="358672"/>
                  </a:moveTo>
                  <a:lnTo>
                    <a:pt x="178327" y="417857"/>
                  </a:lnTo>
                  <a:lnTo>
                    <a:pt x="161445" y="400960"/>
                  </a:lnTo>
                  <a:lnTo>
                    <a:pt x="144988" y="384381"/>
                  </a:lnTo>
                  <a:lnTo>
                    <a:pt x="128638" y="368206"/>
                  </a:lnTo>
                  <a:lnTo>
                    <a:pt x="77290" y="315793"/>
                  </a:lnTo>
                  <a:lnTo>
                    <a:pt x="49854" y="276299"/>
                  </a:lnTo>
                  <a:lnTo>
                    <a:pt x="29706" y="234072"/>
                  </a:lnTo>
                  <a:lnTo>
                    <a:pt x="16784" y="189139"/>
                  </a:lnTo>
                  <a:lnTo>
                    <a:pt x="11028" y="141530"/>
                  </a:lnTo>
                  <a:lnTo>
                    <a:pt x="12375" y="91274"/>
                  </a:lnTo>
                  <a:lnTo>
                    <a:pt x="26744" y="45105"/>
                  </a:lnTo>
                  <a:lnTo>
                    <a:pt x="56958" y="13880"/>
                  </a:lnTo>
                  <a:lnTo>
                    <a:pt x="98674" y="0"/>
                  </a:lnTo>
                  <a:lnTo>
                    <a:pt x="147548" y="5866"/>
                  </a:lnTo>
                  <a:lnTo>
                    <a:pt x="190593" y="25209"/>
                  </a:lnTo>
                  <a:lnTo>
                    <a:pt x="194294" y="27938"/>
                  </a:lnTo>
                  <a:lnTo>
                    <a:pt x="105817" y="101766"/>
                  </a:lnTo>
                  <a:lnTo>
                    <a:pt x="103377" y="149873"/>
                  </a:lnTo>
                  <a:lnTo>
                    <a:pt x="114216" y="197780"/>
                  </a:lnTo>
                  <a:lnTo>
                    <a:pt x="135635" y="243698"/>
                  </a:lnTo>
                  <a:lnTo>
                    <a:pt x="164934" y="285838"/>
                  </a:lnTo>
                  <a:lnTo>
                    <a:pt x="199414" y="322413"/>
                  </a:lnTo>
                  <a:lnTo>
                    <a:pt x="236376" y="351634"/>
                  </a:lnTo>
                  <a:lnTo>
                    <a:pt x="249255" y="358672"/>
                  </a:lnTo>
                  <a:close/>
                </a:path>
                <a:path w="791209" h="857250">
                  <a:moveTo>
                    <a:pt x="516520" y="168612"/>
                  </a:moveTo>
                  <a:lnTo>
                    <a:pt x="273119" y="371714"/>
                  </a:lnTo>
                  <a:lnTo>
                    <a:pt x="269037" y="332114"/>
                  </a:lnTo>
                  <a:lnTo>
                    <a:pt x="253666" y="285126"/>
                  </a:lnTo>
                  <a:lnTo>
                    <a:pt x="229817" y="235390"/>
                  </a:lnTo>
                  <a:lnTo>
                    <a:pt x="200297" y="187546"/>
                  </a:lnTo>
                  <a:lnTo>
                    <a:pt x="167918" y="146234"/>
                  </a:lnTo>
                  <a:lnTo>
                    <a:pt x="135488" y="116094"/>
                  </a:lnTo>
                  <a:lnTo>
                    <a:pt x="105817" y="101766"/>
                  </a:lnTo>
                  <a:lnTo>
                    <a:pt x="194294" y="27938"/>
                  </a:lnTo>
                  <a:lnTo>
                    <a:pt x="227032" y="52076"/>
                  </a:lnTo>
                  <a:lnTo>
                    <a:pt x="257972" y="85167"/>
                  </a:lnTo>
                  <a:lnTo>
                    <a:pt x="284516" y="123179"/>
                  </a:lnTo>
                  <a:lnTo>
                    <a:pt x="316730" y="179223"/>
                  </a:lnTo>
                  <a:lnTo>
                    <a:pt x="332374" y="208037"/>
                  </a:lnTo>
                  <a:lnTo>
                    <a:pt x="348366" y="237245"/>
                  </a:lnTo>
                  <a:lnTo>
                    <a:pt x="583224" y="41272"/>
                  </a:lnTo>
                  <a:lnTo>
                    <a:pt x="609790" y="53365"/>
                  </a:lnTo>
                  <a:lnTo>
                    <a:pt x="628663" y="73551"/>
                  </a:lnTo>
                  <a:lnTo>
                    <a:pt x="546770" y="141886"/>
                  </a:lnTo>
                  <a:lnTo>
                    <a:pt x="517835" y="166730"/>
                  </a:lnTo>
                  <a:lnTo>
                    <a:pt x="516520" y="168612"/>
                  </a:lnTo>
                  <a:close/>
                </a:path>
                <a:path w="791209" h="857250">
                  <a:moveTo>
                    <a:pt x="583224" y="41272"/>
                  </a:moveTo>
                  <a:lnTo>
                    <a:pt x="348366" y="237245"/>
                  </a:lnTo>
                  <a:lnTo>
                    <a:pt x="377733" y="175958"/>
                  </a:lnTo>
                  <a:lnTo>
                    <a:pt x="392605" y="146910"/>
                  </a:lnTo>
                  <a:lnTo>
                    <a:pt x="423891" y="99813"/>
                  </a:lnTo>
                  <a:lnTo>
                    <a:pt x="459388" y="64967"/>
                  </a:lnTo>
                  <a:lnTo>
                    <a:pt x="526789" y="34694"/>
                  </a:lnTo>
                  <a:lnTo>
                    <a:pt x="571046" y="35728"/>
                  </a:lnTo>
                  <a:lnTo>
                    <a:pt x="583224" y="41272"/>
                  </a:lnTo>
                  <a:close/>
                </a:path>
                <a:path w="791209" h="857250">
                  <a:moveTo>
                    <a:pt x="555908" y="840046"/>
                  </a:moveTo>
                  <a:lnTo>
                    <a:pt x="529318" y="852958"/>
                  </a:lnTo>
                  <a:lnTo>
                    <a:pt x="499875" y="857208"/>
                  </a:lnTo>
                  <a:lnTo>
                    <a:pt x="472350" y="852237"/>
                  </a:lnTo>
                  <a:lnTo>
                    <a:pt x="423580" y="818997"/>
                  </a:lnTo>
                  <a:lnTo>
                    <a:pt x="391154" y="780072"/>
                  </a:lnTo>
                  <a:lnTo>
                    <a:pt x="364204" y="738068"/>
                  </a:lnTo>
                  <a:lnTo>
                    <a:pt x="341913" y="693401"/>
                  </a:lnTo>
                  <a:lnTo>
                    <a:pt x="323464" y="646485"/>
                  </a:lnTo>
                  <a:lnTo>
                    <a:pt x="321003" y="639470"/>
                  </a:lnTo>
                  <a:lnTo>
                    <a:pt x="317405" y="632850"/>
                  </a:lnTo>
                  <a:lnTo>
                    <a:pt x="313709" y="624662"/>
                  </a:lnTo>
                  <a:lnTo>
                    <a:pt x="267466" y="657170"/>
                  </a:lnTo>
                  <a:lnTo>
                    <a:pt x="244717" y="672491"/>
                  </a:lnTo>
                  <a:lnTo>
                    <a:pt x="221416" y="686332"/>
                  </a:lnTo>
                  <a:lnTo>
                    <a:pt x="187623" y="701342"/>
                  </a:lnTo>
                  <a:lnTo>
                    <a:pt x="152636" y="709830"/>
                  </a:lnTo>
                  <a:lnTo>
                    <a:pt x="116488" y="710938"/>
                  </a:lnTo>
                  <a:lnTo>
                    <a:pt x="79215" y="703809"/>
                  </a:lnTo>
                  <a:lnTo>
                    <a:pt x="40237" y="685258"/>
                  </a:lnTo>
                  <a:lnTo>
                    <a:pt x="13360" y="658300"/>
                  </a:lnTo>
                  <a:lnTo>
                    <a:pt x="0" y="625229"/>
                  </a:lnTo>
                  <a:lnTo>
                    <a:pt x="1571" y="588334"/>
                  </a:lnTo>
                  <a:lnTo>
                    <a:pt x="19489" y="549909"/>
                  </a:lnTo>
                  <a:lnTo>
                    <a:pt x="66889" y="497840"/>
                  </a:lnTo>
                  <a:lnTo>
                    <a:pt x="121248" y="451095"/>
                  </a:lnTo>
                  <a:lnTo>
                    <a:pt x="162708" y="426199"/>
                  </a:lnTo>
                  <a:lnTo>
                    <a:pt x="178327" y="417857"/>
                  </a:lnTo>
                  <a:lnTo>
                    <a:pt x="249255" y="358672"/>
                  </a:lnTo>
                  <a:lnTo>
                    <a:pt x="273119" y="371714"/>
                  </a:lnTo>
                  <a:lnTo>
                    <a:pt x="516520" y="168612"/>
                  </a:lnTo>
                  <a:lnTo>
                    <a:pt x="490866" y="205315"/>
                  </a:lnTo>
                  <a:lnTo>
                    <a:pt x="469289" y="250250"/>
                  </a:lnTo>
                  <a:lnTo>
                    <a:pt x="456530" y="294145"/>
                  </a:lnTo>
                  <a:lnTo>
                    <a:pt x="456286" y="310924"/>
                  </a:lnTo>
                  <a:lnTo>
                    <a:pt x="147575" y="568523"/>
                  </a:lnTo>
                  <a:lnTo>
                    <a:pt x="122759" y="597700"/>
                  </a:lnTo>
                  <a:lnTo>
                    <a:pt x="163840" y="593064"/>
                  </a:lnTo>
                  <a:lnTo>
                    <a:pt x="196850" y="576249"/>
                  </a:lnTo>
                  <a:lnTo>
                    <a:pt x="669264" y="182051"/>
                  </a:lnTo>
                  <a:lnTo>
                    <a:pt x="669400" y="227758"/>
                  </a:lnTo>
                  <a:lnTo>
                    <a:pt x="661219" y="271789"/>
                  </a:lnTo>
                  <a:lnTo>
                    <a:pt x="648601" y="303093"/>
                  </a:lnTo>
                  <a:lnTo>
                    <a:pt x="401308" y="509443"/>
                  </a:lnTo>
                  <a:lnTo>
                    <a:pt x="409164" y="561471"/>
                  </a:lnTo>
                  <a:lnTo>
                    <a:pt x="422613" y="609528"/>
                  </a:lnTo>
                  <a:lnTo>
                    <a:pt x="441055" y="654305"/>
                  </a:lnTo>
                  <a:lnTo>
                    <a:pt x="463889" y="696492"/>
                  </a:lnTo>
                  <a:lnTo>
                    <a:pt x="490512" y="736780"/>
                  </a:lnTo>
                  <a:lnTo>
                    <a:pt x="584225" y="658583"/>
                  </a:lnTo>
                  <a:lnTo>
                    <a:pt x="586588" y="684360"/>
                  </a:lnTo>
                  <a:lnTo>
                    <a:pt x="589626" y="725237"/>
                  </a:lnTo>
                  <a:lnTo>
                    <a:pt x="591091" y="766289"/>
                  </a:lnTo>
                  <a:lnTo>
                    <a:pt x="587227" y="795401"/>
                  </a:lnTo>
                  <a:lnTo>
                    <a:pt x="575355" y="820424"/>
                  </a:lnTo>
                  <a:lnTo>
                    <a:pt x="555908" y="840046"/>
                  </a:lnTo>
                  <a:close/>
                </a:path>
                <a:path w="791209" h="857250">
                  <a:moveTo>
                    <a:pt x="667047" y="168743"/>
                  </a:moveTo>
                  <a:lnTo>
                    <a:pt x="520721" y="290842"/>
                  </a:lnTo>
                  <a:lnTo>
                    <a:pt x="547070" y="261336"/>
                  </a:lnTo>
                  <a:lnTo>
                    <a:pt x="561123" y="232070"/>
                  </a:lnTo>
                  <a:lnTo>
                    <a:pt x="565036" y="208642"/>
                  </a:lnTo>
                  <a:lnTo>
                    <a:pt x="565389" y="185444"/>
                  </a:lnTo>
                  <a:lnTo>
                    <a:pt x="560021" y="163012"/>
                  </a:lnTo>
                  <a:lnTo>
                    <a:pt x="546770" y="141886"/>
                  </a:lnTo>
                  <a:lnTo>
                    <a:pt x="628663" y="73551"/>
                  </a:lnTo>
                  <a:lnTo>
                    <a:pt x="640499" y="86211"/>
                  </a:lnTo>
                  <a:lnTo>
                    <a:pt x="660650" y="132873"/>
                  </a:lnTo>
                  <a:lnTo>
                    <a:pt x="667047" y="168743"/>
                  </a:lnTo>
                  <a:close/>
                </a:path>
                <a:path w="791209" h="857250">
                  <a:moveTo>
                    <a:pt x="669264" y="182051"/>
                  </a:moveTo>
                  <a:lnTo>
                    <a:pt x="196850" y="576249"/>
                  </a:lnTo>
                  <a:lnTo>
                    <a:pt x="223731" y="550189"/>
                  </a:lnTo>
                  <a:lnTo>
                    <a:pt x="246429" y="517817"/>
                  </a:lnTo>
                  <a:lnTo>
                    <a:pt x="211600" y="531886"/>
                  </a:lnTo>
                  <a:lnTo>
                    <a:pt x="177918" y="547686"/>
                  </a:lnTo>
                  <a:lnTo>
                    <a:pt x="147575" y="568523"/>
                  </a:lnTo>
                  <a:lnTo>
                    <a:pt x="456286" y="310924"/>
                  </a:lnTo>
                  <a:lnTo>
                    <a:pt x="456015" y="329613"/>
                  </a:lnTo>
                  <a:lnTo>
                    <a:pt x="488295" y="315349"/>
                  </a:lnTo>
                  <a:lnTo>
                    <a:pt x="520721" y="290842"/>
                  </a:lnTo>
                  <a:lnTo>
                    <a:pt x="667047" y="168743"/>
                  </a:lnTo>
                  <a:lnTo>
                    <a:pt x="669261" y="181154"/>
                  </a:lnTo>
                  <a:lnTo>
                    <a:pt x="669264" y="182051"/>
                  </a:lnTo>
                  <a:close/>
                </a:path>
                <a:path w="791209" h="857250">
                  <a:moveTo>
                    <a:pt x="584225" y="658583"/>
                  </a:moveTo>
                  <a:lnTo>
                    <a:pt x="490512" y="736780"/>
                  </a:lnTo>
                  <a:lnTo>
                    <a:pt x="489976" y="686614"/>
                  </a:lnTo>
                  <a:lnTo>
                    <a:pt x="479760" y="639649"/>
                  </a:lnTo>
                  <a:lnTo>
                    <a:pt x="460891" y="595035"/>
                  </a:lnTo>
                  <a:lnTo>
                    <a:pt x="434397" y="551917"/>
                  </a:lnTo>
                  <a:lnTo>
                    <a:pt x="401308" y="509443"/>
                  </a:lnTo>
                  <a:lnTo>
                    <a:pt x="648601" y="303093"/>
                  </a:lnTo>
                  <a:lnTo>
                    <a:pt x="644870" y="312351"/>
                  </a:lnTo>
                  <a:lnTo>
                    <a:pt x="650251" y="316384"/>
                  </a:lnTo>
                  <a:lnTo>
                    <a:pt x="509358" y="433949"/>
                  </a:lnTo>
                  <a:lnTo>
                    <a:pt x="542030" y="462741"/>
                  </a:lnTo>
                  <a:lnTo>
                    <a:pt x="591608" y="488711"/>
                  </a:lnTo>
                  <a:lnTo>
                    <a:pt x="643781" y="505804"/>
                  </a:lnTo>
                  <a:lnTo>
                    <a:pt x="684242" y="507965"/>
                  </a:lnTo>
                  <a:lnTo>
                    <a:pt x="774314" y="432806"/>
                  </a:lnTo>
                  <a:lnTo>
                    <a:pt x="776740" y="439092"/>
                  </a:lnTo>
                  <a:lnTo>
                    <a:pt x="579373" y="603782"/>
                  </a:lnTo>
                  <a:lnTo>
                    <a:pt x="582872" y="643821"/>
                  </a:lnTo>
                  <a:lnTo>
                    <a:pt x="584225" y="658583"/>
                  </a:lnTo>
                  <a:close/>
                </a:path>
                <a:path w="791209" h="857250">
                  <a:moveTo>
                    <a:pt x="774314" y="432806"/>
                  </a:moveTo>
                  <a:lnTo>
                    <a:pt x="684242" y="507965"/>
                  </a:lnTo>
                  <a:lnTo>
                    <a:pt x="670721" y="467105"/>
                  </a:lnTo>
                  <a:lnTo>
                    <a:pt x="640447" y="436723"/>
                  </a:lnTo>
                  <a:lnTo>
                    <a:pt x="599445" y="419370"/>
                  </a:lnTo>
                  <a:lnTo>
                    <a:pt x="553740" y="417596"/>
                  </a:lnTo>
                  <a:lnTo>
                    <a:pt x="509358" y="433949"/>
                  </a:lnTo>
                  <a:lnTo>
                    <a:pt x="650251" y="316384"/>
                  </a:lnTo>
                  <a:lnTo>
                    <a:pt x="673454" y="333770"/>
                  </a:lnTo>
                  <a:lnTo>
                    <a:pt x="701527" y="354250"/>
                  </a:lnTo>
                  <a:lnTo>
                    <a:pt x="727949" y="375271"/>
                  </a:lnTo>
                  <a:lnTo>
                    <a:pt x="751582" y="398311"/>
                  </a:lnTo>
                  <a:lnTo>
                    <a:pt x="772731" y="428705"/>
                  </a:lnTo>
                  <a:lnTo>
                    <a:pt x="774314" y="432806"/>
                  </a:lnTo>
                  <a:close/>
                </a:path>
                <a:path w="791209" h="857250">
                  <a:moveTo>
                    <a:pt x="754970" y="599361"/>
                  </a:moveTo>
                  <a:lnTo>
                    <a:pt x="723684" y="614881"/>
                  </a:lnTo>
                  <a:lnTo>
                    <a:pt x="680930" y="619069"/>
                  </a:lnTo>
                  <a:lnTo>
                    <a:pt x="653929" y="616815"/>
                  </a:lnTo>
                  <a:lnTo>
                    <a:pt x="627610" y="612710"/>
                  </a:lnTo>
                  <a:lnTo>
                    <a:pt x="602562" y="607964"/>
                  </a:lnTo>
                  <a:lnTo>
                    <a:pt x="579373" y="603782"/>
                  </a:lnTo>
                  <a:lnTo>
                    <a:pt x="776740" y="439092"/>
                  </a:lnTo>
                  <a:lnTo>
                    <a:pt x="785823" y="462621"/>
                  </a:lnTo>
                  <a:lnTo>
                    <a:pt x="790855" y="498960"/>
                  </a:lnTo>
                  <a:lnTo>
                    <a:pt x="787826" y="536624"/>
                  </a:lnTo>
                  <a:lnTo>
                    <a:pt x="775960" y="573084"/>
                  </a:lnTo>
                  <a:lnTo>
                    <a:pt x="754970" y="599361"/>
                  </a:lnTo>
                  <a:close/>
                </a:path>
              </a:pathLst>
            </a:custGeom>
            <a:solidFill>
              <a:srgbClr val="FFD558"/>
            </a:solidFill>
          </p:spPr>
          <p:txBody>
            <a:bodyPr wrap="square" lIns="0" tIns="0" rIns="0" bIns="0" rtlCol="0"/>
            <a:lstStyle/>
            <a:p>
              <a:endParaRPr/>
            </a:p>
          </p:txBody>
        </p:sp>
        <p:sp>
          <p:nvSpPr>
            <p:cNvPr id="131" name="object 131"/>
            <p:cNvSpPr/>
            <p:nvPr/>
          </p:nvSpPr>
          <p:spPr>
            <a:xfrm>
              <a:off x="4586162" y="8598395"/>
              <a:ext cx="895985" cy="900430"/>
            </a:xfrm>
            <a:custGeom>
              <a:avLst/>
              <a:gdLst/>
              <a:ahLst/>
              <a:cxnLst/>
              <a:rect l="l" t="t" r="r" b="b"/>
              <a:pathLst>
                <a:path w="895984" h="900430">
                  <a:moveTo>
                    <a:pt x="445343" y="243050"/>
                  </a:moveTo>
                  <a:lnTo>
                    <a:pt x="350117" y="322510"/>
                  </a:lnTo>
                  <a:lnTo>
                    <a:pt x="345579" y="279730"/>
                  </a:lnTo>
                  <a:lnTo>
                    <a:pt x="340545" y="234771"/>
                  </a:lnTo>
                  <a:lnTo>
                    <a:pt x="336777" y="188413"/>
                  </a:lnTo>
                  <a:lnTo>
                    <a:pt x="336035" y="141433"/>
                  </a:lnTo>
                  <a:lnTo>
                    <a:pt x="339662" y="115246"/>
                  </a:lnTo>
                  <a:lnTo>
                    <a:pt x="359766" y="63516"/>
                  </a:lnTo>
                  <a:lnTo>
                    <a:pt x="406704" y="8036"/>
                  </a:lnTo>
                  <a:lnTo>
                    <a:pt x="448203" y="0"/>
                  </a:lnTo>
                  <a:lnTo>
                    <a:pt x="489321" y="14090"/>
                  </a:lnTo>
                  <a:lnTo>
                    <a:pt x="521589" y="48965"/>
                  </a:lnTo>
                  <a:lnTo>
                    <a:pt x="529837" y="65079"/>
                  </a:lnTo>
                  <a:lnTo>
                    <a:pt x="445358" y="135571"/>
                  </a:lnTo>
                  <a:lnTo>
                    <a:pt x="439788" y="187772"/>
                  </a:lnTo>
                  <a:lnTo>
                    <a:pt x="444081" y="238097"/>
                  </a:lnTo>
                  <a:lnTo>
                    <a:pt x="445343" y="243050"/>
                  </a:lnTo>
                  <a:close/>
                </a:path>
                <a:path w="895984" h="900430">
                  <a:moveTo>
                    <a:pt x="569220" y="875122"/>
                  </a:moveTo>
                  <a:lnTo>
                    <a:pt x="538835" y="891903"/>
                  </a:lnTo>
                  <a:lnTo>
                    <a:pt x="504481" y="899855"/>
                  </a:lnTo>
                  <a:lnTo>
                    <a:pt x="471438" y="898012"/>
                  </a:lnTo>
                  <a:lnTo>
                    <a:pt x="409243" y="869582"/>
                  </a:lnTo>
                  <a:lnTo>
                    <a:pt x="377945" y="838873"/>
                  </a:lnTo>
                  <a:lnTo>
                    <a:pt x="357361" y="801193"/>
                  </a:lnTo>
                  <a:lnTo>
                    <a:pt x="346471" y="758900"/>
                  </a:lnTo>
                  <a:lnTo>
                    <a:pt x="344259" y="714350"/>
                  </a:lnTo>
                  <a:lnTo>
                    <a:pt x="349706" y="669902"/>
                  </a:lnTo>
                  <a:lnTo>
                    <a:pt x="361795" y="627911"/>
                  </a:lnTo>
                  <a:lnTo>
                    <a:pt x="365748" y="617868"/>
                  </a:lnTo>
                  <a:lnTo>
                    <a:pt x="379201" y="586060"/>
                  </a:lnTo>
                  <a:lnTo>
                    <a:pt x="331018" y="586860"/>
                  </a:lnTo>
                  <a:lnTo>
                    <a:pt x="283634" y="585006"/>
                  </a:lnTo>
                  <a:lnTo>
                    <a:pt x="237110" y="579455"/>
                  </a:lnTo>
                  <a:lnTo>
                    <a:pt x="191507" y="569160"/>
                  </a:lnTo>
                  <a:lnTo>
                    <a:pt x="146887" y="553080"/>
                  </a:lnTo>
                  <a:lnTo>
                    <a:pt x="111128" y="536818"/>
                  </a:lnTo>
                  <a:lnTo>
                    <a:pt x="76949" y="518221"/>
                  </a:lnTo>
                  <a:lnTo>
                    <a:pt x="45684" y="495120"/>
                  </a:lnTo>
                  <a:lnTo>
                    <a:pt x="18665" y="465346"/>
                  </a:lnTo>
                  <a:lnTo>
                    <a:pt x="0" y="404444"/>
                  </a:lnTo>
                  <a:lnTo>
                    <a:pt x="8013" y="374576"/>
                  </a:lnTo>
                  <a:lnTo>
                    <a:pt x="64564" y="320618"/>
                  </a:lnTo>
                  <a:lnTo>
                    <a:pt x="104798" y="303846"/>
                  </a:lnTo>
                  <a:lnTo>
                    <a:pt x="147562" y="296141"/>
                  </a:lnTo>
                  <a:lnTo>
                    <a:pt x="191948" y="296055"/>
                  </a:lnTo>
                  <a:lnTo>
                    <a:pt x="232960" y="300659"/>
                  </a:lnTo>
                  <a:lnTo>
                    <a:pt x="237430" y="301424"/>
                  </a:lnTo>
                  <a:lnTo>
                    <a:pt x="94928" y="420332"/>
                  </a:lnTo>
                  <a:lnTo>
                    <a:pt x="134776" y="448111"/>
                  </a:lnTo>
                  <a:lnTo>
                    <a:pt x="175880" y="470241"/>
                  </a:lnTo>
                  <a:lnTo>
                    <a:pt x="218298" y="487065"/>
                  </a:lnTo>
                  <a:lnTo>
                    <a:pt x="262090" y="498925"/>
                  </a:lnTo>
                  <a:lnTo>
                    <a:pt x="307315" y="506164"/>
                  </a:lnTo>
                  <a:lnTo>
                    <a:pt x="354032" y="509123"/>
                  </a:lnTo>
                  <a:lnTo>
                    <a:pt x="402301" y="508145"/>
                  </a:lnTo>
                  <a:lnTo>
                    <a:pt x="795598" y="179965"/>
                  </a:lnTo>
                  <a:lnTo>
                    <a:pt x="815928" y="185034"/>
                  </a:lnTo>
                  <a:lnTo>
                    <a:pt x="823764" y="191433"/>
                  </a:lnTo>
                  <a:lnTo>
                    <a:pt x="672643" y="317534"/>
                  </a:lnTo>
                  <a:lnTo>
                    <a:pt x="644770" y="346457"/>
                  </a:lnTo>
                  <a:lnTo>
                    <a:pt x="622232" y="383165"/>
                  </a:lnTo>
                  <a:lnTo>
                    <a:pt x="663468" y="365093"/>
                  </a:lnTo>
                  <a:lnTo>
                    <a:pt x="696825" y="342996"/>
                  </a:lnTo>
                  <a:lnTo>
                    <a:pt x="849013" y="216005"/>
                  </a:lnTo>
                  <a:lnTo>
                    <a:pt x="861353" y="250360"/>
                  </a:lnTo>
                  <a:lnTo>
                    <a:pt x="855362" y="305080"/>
                  </a:lnTo>
                  <a:lnTo>
                    <a:pt x="846781" y="327169"/>
                  </a:lnTo>
                  <a:lnTo>
                    <a:pt x="582383" y="547792"/>
                  </a:lnTo>
                  <a:lnTo>
                    <a:pt x="585912" y="548219"/>
                  </a:lnTo>
                  <a:lnTo>
                    <a:pt x="586190" y="548390"/>
                  </a:lnTo>
                  <a:lnTo>
                    <a:pt x="586358" y="548353"/>
                  </a:lnTo>
                  <a:lnTo>
                    <a:pt x="586767" y="548618"/>
                  </a:lnTo>
                  <a:lnTo>
                    <a:pt x="474515" y="642285"/>
                  </a:lnTo>
                  <a:lnTo>
                    <a:pt x="469928" y="649817"/>
                  </a:lnTo>
                  <a:lnTo>
                    <a:pt x="465194" y="657301"/>
                  </a:lnTo>
                  <a:lnTo>
                    <a:pt x="460885" y="664923"/>
                  </a:lnTo>
                  <a:lnTo>
                    <a:pt x="457575" y="672870"/>
                  </a:lnTo>
                  <a:lnTo>
                    <a:pt x="449594" y="701109"/>
                  </a:lnTo>
                  <a:lnTo>
                    <a:pt x="446180" y="729099"/>
                  </a:lnTo>
                  <a:lnTo>
                    <a:pt x="451012" y="756282"/>
                  </a:lnTo>
                  <a:lnTo>
                    <a:pt x="467770" y="782098"/>
                  </a:lnTo>
                  <a:lnTo>
                    <a:pt x="473735" y="786662"/>
                  </a:lnTo>
                  <a:lnTo>
                    <a:pt x="480893" y="790081"/>
                  </a:lnTo>
                  <a:lnTo>
                    <a:pt x="488556" y="793013"/>
                  </a:lnTo>
                  <a:lnTo>
                    <a:pt x="496041" y="796117"/>
                  </a:lnTo>
                  <a:lnTo>
                    <a:pt x="611001" y="700190"/>
                  </a:lnTo>
                  <a:lnTo>
                    <a:pt x="611088" y="715376"/>
                  </a:lnTo>
                  <a:lnTo>
                    <a:pt x="611331" y="739416"/>
                  </a:lnTo>
                  <a:lnTo>
                    <a:pt x="611211" y="763951"/>
                  </a:lnTo>
                  <a:lnTo>
                    <a:pt x="610258" y="788692"/>
                  </a:lnTo>
                  <a:lnTo>
                    <a:pt x="604394" y="822656"/>
                  </a:lnTo>
                  <a:lnTo>
                    <a:pt x="590894" y="851753"/>
                  </a:lnTo>
                  <a:lnTo>
                    <a:pt x="569220" y="875122"/>
                  </a:lnTo>
                  <a:close/>
                </a:path>
                <a:path w="895984" h="900430">
                  <a:moveTo>
                    <a:pt x="795598" y="179965"/>
                  </a:moveTo>
                  <a:lnTo>
                    <a:pt x="402301" y="508145"/>
                  </a:lnTo>
                  <a:lnTo>
                    <a:pt x="369705" y="472072"/>
                  </a:lnTo>
                  <a:lnTo>
                    <a:pt x="331086" y="441932"/>
                  </a:lnTo>
                  <a:lnTo>
                    <a:pt x="288624" y="418344"/>
                  </a:lnTo>
                  <a:lnTo>
                    <a:pt x="244497" y="401927"/>
                  </a:lnTo>
                  <a:lnTo>
                    <a:pt x="200885" y="393298"/>
                  </a:lnTo>
                  <a:lnTo>
                    <a:pt x="159967" y="393077"/>
                  </a:lnTo>
                  <a:lnTo>
                    <a:pt x="123922" y="401882"/>
                  </a:lnTo>
                  <a:lnTo>
                    <a:pt x="94928" y="420332"/>
                  </a:lnTo>
                  <a:lnTo>
                    <a:pt x="237430" y="301424"/>
                  </a:lnTo>
                  <a:lnTo>
                    <a:pt x="273283" y="307561"/>
                  </a:lnTo>
                  <a:lnTo>
                    <a:pt x="312480" y="315324"/>
                  </a:lnTo>
                  <a:lnTo>
                    <a:pt x="350117" y="322510"/>
                  </a:lnTo>
                  <a:lnTo>
                    <a:pt x="445343" y="243050"/>
                  </a:lnTo>
                  <a:lnTo>
                    <a:pt x="456523" y="286908"/>
                  </a:lnTo>
                  <a:lnTo>
                    <a:pt x="475402" y="334566"/>
                  </a:lnTo>
                  <a:lnTo>
                    <a:pt x="499004" y="381432"/>
                  </a:lnTo>
                  <a:lnTo>
                    <a:pt x="746790" y="174671"/>
                  </a:lnTo>
                  <a:lnTo>
                    <a:pt x="751324" y="174050"/>
                  </a:lnTo>
                  <a:lnTo>
                    <a:pt x="771737" y="174016"/>
                  </a:lnTo>
                  <a:lnTo>
                    <a:pt x="795598" y="179965"/>
                  </a:lnTo>
                  <a:close/>
                </a:path>
                <a:path w="895984" h="900430">
                  <a:moveTo>
                    <a:pt x="746790" y="174671"/>
                  </a:moveTo>
                  <a:lnTo>
                    <a:pt x="499004" y="381432"/>
                  </a:lnTo>
                  <a:lnTo>
                    <a:pt x="502576" y="329523"/>
                  </a:lnTo>
                  <a:lnTo>
                    <a:pt x="496663" y="279432"/>
                  </a:lnTo>
                  <a:lnTo>
                    <a:pt x="483600" y="230708"/>
                  </a:lnTo>
                  <a:lnTo>
                    <a:pt x="465721" y="182904"/>
                  </a:lnTo>
                  <a:lnTo>
                    <a:pt x="445358" y="135571"/>
                  </a:lnTo>
                  <a:lnTo>
                    <a:pt x="529837" y="65079"/>
                  </a:lnTo>
                  <a:lnTo>
                    <a:pt x="544275" y="93286"/>
                  </a:lnTo>
                  <a:lnTo>
                    <a:pt x="564696" y="138917"/>
                  </a:lnTo>
                  <a:lnTo>
                    <a:pt x="584153" y="185185"/>
                  </a:lnTo>
                  <a:lnTo>
                    <a:pt x="603947" y="231415"/>
                  </a:lnTo>
                  <a:lnTo>
                    <a:pt x="645106" y="209206"/>
                  </a:lnTo>
                  <a:lnTo>
                    <a:pt x="690297" y="188365"/>
                  </a:lnTo>
                  <a:lnTo>
                    <a:pt x="730590" y="176886"/>
                  </a:lnTo>
                  <a:lnTo>
                    <a:pt x="746790" y="174671"/>
                  </a:lnTo>
                  <a:close/>
                </a:path>
                <a:path w="895984" h="900430">
                  <a:moveTo>
                    <a:pt x="849013" y="216005"/>
                  </a:moveTo>
                  <a:lnTo>
                    <a:pt x="696825" y="342996"/>
                  </a:lnTo>
                  <a:lnTo>
                    <a:pt x="721806" y="317279"/>
                  </a:lnTo>
                  <a:lnTo>
                    <a:pt x="737915" y="288351"/>
                  </a:lnTo>
                  <a:lnTo>
                    <a:pt x="704231" y="297723"/>
                  </a:lnTo>
                  <a:lnTo>
                    <a:pt x="672643" y="317534"/>
                  </a:lnTo>
                  <a:lnTo>
                    <a:pt x="823764" y="191433"/>
                  </a:lnTo>
                  <a:lnTo>
                    <a:pt x="847004" y="210414"/>
                  </a:lnTo>
                  <a:lnTo>
                    <a:pt x="849013" y="216005"/>
                  </a:lnTo>
                  <a:close/>
                </a:path>
                <a:path w="895984" h="900430">
                  <a:moveTo>
                    <a:pt x="871824" y="537320"/>
                  </a:moveTo>
                  <a:lnTo>
                    <a:pt x="781420" y="612755"/>
                  </a:lnTo>
                  <a:lnTo>
                    <a:pt x="762871" y="579255"/>
                  </a:lnTo>
                  <a:lnTo>
                    <a:pt x="728680" y="554601"/>
                  </a:lnTo>
                  <a:lnTo>
                    <a:pt x="684240" y="540261"/>
                  </a:lnTo>
                  <a:lnTo>
                    <a:pt x="634945" y="537701"/>
                  </a:lnTo>
                  <a:lnTo>
                    <a:pt x="586358" y="548353"/>
                  </a:lnTo>
                  <a:lnTo>
                    <a:pt x="586205" y="548255"/>
                  </a:lnTo>
                  <a:lnTo>
                    <a:pt x="585912" y="548219"/>
                  </a:lnTo>
                  <a:lnTo>
                    <a:pt x="585479" y="547952"/>
                  </a:lnTo>
                  <a:lnTo>
                    <a:pt x="584812" y="547338"/>
                  </a:lnTo>
                  <a:lnTo>
                    <a:pt x="583571" y="547025"/>
                  </a:lnTo>
                  <a:lnTo>
                    <a:pt x="582933" y="547557"/>
                  </a:lnTo>
                  <a:lnTo>
                    <a:pt x="582383" y="547792"/>
                  </a:lnTo>
                  <a:lnTo>
                    <a:pt x="846781" y="327169"/>
                  </a:lnTo>
                  <a:lnTo>
                    <a:pt x="846652" y="327501"/>
                  </a:lnTo>
                  <a:lnTo>
                    <a:pt x="583571" y="547025"/>
                  </a:lnTo>
                  <a:lnTo>
                    <a:pt x="846650" y="327506"/>
                  </a:lnTo>
                  <a:lnTo>
                    <a:pt x="839816" y="345098"/>
                  </a:lnTo>
                  <a:lnTo>
                    <a:pt x="817934" y="380353"/>
                  </a:lnTo>
                  <a:lnTo>
                    <a:pt x="791218" y="411251"/>
                  </a:lnTo>
                  <a:lnTo>
                    <a:pt x="761168" y="438196"/>
                  </a:lnTo>
                  <a:lnTo>
                    <a:pt x="785785" y="457960"/>
                  </a:lnTo>
                  <a:lnTo>
                    <a:pt x="810751" y="477725"/>
                  </a:lnTo>
                  <a:lnTo>
                    <a:pt x="834462" y="497402"/>
                  </a:lnTo>
                  <a:lnTo>
                    <a:pt x="857256" y="518510"/>
                  </a:lnTo>
                  <a:lnTo>
                    <a:pt x="871824" y="537320"/>
                  </a:lnTo>
                  <a:close/>
                </a:path>
                <a:path w="895984" h="900430">
                  <a:moveTo>
                    <a:pt x="586358" y="548353"/>
                  </a:moveTo>
                  <a:lnTo>
                    <a:pt x="586190" y="548390"/>
                  </a:lnTo>
                  <a:lnTo>
                    <a:pt x="585912" y="548219"/>
                  </a:lnTo>
                  <a:lnTo>
                    <a:pt x="586205" y="548255"/>
                  </a:lnTo>
                  <a:lnTo>
                    <a:pt x="586358" y="548353"/>
                  </a:lnTo>
                  <a:close/>
                </a:path>
                <a:path w="895984" h="900430">
                  <a:moveTo>
                    <a:pt x="611001" y="700190"/>
                  </a:moveTo>
                  <a:lnTo>
                    <a:pt x="496041" y="796117"/>
                  </a:lnTo>
                  <a:lnTo>
                    <a:pt x="499416" y="789624"/>
                  </a:lnTo>
                  <a:lnTo>
                    <a:pt x="503110" y="783091"/>
                  </a:lnTo>
                  <a:lnTo>
                    <a:pt x="505912" y="776669"/>
                  </a:lnTo>
                  <a:lnTo>
                    <a:pt x="506612" y="770504"/>
                  </a:lnTo>
                  <a:lnTo>
                    <a:pt x="502183" y="738351"/>
                  </a:lnTo>
                  <a:lnTo>
                    <a:pt x="497209" y="706266"/>
                  </a:lnTo>
                  <a:lnTo>
                    <a:pt x="486728" y="642161"/>
                  </a:lnTo>
                  <a:lnTo>
                    <a:pt x="474515" y="642285"/>
                  </a:lnTo>
                  <a:lnTo>
                    <a:pt x="586767" y="548618"/>
                  </a:lnTo>
                  <a:lnTo>
                    <a:pt x="630605" y="576946"/>
                  </a:lnTo>
                  <a:lnTo>
                    <a:pt x="677782" y="597288"/>
                  </a:lnTo>
                  <a:lnTo>
                    <a:pt x="714211" y="605961"/>
                  </a:lnTo>
                  <a:lnTo>
                    <a:pt x="610955" y="692122"/>
                  </a:lnTo>
                  <a:lnTo>
                    <a:pt x="611001" y="700190"/>
                  </a:lnTo>
                  <a:close/>
                </a:path>
                <a:path w="895984" h="900430">
                  <a:moveTo>
                    <a:pt x="860524" y="693160"/>
                  </a:moveTo>
                  <a:lnTo>
                    <a:pt x="829898" y="713334"/>
                  </a:lnTo>
                  <a:lnTo>
                    <a:pt x="794013" y="722358"/>
                  </a:lnTo>
                  <a:lnTo>
                    <a:pt x="754846" y="722038"/>
                  </a:lnTo>
                  <a:lnTo>
                    <a:pt x="718737" y="716593"/>
                  </a:lnTo>
                  <a:lnTo>
                    <a:pt x="682824" y="708987"/>
                  </a:lnTo>
                  <a:lnTo>
                    <a:pt x="646949" y="700428"/>
                  </a:lnTo>
                  <a:lnTo>
                    <a:pt x="610955" y="692122"/>
                  </a:lnTo>
                  <a:lnTo>
                    <a:pt x="714211" y="605961"/>
                  </a:lnTo>
                  <a:lnTo>
                    <a:pt x="727974" y="609238"/>
                  </a:lnTo>
                  <a:lnTo>
                    <a:pt x="781420" y="612755"/>
                  </a:lnTo>
                  <a:lnTo>
                    <a:pt x="871824" y="537320"/>
                  </a:lnTo>
                  <a:lnTo>
                    <a:pt x="881770" y="550163"/>
                  </a:lnTo>
                  <a:lnTo>
                    <a:pt x="894846" y="584757"/>
                  </a:lnTo>
                  <a:lnTo>
                    <a:pt x="895792" y="621606"/>
                  </a:lnTo>
                  <a:lnTo>
                    <a:pt x="883913" y="660026"/>
                  </a:lnTo>
                  <a:lnTo>
                    <a:pt x="860524" y="693160"/>
                  </a:lnTo>
                  <a:close/>
                </a:path>
              </a:pathLst>
            </a:custGeom>
            <a:solidFill>
              <a:srgbClr val="AFCC53"/>
            </a:solidFill>
          </p:spPr>
          <p:txBody>
            <a:bodyPr wrap="square" lIns="0" tIns="0" rIns="0" bIns="0" rtlCol="0"/>
            <a:lstStyle/>
            <a:p>
              <a:endParaRPr/>
            </a:p>
          </p:txBody>
        </p:sp>
      </p:grpSp>
      <p:sp>
        <p:nvSpPr>
          <p:cNvPr id="133" name="object 133">
            <a:extLst>
              <a:ext uri="{C183D7F6-B498-43B3-948B-1728B52AA6E4}">
                <adec:decorative xmlns:adec="http://schemas.microsoft.com/office/drawing/2017/decorative" val="1"/>
              </a:ext>
            </a:extLst>
          </p:cNvPr>
          <p:cNvSpPr/>
          <p:nvPr/>
        </p:nvSpPr>
        <p:spPr>
          <a:xfrm>
            <a:off x="1223726" y="1133269"/>
            <a:ext cx="7915121" cy="1452615"/>
          </a:xfrm>
          <a:custGeom>
            <a:avLst/>
            <a:gdLst/>
            <a:ahLst/>
            <a:cxnLst/>
            <a:rect l="l" t="t" r="r" b="b"/>
            <a:pathLst>
              <a:path w="979170" h="1381125">
                <a:moveTo>
                  <a:pt x="945235" y="1380600"/>
                </a:moveTo>
                <a:lnTo>
                  <a:pt x="9866" y="1364273"/>
                </a:lnTo>
                <a:lnTo>
                  <a:pt x="6415" y="1362775"/>
                </a:lnTo>
                <a:lnTo>
                  <a:pt x="1379" y="1357568"/>
                </a:lnTo>
                <a:lnTo>
                  <a:pt x="0" y="1354073"/>
                </a:lnTo>
                <a:lnTo>
                  <a:pt x="23530" y="6000"/>
                </a:lnTo>
                <a:lnTo>
                  <a:pt x="29755" y="0"/>
                </a:lnTo>
                <a:lnTo>
                  <a:pt x="972970" y="16463"/>
                </a:lnTo>
                <a:lnTo>
                  <a:pt x="978982" y="22678"/>
                </a:lnTo>
                <a:lnTo>
                  <a:pt x="955451" y="1370751"/>
                </a:lnTo>
                <a:lnTo>
                  <a:pt x="953951" y="1374196"/>
                </a:lnTo>
                <a:lnTo>
                  <a:pt x="948736" y="1379223"/>
                </a:lnTo>
                <a:lnTo>
                  <a:pt x="945235" y="1380600"/>
                </a:lnTo>
                <a:close/>
              </a:path>
            </a:pathLst>
          </a:custGeom>
          <a:solidFill>
            <a:srgbClr val="FF9945"/>
          </a:solidFill>
        </p:spPr>
        <p:txBody>
          <a:bodyPr wrap="square" lIns="0" tIns="0" rIns="0" bIns="0" rtlCol="0"/>
          <a:lstStyle/>
          <a:p>
            <a:endParaRPr/>
          </a:p>
        </p:txBody>
      </p:sp>
      <p:sp>
        <p:nvSpPr>
          <p:cNvPr id="149" name="Title 148">
            <a:extLst>
              <a:ext uri="{FF2B5EF4-FFF2-40B4-BE49-F238E27FC236}">
                <a16:creationId xmlns:a16="http://schemas.microsoft.com/office/drawing/2014/main" id="{B2D9D42E-6FE1-D4B6-91D5-EF3F29C787B2}"/>
              </a:ext>
            </a:extLst>
          </p:cNvPr>
          <p:cNvSpPr>
            <a:spLocks noGrp="1"/>
          </p:cNvSpPr>
          <p:nvPr>
            <p:ph type="title"/>
          </p:nvPr>
        </p:nvSpPr>
        <p:spPr>
          <a:xfrm>
            <a:off x="1447800" y="1400770"/>
            <a:ext cx="7367909" cy="923330"/>
          </a:xfrm>
        </p:spPr>
        <p:txBody>
          <a:bodyPr/>
          <a:lstStyle/>
          <a:p>
            <a:pPr algn="ctr"/>
            <a:r>
              <a:rPr lang="en-US" dirty="0"/>
              <a:t>Lunch Meal Pattern</a:t>
            </a:r>
          </a:p>
        </p:txBody>
      </p:sp>
      <p:sp>
        <p:nvSpPr>
          <p:cNvPr id="151" name="Content Placeholder 2">
            <a:extLst>
              <a:ext uri="{FF2B5EF4-FFF2-40B4-BE49-F238E27FC236}">
                <a16:creationId xmlns:a16="http://schemas.microsoft.com/office/drawing/2014/main" id="{A2BA1B70-898B-C796-008A-D496AEE49B14}"/>
              </a:ext>
            </a:extLst>
          </p:cNvPr>
          <p:cNvSpPr txBox="1">
            <a:spLocks/>
          </p:cNvSpPr>
          <p:nvPr/>
        </p:nvSpPr>
        <p:spPr>
          <a:xfrm>
            <a:off x="2087827" y="3616238"/>
            <a:ext cx="7328545" cy="3564467"/>
          </a:xfrm>
          <a:prstGeom prst="rect">
            <a:avLst/>
          </a:prstGeom>
        </p:spPr>
        <p:txBody>
          <a:bodyPr wrap="square" lIns="0" tIns="0" rIns="0" bIns="0">
            <a:noAutofit/>
          </a:bodyPr>
          <a:lstStyle>
            <a:lvl1pPr marL="0">
              <a:defRPr sz="13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3200" b="1" kern="0" dirty="0">
                <a:latin typeface="+mj-lt"/>
              </a:rPr>
              <a:t>MUST OFFER 5 COMPONENTS</a:t>
            </a:r>
          </a:p>
          <a:p>
            <a:endParaRPr lang="en-US" sz="3200" b="1" kern="0" dirty="0">
              <a:latin typeface="+mj-lt"/>
            </a:endParaRPr>
          </a:p>
          <a:p>
            <a:pPr marL="1143000" indent="-1143000">
              <a:buFont typeface="Arial" panose="020B0604020202020204" pitchFamily="34" charset="0"/>
              <a:buChar char="•"/>
            </a:pPr>
            <a:r>
              <a:rPr lang="en-US" sz="3200" dirty="0">
                <a:latin typeface="+mj-lt"/>
              </a:rPr>
              <a:t>Grain</a:t>
            </a:r>
          </a:p>
          <a:p>
            <a:pPr marL="1143000" indent="-1143000">
              <a:buFont typeface="Arial" panose="020B0604020202020204" pitchFamily="34" charset="0"/>
              <a:buChar char="•"/>
            </a:pPr>
            <a:r>
              <a:rPr lang="en-US" sz="3200" dirty="0">
                <a:latin typeface="+mj-lt"/>
              </a:rPr>
              <a:t>Meat/Meat Alternate</a:t>
            </a:r>
          </a:p>
          <a:p>
            <a:pPr marL="1143000" indent="-1143000">
              <a:buFont typeface="Arial" panose="020B0604020202020204" pitchFamily="34" charset="0"/>
              <a:buChar char="•"/>
            </a:pPr>
            <a:r>
              <a:rPr lang="en-US" sz="3200" dirty="0">
                <a:latin typeface="+mj-lt"/>
              </a:rPr>
              <a:t>Fruit/Vegetable (2 servings)</a:t>
            </a:r>
          </a:p>
          <a:p>
            <a:pPr marL="1143000" indent="-1143000">
              <a:buFont typeface="Arial" panose="020B0604020202020204" pitchFamily="34" charset="0"/>
              <a:buChar char="•"/>
            </a:pPr>
            <a:r>
              <a:rPr lang="en-US" sz="3200" dirty="0">
                <a:latin typeface="+mj-lt"/>
              </a:rPr>
              <a:t>Fluid Milk </a:t>
            </a:r>
          </a:p>
          <a:p>
            <a:pPr marL="0" indent="0">
              <a:buNone/>
            </a:pPr>
            <a:endParaRPr lang="en-US" sz="3200" dirty="0">
              <a:latin typeface="+mj-lt"/>
            </a:endParaRPr>
          </a:p>
          <a:p>
            <a:pPr marL="0" indent="0" algn="ctr">
              <a:buNone/>
            </a:pPr>
            <a:r>
              <a:rPr lang="en-US" sz="3200" b="1" dirty="0">
                <a:latin typeface="+mj-lt"/>
              </a:rPr>
              <a:t>STUDENT MUST SELECT 3 COMPONENTS</a:t>
            </a:r>
          </a:p>
        </p:txBody>
      </p:sp>
      <p:grpSp>
        <p:nvGrpSpPr>
          <p:cNvPr id="109" name="Group 108">
            <a:extLst>
              <a:ext uri="{FF2B5EF4-FFF2-40B4-BE49-F238E27FC236}">
                <a16:creationId xmlns:a16="http://schemas.microsoft.com/office/drawing/2014/main" id="{96CFB42D-3218-D83F-B3DC-37A5FFB4D4FD}"/>
              </a:ext>
              <a:ext uri="{C183D7F6-B498-43B3-948B-1728B52AA6E4}">
                <adec:decorative xmlns:adec="http://schemas.microsoft.com/office/drawing/2017/decorative" val="1"/>
              </a:ext>
            </a:extLst>
          </p:cNvPr>
          <p:cNvGrpSpPr/>
          <p:nvPr/>
        </p:nvGrpSpPr>
        <p:grpSpPr>
          <a:xfrm>
            <a:off x="10142503" y="1245235"/>
            <a:ext cx="8146030" cy="9042260"/>
            <a:chOff x="10142503" y="1245235"/>
            <a:chExt cx="8146030" cy="9042260"/>
          </a:xfrm>
        </p:grpSpPr>
        <p:sp>
          <p:nvSpPr>
            <p:cNvPr id="4" name="object 4"/>
            <p:cNvSpPr/>
            <p:nvPr/>
          </p:nvSpPr>
          <p:spPr>
            <a:xfrm>
              <a:off x="14669865" y="7076300"/>
              <a:ext cx="3618229" cy="3211195"/>
            </a:xfrm>
            <a:custGeom>
              <a:avLst/>
              <a:gdLst/>
              <a:ahLst/>
              <a:cxnLst/>
              <a:rect l="l" t="t" r="r" b="b"/>
              <a:pathLst>
                <a:path w="3618230" h="3211195">
                  <a:moveTo>
                    <a:pt x="0" y="0"/>
                  </a:moveTo>
                  <a:lnTo>
                    <a:pt x="3618134" y="0"/>
                  </a:lnTo>
                  <a:lnTo>
                    <a:pt x="3618134" y="3210698"/>
                  </a:lnTo>
                  <a:lnTo>
                    <a:pt x="0" y="3210698"/>
                  </a:lnTo>
                  <a:lnTo>
                    <a:pt x="0" y="0"/>
                  </a:lnTo>
                  <a:close/>
                </a:path>
              </a:pathLst>
            </a:custGeom>
            <a:solidFill>
              <a:srgbClr val="FF9945"/>
            </a:solidFill>
          </p:spPr>
          <p:txBody>
            <a:bodyPr wrap="square" lIns="0" tIns="0" rIns="0" bIns="0" rtlCol="0"/>
            <a:lstStyle/>
            <a:p>
              <a:endParaRPr/>
            </a:p>
          </p:txBody>
        </p:sp>
        <p:grpSp>
          <p:nvGrpSpPr>
            <p:cNvPr id="107" name="Group 106">
              <a:extLst>
                <a:ext uri="{FF2B5EF4-FFF2-40B4-BE49-F238E27FC236}">
                  <a16:creationId xmlns:a16="http://schemas.microsoft.com/office/drawing/2014/main" id="{5A67E092-FDF4-024E-2020-C44D6F9DC0D9}"/>
                </a:ext>
              </a:extLst>
            </p:cNvPr>
            <p:cNvGrpSpPr/>
            <p:nvPr/>
          </p:nvGrpSpPr>
          <p:grpSpPr>
            <a:xfrm>
              <a:off x="14669868" y="7076303"/>
              <a:ext cx="3618665" cy="3075123"/>
              <a:chOff x="14669868" y="7076303"/>
              <a:chExt cx="3618665" cy="3075123"/>
            </a:xfrm>
          </p:grpSpPr>
          <p:sp>
            <p:nvSpPr>
              <p:cNvPr id="5" name="object 5"/>
              <p:cNvSpPr/>
              <p:nvPr/>
            </p:nvSpPr>
            <p:spPr>
              <a:xfrm>
                <a:off x="14669868" y="8781139"/>
                <a:ext cx="189865" cy="0"/>
              </a:xfrm>
              <a:custGeom>
                <a:avLst/>
                <a:gdLst/>
                <a:ahLst/>
                <a:cxnLst/>
                <a:rect l="l" t="t" r="r" b="b"/>
                <a:pathLst>
                  <a:path w="189865">
                    <a:moveTo>
                      <a:pt x="0" y="0"/>
                    </a:moveTo>
                    <a:lnTo>
                      <a:pt x="189857" y="0"/>
                    </a:lnTo>
                  </a:path>
                </a:pathLst>
              </a:custGeom>
              <a:ln w="25889">
                <a:solidFill>
                  <a:srgbClr val="FFF9E7"/>
                </a:solidFill>
              </a:ln>
            </p:spPr>
            <p:txBody>
              <a:bodyPr wrap="square" lIns="0" tIns="0" rIns="0" bIns="0" rtlCol="0"/>
              <a:lstStyle/>
              <a:p>
                <a:endParaRPr/>
              </a:p>
            </p:txBody>
          </p:sp>
          <p:sp>
            <p:nvSpPr>
              <p:cNvPr id="6" name="object 6"/>
              <p:cNvSpPr/>
              <p:nvPr/>
            </p:nvSpPr>
            <p:spPr>
              <a:xfrm>
                <a:off x="14669868" y="8195174"/>
                <a:ext cx="189865" cy="0"/>
              </a:xfrm>
              <a:custGeom>
                <a:avLst/>
                <a:gdLst/>
                <a:ahLst/>
                <a:cxnLst/>
                <a:rect l="l" t="t" r="r" b="b"/>
                <a:pathLst>
                  <a:path w="189865">
                    <a:moveTo>
                      <a:pt x="0" y="0"/>
                    </a:moveTo>
                    <a:lnTo>
                      <a:pt x="189857" y="0"/>
                    </a:lnTo>
                  </a:path>
                </a:pathLst>
              </a:custGeom>
              <a:ln w="25890">
                <a:solidFill>
                  <a:srgbClr val="FFF9E7"/>
                </a:solidFill>
              </a:ln>
            </p:spPr>
            <p:txBody>
              <a:bodyPr wrap="square" lIns="0" tIns="0" rIns="0" bIns="0" rtlCol="0"/>
              <a:lstStyle/>
              <a:p>
                <a:endParaRPr/>
              </a:p>
            </p:txBody>
          </p:sp>
          <p:sp>
            <p:nvSpPr>
              <p:cNvPr id="7" name="object 7"/>
              <p:cNvSpPr/>
              <p:nvPr/>
            </p:nvSpPr>
            <p:spPr>
              <a:xfrm>
                <a:off x="14669868" y="7609209"/>
                <a:ext cx="189865" cy="0"/>
              </a:xfrm>
              <a:custGeom>
                <a:avLst/>
                <a:gdLst/>
                <a:ahLst/>
                <a:cxnLst/>
                <a:rect l="l" t="t" r="r" b="b"/>
                <a:pathLst>
                  <a:path w="189865">
                    <a:moveTo>
                      <a:pt x="0" y="0"/>
                    </a:moveTo>
                    <a:lnTo>
                      <a:pt x="189857" y="0"/>
                    </a:lnTo>
                  </a:path>
                </a:pathLst>
              </a:custGeom>
              <a:ln w="25889">
                <a:solidFill>
                  <a:srgbClr val="FFF9E7"/>
                </a:solidFill>
              </a:ln>
            </p:spPr>
            <p:txBody>
              <a:bodyPr wrap="square" lIns="0" tIns="0" rIns="0" bIns="0" rtlCol="0"/>
              <a:lstStyle/>
              <a:p>
                <a:endParaRPr/>
              </a:p>
            </p:txBody>
          </p:sp>
          <p:sp>
            <p:nvSpPr>
              <p:cNvPr id="8" name="object 8"/>
              <p:cNvSpPr/>
              <p:nvPr/>
            </p:nvSpPr>
            <p:spPr>
              <a:xfrm>
                <a:off x="14669868" y="9367096"/>
                <a:ext cx="189865" cy="0"/>
              </a:xfrm>
              <a:custGeom>
                <a:avLst/>
                <a:gdLst/>
                <a:ahLst/>
                <a:cxnLst/>
                <a:rect l="l" t="t" r="r" b="b"/>
                <a:pathLst>
                  <a:path w="189865">
                    <a:moveTo>
                      <a:pt x="0" y="0"/>
                    </a:moveTo>
                    <a:lnTo>
                      <a:pt x="189857" y="0"/>
                    </a:lnTo>
                  </a:path>
                </a:pathLst>
              </a:custGeom>
              <a:ln w="25889">
                <a:solidFill>
                  <a:srgbClr val="FFF9E7"/>
                </a:solidFill>
              </a:ln>
            </p:spPr>
            <p:txBody>
              <a:bodyPr wrap="square" lIns="0" tIns="0" rIns="0" bIns="0" rtlCol="0"/>
              <a:lstStyle/>
              <a:p>
                <a:endParaRPr/>
              </a:p>
            </p:txBody>
          </p:sp>
          <p:sp>
            <p:nvSpPr>
              <p:cNvPr id="9" name="object 9"/>
              <p:cNvSpPr/>
              <p:nvPr/>
            </p:nvSpPr>
            <p:spPr>
              <a:xfrm>
                <a:off x="14669868" y="9953061"/>
                <a:ext cx="189865" cy="0"/>
              </a:xfrm>
              <a:custGeom>
                <a:avLst/>
                <a:gdLst/>
                <a:ahLst/>
                <a:cxnLst/>
                <a:rect l="l" t="t" r="r" b="b"/>
                <a:pathLst>
                  <a:path w="189865">
                    <a:moveTo>
                      <a:pt x="0" y="0"/>
                    </a:moveTo>
                    <a:lnTo>
                      <a:pt x="189857" y="0"/>
                    </a:lnTo>
                  </a:path>
                </a:pathLst>
              </a:custGeom>
              <a:ln w="25889">
                <a:solidFill>
                  <a:srgbClr val="FFF9E7"/>
                </a:solidFill>
              </a:ln>
            </p:spPr>
            <p:txBody>
              <a:bodyPr wrap="square" lIns="0" tIns="0" rIns="0" bIns="0" rtlCol="0"/>
              <a:lstStyle/>
              <a:p>
                <a:endParaRPr/>
              </a:p>
            </p:txBody>
          </p:sp>
          <p:sp>
            <p:nvSpPr>
              <p:cNvPr id="10" name="object 10"/>
              <p:cNvSpPr/>
              <p:nvPr/>
            </p:nvSpPr>
            <p:spPr>
              <a:xfrm>
                <a:off x="18132584" y="7076303"/>
                <a:ext cx="0" cy="189865"/>
              </a:xfrm>
              <a:custGeom>
                <a:avLst/>
                <a:gdLst/>
                <a:ahLst/>
                <a:cxnLst/>
                <a:rect l="l" t="t" r="r" b="b"/>
                <a:pathLst>
                  <a:path h="189865">
                    <a:moveTo>
                      <a:pt x="0" y="0"/>
                    </a:moveTo>
                    <a:lnTo>
                      <a:pt x="0" y="189857"/>
                    </a:lnTo>
                  </a:path>
                </a:pathLst>
              </a:custGeom>
              <a:ln w="25889">
                <a:solidFill>
                  <a:srgbClr val="FFF9E7"/>
                </a:solidFill>
              </a:ln>
            </p:spPr>
            <p:txBody>
              <a:bodyPr wrap="square" lIns="0" tIns="0" rIns="0" bIns="0" rtlCol="0"/>
              <a:lstStyle/>
              <a:p>
                <a:endParaRPr/>
              </a:p>
            </p:txBody>
          </p:sp>
          <p:sp>
            <p:nvSpPr>
              <p:cNvPr id="11" name="object 11"/>
              <p:cNvSpPr/>
              <p:nvPr/>
            </p:nvSpPr>
            <p:spPr>
              <a:xfrm>
                <a:off x="18132584" y="9178150"/>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12" name="object 12"/>
              <p:cNvSpPr/>
              <p:nvPr/>
            </p:nvSpPr>
            <p:spPr>
              <a:xfrm>
                <a:off x="17925313" y="9367380"/>
                <a:ext cx="363220" cy="0"/>
              </a:xfrm>
              <a:custGeom>
                <a:avLst/>
                <a:gdLst/>
                <a:ahLst/>
                <a:cxnLst/>
                <a:rect l="l" t="t" r="r" b="b"/>
                <a:pathLst>
                  <a:path w="363219">
                    <a:moveTo>
                      <a:pt x="0" y="0"/>
                    </a:moveTo>
                    <a:lnTo>
                      <a:pt x="362685" y="0"/>
                    </a:lnTo>
                  </a:path>
                </a:pathLst>
              </a:custGeom>
              <a:ln w="25400">
                <a:solidFill>
                  <a:srgbClr val="FFF9E7"/>
                </a:solidFill>
              </a:ln>
            </p:spPr>
            <p:txBody>
              <a:bodyPr wrap="square" lIns="0" tIns="0" rIns="0" bIns="0" rtlCol="0"/>
              <a:lstStyle/>
              <a:p>
                <a:endParaRPr/>
              </a:p>
            </p:txBody>
          </p:sp>
          <p:sp>
            <p:nvSpPr>
              <p:cNvPr id="13" name="object 13"/>
              <p:cNvSpPr/>
              <p:nvPr/>
            </p:nvSpPr>
            <p:spPr>
              <a:xfrm>
                <a:off x="18132583" y="938008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14" name="object 14"/>
              <p:cNvSpPr/>
              <p:nvPr/>
            </p:nvSpPr>
            <p:spPr>
              <a:xfrm>
                <a:off x="18132584" y="975473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15" name="object 15"/>
              <p:cNvSpPr/>
              <p:nvPr/>
            </p:nvSpPr>
            <p:spPr>
              <a:xfrm>
                <a:off x="17925313" y="9952850"/>
                <a:ext cx="363220" cy="0"/>
              </a:xfrm>
              <a:custGeom>
                <a:avLst/>
                <a:gdLst/>
                <a:ahLst/>
                <a:cxnLst/>
                <a:rect l="l" t="t" r="r" b="b"/>
                <a:pathLst>
                  <a:path w="363219">
                    <a:moveTo>
                      <a:pt x="0" y="0"/>
                    </a:moveTo>
                    <a:lnTo>
                      <a:pt x="362685" y="0"/>
                    </a:lnTo>
                  </a:path>
                </a:pathLst>
              </a:custGeom>
              <a:ln w="25400">
                <a:solidFill>
                  <a:srgbClr val="FFF9E7"/>
                </a:solidFill>
              </a:ln>
            </p:spPr>
            <p:txBody>
              <a:bodyPr wrap="square" lIns="0" tIns="0" rIns="0" bIns="0" rtlCol="0"/>
              <a:lstStyle/>
              <a:p>
                <a:endParaRPr/>
              </a:p>
            </p:txBody>
          </p:sp>
          <p:sp>
            <p:nvSpPr>
              <p:cNvPr id="16" name="object 16"/>
              <p:cNvSpPr/>
              <p:nvPr/>
            </p:nvSpPr>
            <p:spPr>
              <a:xfrm>
                <a:off x="18132583" y="996555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17" name="object 17"/>
              <p:cNvSpPr/>
              <p:nvPr/>
            </p:nvSpPr>
            <p:spPr>
              <a:xfrm>
                <a:off x="18132584" y="8600594"/>
                <a:ext cx="0" cy="167640"/>
              </a:xfrm>
              <a:custGeom>
                <a:avLst/>
                <a:gdLst/>
                <a:ahLst/>
                <a:cxnLst/>
                <a:rect l="l" t="t" r="r" b="b"/>
                <a:pathLst>
                  <a:path h="167640">
                    <a:moveTo>
                      <a:pt x="0" y="0"/>
                    </a:moveTo>
                    <a:lnTo>
                      <a:pt x="0" y="167600"/>
                    </a:lnTo>
                  </a:path>
                </a:pathLst>
              </a:custGeom>
              <a:ln w="25889">
                <a:solidFill>
                  <a:srgbClr val="FFF9E7"/>
                </a:solidFill>
              </a:ln>
            </p:spPr>
            <p:txBody>
              <a:bodyPr wrap="square" lIns="0" tIns="0" rIns="0" bIns="0" rtlCol="0"/>
              <a:lstStyle/>
              <a:p>
                <a:endParaRPr/>
              </a:p>
            </p:txBody>
          </p:sp>
          <p:sp>
            <p:nvSpPr>
              <p:cNvPr id="18" name="object 18"/>
              <p:cNvSpPr/>
              <p:nvPr/>
            </p:nvSpPr>
            <p:spPr>
              <a:xfrm>
                <a:off x="17925313" y="8781139"/>
                <a:ext cx="363220" cy="0"/>
              </a:xfrm>
              <a:custGeom>
                <a:avLst/>
                <a:gdLst/>
                <a:ahLst/>
                <a:cxnLst/>
                <a:rect l="l" t="t" r="r" b="b"/>
                <a:pathLst>
                  <a:path w="363219">
                    <a:moveTo>
                      <a:pt x="0" y="0"/>
                    </a:moveTo>
                    <a:lnTo>
                      <a:pt x="362685" y="0"/>
                    </a:lnTo>
                  </a:path>
                </a:pathLst>
              </a:custGeom>
              <a:ln w="25889">
                <a:solidFill>
                  <a:srgbClr val="FFF9E7"/>
                </a:solidFill>
              </a:ln>
            </p:spPr>
            <p:txBody>
              <a:bodyPr wrap="square" lIns="0" tIns="0" rIns="0" bIns="0" rtlCol="0"/>
              <a:lstStyle/>
              <a:p>
                <a:endParaRPr/>
              </a:p>
            </p:txBody>
          </p:sp>
          <p:sp>
            <p:nvSpPr>
              <p:cNvPr id="19" name="object 19"/>
              <p:cNvSpPr/>
              <p:nvPr/>
            </p:nvSpPr>
            <p:spPr>
              <a:xfrm>
                <a:off x="18132583" y="8794084"/>
                <a:ext cx="0" cy="203835"/>
              </a:xfrm>
              <a:custGeom>
                <a:avLst/>
                <a:gdLst/>
                <a:ahLst/>
                <a:cxnLst/>
                <a:rect l="l" t="t" r="r" b="b"/>
                <a:pathLst>
                  <a:path h="203834">
                    <a:moveTo>
                      <a:pt x="0" y="0"/>
                    </a:moveTo>
                    <a:lnTo>
                      <a:pt x="0" y="203232"/>
                    </a:lnTo>
                  </a:path>
                </a:pathLst>
              </a:custGeom>
              <a:ln w="25889">
                <a:solidFill>
                  <a:srgbClr val="FFF9E7"/>
                </a:solidFill>
              </a:ln>
            </p:spPr>
            <p:txBody>
              <a:bodyPr wrap="square" lIns="0" tIns="0" rIns="0" bIns="0" rtlCol="0"/>
              <a:lstStyle/>
              <a:p>
                <a:endParaRPr/>
              </a:p>
            </p:txBody>
          </p:sp>
          <p:sp>
            <p:nvSpPr>
              <p:cNvPr id="20" name="object 20"/>
              <p:cNvSpPr/>
              <p:nvPr/>
            </p:nvSpPr>
            <p:spPr>
              <a:xfrm>
                <a:off x="18132584" y="744648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21" name="object 21"/>
              <p:cNvSpPr/>
              <p:nvPr/>
            </p:nvSpPr>
            <p:spPr>
              <a:xfrm>
                <a:off x="17925313" y="7609065"/>
                <a:ext cx="363220" cy="0"/>
              </a:xfrm>
              <a:custGeom>
                <a:avLst/>
                <a:gdLst/>
                <a:ahLst/>
                <a:cxnLst/>
                <a:rect l="l" t="t" r="r" b="b"/>
                <a:pathLst>
                  <a:path w="363219">
                    <a:moveTo>
                      <a:pt x="0" y="0"/>
                    </a:moveTo>
                    <a:lnTo>
                      <a:pt x="362685" y="0"/>
                    </a:lnTo>
                  </a:path>
                </a:pathLst>
              </a:custGeom>
              <a:ln w="26669">
                <a:solidFill>
                  <a:srgbClr val="FFF9E7"/>
                </a:solidFill>
              </a:ln>
            </p:spPr>
            <p:txBody>
              <a:bodyPr wrap="square" lIns="0" tIns="0" rIns="0" bIns="0" rtlCol="0"/>
              <a:lstStyle/>
              <a:p>
                <a:endParaRPr/>
              </a:p>
            </p:txBody>
          </p:sp>
          <p:sp>
            <p:nvSpPr>
              <p:cNvPr id="22" name="object 22"/>
              <p:cNvSpPr/>
              <p:nvPr/>
            </p:nvSpPr>
            <p:spPr>
              <a:xfrm>
                <a:off x="18132583" y="7622400"/>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23" name="object 23"/>
              <p:cNvSpPr/>
              <p:nvPr/>
            </p:nvSpPr>
            <p:spPr>
              <a:xfrm>
                <a:off x="18132584" y="8023545"/>
                <a:ext cx="0" cy="158750"/>
              </a:xfrm>
              <a:custGeom>
                <a:avLst/>
                <a:gdLst/>
                <a:ahLst/>
                <a:cxnLst/>
                <a:rect l="l" t="t" r="r" b="b"/>
                <a:pathLst>
                  <a:path h="158750">
                    <a:moveTo>
                      <a:pt x="0" y="0"/>
                    </a:moveTo>
                    <a:lnTo>
                      <a:pt x="0" y="158683"/>
                    </a:lnTo>
                  </a:path>
                </a:pathLst>
              </a:custGeom>
              <a:ln w="25889">
                <a:solidFill>
                  <a:srgbClr val="FFF9E7"/>
                </a:solidFill>
              </a:ln>
            </p:spPr>
            <p:txBody>
              <a:bodyPr wrap="square" lIns="0" tIns="0" rIns="0" bIns="0" rtlCol="0"/>
              <a:lstStyle/>
              <a:p>
                <a:endParaRPr/>
              </a:p>
            </p:txBody>
          </p:sp>
          <p:sp>
            <p:nvSpPr>
              <p:cNvPr id="24" name="object 24"/>
              <p:cNvSpPr/>
              <p:nvPr/>
            </p:nvSpPr>
            <p:spPr>
              <a:xfrm>
                <a:off x="17925313" y="8195174"/>
                <a:ext cx="363220" cy="0"/>
              </a:xfrm>
              <a:custGeom>
                <a:avLst/>
                <a:gdLst/>
                <a:ahLst/>
                <a:cxnLst/>
                <a:rect l="l" t="t" r="r" b="b"/>
                <a:pathLst>
                  <a:path w="363219">
                    <a:moveTo>
                      <a:pt x="0" y="0"/>
                    </a:moveTo>
                    <a:lnTo>
                      <a:pt x="362685" y="0"/>
                    </a:lnTo>
                  </a:path>
                </a:pathLst>
              </a:custGeom>
              <a:ln w="25890">
                <a:solidFill>
                  <a:srgbClr val="FFF9E7"/>
                </a:solidFill>
              </a:ln>
            </p:spPr>
            <p:txBody>
              <a:bodyPr wrap="square" lIns="0" tIns="0" rIns="0" bIns="0" rtlCol="0"/>
              <a:lstStyle/>
              <a:p>
                <a:endParaRPr/>
              </a:p>
            </p:txBody>
          </p:sp>
          <p:sp>
            <p:nvSpPr>
              <p:cNvPr id="25" name="object 25"/>
              <p:cNvSpPr/>
              <p:nvPr/>
            </p:nvSpPr>
            <p:spPr>
              <a:xfrm>
                <a:off x="18132583" y="820811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26" name="object 26"/>
              <p:cNvSpPr/>
              <p:nvPr/>
            </p:nvSpPr>
            <p:spPr>
              <a:xfrm>
                <a:off x="17546628" y="7076303"/>
                <a:ext cx="0" cy="189865"/>
              </a:xfrm>
              <a:custGeom>
                <a:avLst/>
                <a:gdLst/>
                <a:ahLst/>
                <a:cxnLst/>
                <a:rect l="l" t="t" r="r" b="b"/>
                <a:pathLst>
                  <a:path h="189865">
                    <a:moveTo>
                      <a:pt x="0" y="0"/>
                    </a:moveTo>
                    <a:lnTo>
                      <a:pt x="0" y="189857"/>
                    </a:lnTo>
                  </a:path>
                </a:pathLst>
              </a:custGeom>
              <a:ln w="25889">
                <a:solidFill>
                  <a:srgbClr val="FFF9E7"/>
                </a:solidFill>
              </a:ln>
            </p:spPr>
            <p:txBody>
              <a:bodyPr wrap="square" lIns="0" tIns="0" rIns="0" bIns="0" rtlCol="0"/>
              <a:lstStyle/>
              <a:p>
                <a:endParaRPr/>
              </a:p>
            </p:txBody>
          </p:sp>
          <p:sp>
            <p:nvSpPr>
              <p:cNvPr id="27" name="object 27"/>
              <p:cNvSpPr/>
              <p:nvPr/>
            </p:nvSpPr>
            <p:spPr>
              <a:xfrm>
                <a:off x="17546626" y="744648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28" name="object 28"/>
              <p:cNvSpPr/>
              <p:nvPr/>
            </p:nvSpPr>
            <p:spPr>
              <a:xfrm>
                <a:off x="17348265" y="7609065"/>
                <a:ext cx="396875" cy="0"/>
              </a:xfrm>
              <a:custGeom>
                <a:avLst/>
                <a:gdLst/>
                <a:ahLst/>
                <a:cxnLst/>
                <a:rect l="l" t="t" r="r" b="b"/>
                <a:pathLst>
                  <a:path w="396875">
                    <a:moveTo>
                      <a:pt x="0" y="0"/>
                    </a:moveTo>
                    <a:lnTo>
                      <a:pt x="396731" y="0"/>
                    </a:lnTo>
                  </a:path>
                </a:pathLst>
              </a:custGeom>
              <a:ln w="26669">
                <a:solidFill>
                  <a:srgbClr val="FFF9E7"/>
                </a:solidFill>
              </a:ln>
            </p:spPr>
            <p:txBody>
              <a:bodyPr wrap="square" lIns="0" tIns="0" rIns="0" bIns="0" rtlCol="0"/>
              <a:lstStyle/>
              <a:p>
                <a:endParaRPr/>
              </a:p>
            </p:txBody>
          </p:sp>
          <p:sp>
            <p:nvSpPr>
              <p:cNvPr id="29" name="object 29"/>
              <p:cNvSpPr/>
              <p:nvPr/>
            </p:nvSpPr>
            <p:spPr>
              <a:xfrm>
                <a:off x="17546628" y="7622400"/>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30" name="object 30"/>
              <p:cNvSpPr/>
              <p:nvPr/>
            </p:nvSpPr>
            <p:spPr>
              <a:xfrm>
                <a:off x="17546626" y="8023545"/>
                <a:ext cx="0" cy="158750"/>
              </a:xfrm>
              <a:custGeom>
                <a:avLst/>
                <a:gdLst/>
                <a:ahLst/>
                <a:cxnLst/>
                <a:rect l="l" t="t" r="r" b="b"/>
                <a:pathLst>
                  <a:path h="158750">
                    <a:moveTo>
                      <a:pt x="0" y="0"/>
                    </a:moveTo>
                    <a:lnTo>
                      <a:pt x="0" y="158684"/>
                    </a:lnTo>
                  </a:path>
                </a:pathLst>
              </a:custGeom>
              <a:ln w="25889">
                <a:solidFill>
                  <a:srgbClr val="FFF9E7"/>
                </a:solidFill>
              </a:ln>
            </p:spPr>
            <p:txBody>
              <a:bodyPr wrap="square" lIns="0" tIns="0" rIns="0" bIns="0" rtlCol="0"/>
              <a:lstStyle/>
              <a:p>
                <a:endParaRPr/>
              </a:p>
            </p:txBody>
          </p:sp>
          <p:sp>
            <p:nvSpPr>
              <p:cNvPr id="31" name="object 31"/>
              <p:cNvSpPr/>
              <p:nvPr/>
            </p:nvSpPr>
            <p:spPr>
              <a:xfrm>
                <a:off x="17348265" y="8195174"/>
                <a:ext cx="396875" cy="0"/>
              </a:xfrm>
              <a:custGeom>
                <a:avLst/>
                <a:gdLst/>
                <a:ahLst/>
                <a:cxnLst/>
                <a:rect l="l" t="t" r="r" b="b"/>
                <a:pathLst>
                  <a:path w="396875">
                    <a:moveTo>
                      <a:pt x="0" y="0"/>
                    </a:moveTo>
                    <a:lnTo>
                      <a:pt x="396731" y="0"/>
                    </a:lnTo>
                  </a:path>
                </a:pathLst>
              </a:custGeom>
              <a:ln w="25890">
                <a:solidFill>
                  <a:srgbClr val="FFF9E7"/>
                </a:solidFill>
              </a:ln>
            </p:spPr>
            <p:txBody>
              <a:bodyPr wrap="square" lIns="0" tIns="0" rIns="0" bIns="0" rtlCol="0"/>
              <a:lstStyle/>
              <a:p>
                <a:endParaRPr/>
              </a:p>
            </p:txBody>
          </p:sp>
          <p:sp>
            <p:nvSpPr>
              <p:cNvPr id="32" name="object 32"/>
              <p:cNvSpPr/>
              <p:nvPr/>
            </p:nvSpPr>
            <p:spPr>
              <a:xfrm>
                <a:off x="17546628" y="820811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33" name="object 33"/>
              <p:cNvSpPr/>
              <p:nvPr/>
            </p:nvSpPr>
            <p:spPr>
              <a:xfrm>
                <a:off x="17546626" y="9178150"/>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34" name="object 34"/>
              <p:cNvSpPr/>
              <p:nvPr/>
            </p:nvSpPr>
            <p:spPr>
              <a:xfrm>
                <a:off x="17348265" y="9367380"/>
                <a:ext cx="396875" cy="0"/>
              </a:xfrm>
              <a:custGeom>
                <a:avLst/>
                <a:gdLst/>
                <a:ahLst/>
                <a:cxnLst/>
                <a:rect l="l" t="t" r="r" b="b"/>
                <a:pathLst>
                  <a:path w="396875">
                    <a:moveTo>
                      <a:pt x="0" y="0"/>
                    </a:moveTo>
                    <a:lnTo>
                      <a:pt x="396731" y="0"/>
                    </a:lnTo>
                  </a:path>
                </a:pathLst>
              </a:custGeom>
              <a:ln w="25400">
                <a:solidFill>
                  <a:srgbClr val="FFF9E7"/>
                </a:solidFill>
              </a:ln>
            </p:spPr>
            <p:txBody>
              <a:bodyPr wrap="square" lIns="0" tIns="0" rIns="0" bIns="0" rtlCol="0"/>
              <a:lstStyle/>
              <a:p>
                <a:endParaRPr/>
              </a:p>
            </p:txBody>
          </p:sp>
          <p:sp>
            <p:nvSpPr>
              <p:cNvPr id="35" name="object 35"/>
              <p:cNvSpPr/>
              <p:nvPr/>
            </p:nvSpPr>
            <p:spPr>
              <a:xfrm>
                <a:off x="17546628" y="938008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36" name="object 36"/>
              <p:cNvSpPr/>
              <p:nvPr/>
            </p:nvSpPr>
            <p:spPr>
              <a:xfrm>
                <a:off x="17546626" y="8600300"/>
                <a:ext cx="0" cy="167640"/>
              </a:xfrm>
              <a:custGeom>
                <a:avLst/>
                <a:gdLst/>
                <a:ahLst/>
                <a:cxnLst/>
                <a:rect l="l" t="t" r="r" b="b"/>
                <a:pathLst>
                  <a:path h="167640">
                    <a:moveTo>
                      <a:pt x="0" y="0"/>
                    </a:moveTo>
                    <a:lnTo>
                      <a:pt x="0" y="167640"/>
                    </a:lnTo>
                  </a:path>
                </a:pathLst>
              </a:custGeom>
              <a:ln w="25889">
                <a:solidFill>
                  <a:srgbClr val="FFF9E7"/>
                </a:solidFill>
              </a:ln>
            </p:spPr>
            <p:txBody>
              <a:bodyPr wrap="square" lIns="0" tIns="0" rIns="0" bIns="0" rtlCol="0"/>
              <a:lstStyle/>
              <a:p>
                <a:endParaRPr/>
              </a:p>
            </p:txBody>
          </p:sp>
          <p:sp>
            <p:nvSpPr>
              <p:cNvPr id="37" name="object 37"/>
              <p:cNvSpPr/>
              <p:nvPr/>
            </p:nvSpPr>
            <p:spPr>
              <a:xfrm>
                <a:off x="17348265" y="8781275"/>
                <a:ext cx="396875" cy="0"/>
              </a:xfrm>
              <a:custGeom>
                <a:avLst/>
                <a:gdLst/>
                <a:ahLst/>
                <a:cxnLst/>
                <a:rect l="l" t="t" r="r" b="b"/>
                <a:pathLst>
                  <a:path w="396875">
                    <a:moveTo>
                      <a:pt x="0" y="0"/>
                    </a:moveTo>
                    <a:lnTo>
                      <a:pt x="396731" y="0"/>
                    </a:lnTo>
                  </a:path>
                </a:pathLst>
              </a:custGeom>
              <a:ln w="26669">
                <a:solidFill>
                  <a:srgbClr val="FFF9E7"/>
                </a:solidFill>
              </a:ln>
            </p:spPr>
            <p:txBody>
              <a:bodyPr wrap="square" lIns="0" tIns="0" rIns="0" bIns="0" rtlCol="0"/>
              <a:lstStyle/>
              <a:p>
                <a:endParaRPr/>
              </a:p>
            </p:txBody>
          </p:sp>
          <p:sp>
            <p:nvSpPr>
              <p:cNvPr id="38" name="object 38"/>
              <p:cNvSpPr/>
              <p:nvPr/>
            </p:nvSpPr>
            <p:spPr>
              <a:xfrm>
                <a:off x="17546628" y="8794610"/>
                <a:ext cx="0" cy="203200"/>
              </a:xfrm>
              <a:custGeom>
                <a:avLst/>
                <a:gdLst/>
                <a:ahLst/>
                <a:cxnLst/>
                <a:rect l="l" t="t" r="r" b="b"/>
                <a:pathLst>
                  <a:path h="203200">
                    <a:moveTo>
                      <a:pt x="0" y="0"/>
                    </a:moveTo>
                    <a:lnTo>
                      <a:pt x="0" y="203200"/>
                    </a:lnTo>
                  </a:path>
                </a:pathLst>
              </a:custGeom>
              <a:ln w="25889">
                <a:solidFill>
                  <a:srgbClr val="FFF9E7"/>
                </a:solidFill>
              </a:ln>
            </p:spPr>
            <p:txBody>
              <a:bodyPr wrap="square" lIns="0" tIns="0" rIns="0" bIns="0" rtlCol="0"/>
              <a:lstStyle/>
              <a:p>
                <a:endParaRPr/>
              </a:p>
            </p:txBody>
          </p:sp>
          <p:sp>
            <p:nvSpPr>
              <p:cNvPr id="39" name="object 39"/>
              <p:cNvSpPr/>
              <p:nvPr/>
            </p:nvSpPr>
            <p:spPr>
              <a:xfrm>
                <a:off x="17546626" y="975473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40" name="object 40"/>
              <p:cNvSpPr/>
              <p:nvPr/>
            </p:nvSpPr>
            <p:spPr>
              <a:xfrm>
                <a:off x="17348265" y="9952850"/>
                <a:ext cx="396875" cy="0"/>
              </a:xfrm>
              <a:custGeom>
                <a:avLst/>
                <a:gdLst/>
                <a:ahLst/>
                <a:cxnLst/>
                <a:rect l="l" t="t" r="r" b="b"/>
                <a:pathLst>
                  <a:path w="396875">
                    <a:moveTo>
                      <a:pt x="0" y="0"/>
                    </a:moveTo>
                    <a:lnTo>
                      <a:pt x="396731" y="0"/>
                    </a:lnTo>
                  </a:path>
                </a:pathLst>
              </a:custGeom>
              <a:ln w="25400">
                <a:solidFill>
                  <a:srgbClr val="FFF9E7"/>
                </a:solidFill>
              </a:ln>
            </p:spPr>
            <p:txBody>
              <a:bodyPr wrap="square" lIns="0" tIns="0" rIns="0" bIns="0" rtlCol="0"/>
              <a:lstStyle/>
              <a:p>
                <a:endParaRPr/>
              </a:p>
            </p:txBody>
          </p:sp>
          <p:sp>
            <p:nvSpPr>
              <p:cNvPr id="41" name="object 41"/>
              <p:cNvSpPr/>
              <p:nvPr/>
            </p:nvSpPr>
            <p:spPr>
              <a:xfrm>
                <a:off x="17546628" y="996555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42" name="object 42"/>
              <p:cNvSpPr/>
              <p:nvPr/>
            </p:nvSpPr>
            <p:spPr>
              <a:xfrm>
                <a:off x="16960662" y="7076303"/>
                <a:ext cx="0" cy="189865"/>
              </a:xfrm>
              <a:custGeom>
                <a:avLst/>
                <a:gdLst/>
                <a:ahLst/>
                <a:cxnLst/>
                <a:rect l="l" t="t" r="r" b="b"/>
                <a:pathLst>
                  <a:path h="189865">
                    <a:moveTo>
                      <a:pt x="0" y="0"/>
                    </a:moveTo>
                    <a:lnTo>
                      <a:pt x="0" y="189857"/>
                    </a:lnTo>
                  </a:path>
                </a:pathLst>
              </a:custGeom>
              <a:ln w="25889">
                <a:solidFill>
                  <a:srgbClr val="FFF9E7"/>
                </a:solidFill>
              </a:ln>
            </p:spPr>
            <p:txBody>
              <a:bodyPr wrap="square" lIns="0" tIns="0" rIns="0" bIns="0" rtlCol="0"/>
              <a:lstStyle/>
              <a:p>
                <a:endParaRPr/>
              </a:p>
            </p:txBody>
          </p:sp>
          <p:sp>
            <p:nvSpPr>
              <p:cNvPr id="43" name="object 43"/>
              <p:cNvSpPr/>
              <p:nvPr/>
            </p:nvSpPr>
            <p:spPr>
              <a:xfrm>
                <a:off x="16960662" y="744648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44" name="object 44"/>
              <p:cNvSpPr/>
              <p:nvPr/>
            </p:nvSpPr>
            <p:spPr>
              <a:xfrm>
                <a:off x="16771216" y="760906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45" name="object 45"/>
              <p:cNvSpPr/>
              <p:nvPr/>
            </p:nvSpPr>
            <p:spPr>
              <a:xfrm>
                <a:off x="16960660" y="7622400"/>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46" name="object 46"/>
              <p:cNvSpPr/>
              <p:nvPr/>
            </p:nvSpPr>
            <p:spPr>
              <a:xfrm>
                <a:off x="16960662" y="9178150"/>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47" name="object 47"/>
              <p:cNvSpPr/>
              <p:nvPr/>
            </p:nvSpPr>
            <p:spPr>
              <a:xfrm>
                <a:off x="16771216" y="9367380"/>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48" name="object 48"/>
              <p:cNvSpPr/>
              <p:nvPr/>
            </p:nvSpPr>
            <p:spPr>
              <a:xfrm>
                <a:off x="16960660" y="938008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49" name="object 49"/>
              <p:cNvSpPr/>
              <p:nvPr/>
            </p:nvSpPr>
            <p:spPr>
              <a:xfrm>
                <a:off x="16960662" y="8600300"/>
                <a:ext cx="0" cy="167640"/>
              </a:xfrm>
              <a:custGeom>
                <a:avLst/>
                <a:gdLst/>
                <a:ahLst/>
                <a:cxnLst/>
                <a:rect l="l" t="t" r="r" b="b"/>
                <a:pathLst>
                  <a:path h="167640">
                    <a:moveTo>
                      <a:pt x="0" y="0"/>
                    </a:moveTo>
                    <a:lnTo>
                      <a:pt x="0" y="167640"/>
                    </a:lnTo>
                  </a:path>
                </a:pathLst>
              </a:custGeom>
              <a:ln w="25889">
                <a:solidFill>
                  <a:srgbClr val="FFF9E7"/>
                </a:solidFill>
              </a:ln>
            </p:spPr>
            <p:txBody>
              <a:bodyPr wrap="square" lIns="0" tIns="0" rIns="0" bIns="0" rtlCol="0"/>
              <a:lstStyle/>
              <a:p>
                <a:endParaRPr/>
              </a:p>
            </p:txBody>
          </p:sp>
          <p:sp>
            <p:nvSpPr>
              <p:cNvPr id="50" name="object 50"/>
              <p:cNvSpPr/>
              <p:nvPr/>
            </p:nvSpPr>
            <p:spPr>
              <a:xfrm>
                <a:off x="16771216" y="878127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51" name="object 51"/>
              <p:cNvSpPr/>
              <p:nvPr/>
            </p:nvSpPr>
            <p:spPr>
              <a:xfrm>
                <a:off x="16960660" y="8794610"/>
                <a:ext cx="0" cy="203200"/>
              </a:xfrm>
              <a:custGeom>
                <a:avLst/>
                <a:gdLst/>
                <a:ahLst/>
                <a:cxnLst/>
                <a:rect l="l" t="t" r="r" b="b"/>
                <a:pathLst>
                  <a:path h="203200">
                    <a:moveTo>
                      <a:pt x="0" y="0"/>
                    </a:moveTo>
                    <a:lnTo>
                      <a:pt x="0" y="203200"/>
                    </a:lnTo>
                  </a:path>
                </a:pathLst>
              </a:custGeom>
              <a:ln w="25889">
                <a:solidFill>
                  <a:srgbClr val="FFF9E7"/>
                </a:solidFill>
              </a:ln>
            </p:spPr>
            <p:txBody>
              <a:bodyPr wrap="square" lIns="0" tIns="0" rIns="0" bIns="0" rtlCol="0"/>
              <a:lstStyle/>
              <a:p>
                <a:endParaRPr/>
              </a:p>
            </p:txBody>
          </p:sp>
          <p:sp>
            <p:nvSpPr>
              <p:cNvPr id="52" name="object 52"/>
              <p:cNvSpPr/>
              <p:nvPr/>
            </p:nvSpPr>
            <p:spPr>
              <a:xfrm>
                <a:off x="16960662" y="8023545"/>
                <a:ext cx="0" cy="158750"/>
              </a:xfrm>
              <a:custGeom>
                <a:avLst/>
                <a:gdLst/>
                <a:ahLst/>
                <a:cxnLst/>
                <a:rect l="l" t="t" r="r" b="b"/>
                <a:pathLst>
                  <a:path h="158750">
                    <a:moveTo>
                      <a:pt x="0" y="0"/>
                    </a:moveTo>
                    <a:lnTo>
                      <a:pt x="0" y="158683"/>
                    </a:lnTo>
                  </a:path>
                </a:pathLst>
              </a:custGeom>
              <a:ln w="25889">
                <a:solidFill>
                  <a:srgbClr val="FFF9E7"/>
                </a:solidFill>
              </a:ln>
            </p:spPr>
            <p:txBody>
              <a:bodyPr wrap="square" lIns="0" tIns="0" rIns="0" bIns="0" rtlCol="0"/>
              <a:lstStyle/>
              <a:p>
                <a:endParaRPr/>
              </a:p>
            </p:txBody>
          </p:sp>
          <p:sp>
            <p:nvSpPr>
              <p:cNvPr id="53" name="object 53"/>
              <p:cNvSpPr/>
              <p:nvPr/>
            </p:nvSpPr>
            <p:spPr>
              <a:xfrm>
                <a:off x="16771216" y="8195174"/>
                <a:ext cx="396875" cy="0"/>
              </a:xfrm>
              <a:custGeom>
                <a:avLst/>
                <a:gdLst/>
                <a:ahLst/>
                <a:cxnLst/>
                <a:rect l="l" t="t" r="r" b="b"/>
                <a:pathLst>
                  <a:path w="396875">
                    <a:moveTo>
                      <a:pt x="0" y="0"/>
                    </a:moveTo>
                    <a:lnTo>
                      <a:pt x="396722" y="0"/>
                    </a:lnTo>
                  </a:path>
                </a:pathLst>
              </a:custGeom>
              <a:ln w="25890">
                <a:solidFill>
                  <a:srgbClr val="FFF9E7"/>
                </a:solidFill>
              </a:ln>
            </p:spPr>
            <p:txBody>
              <a:bodyPr wrap="square" lIns="0" tIns="0" rIns="0" bIns="0" rtlCol="0"/>
              <a:lstStyle/>
              <a:p>
                <a:endParaRPr/>
              </a:p>
            </p:txBody>
          </p:sp>
          <p:sp>
            <p:nvSpPr>
              <p:cNvPr id="54" name="object 54"/>
              <p:cNvSpPr/>
              <p:nvPr/>
            </p:nvSpPr>
            <p:spPr>
              <a:xfrm>
                <a:off x="16960660" y="820811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55" name="object 55"/>
              <p:cNvSpPr/>
              <p:nvPr/>
            </p:nvSpPr>
            <p:spPr>
              <a:xfrm>
                <a:off x="16960662" y="975473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56" name="object 56"/>
              <p:cNvSpPr/>
              <p:nvPr/>
            </p:nvSpPr>
            <p:spPr>
              <a:xfrm>
                <a:off x="16771216" y="9952850"/>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57" name="object 57"/>
              <p:cNvSpPr/>
              <p:nvPr/>
            </p:nvSpPr>
            <p:spPr>
              <a:xfrm>
                <a:off x="16960660" y="996555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58" name="object 58"/>
              <p:cNvSpPr/>
              <p:nvPr/>
            </p:nvSpPr>
            <p:spPr>
              <a:xfrm>
                <a:off x="16374704" y="7076303"/>
                <a:ext cx="0" cy="189865"/>
              </a:xfrm>
              <a:custGeom>
                <a:avLst/>
                <a:gdLst/>
                <a:ahLst/>
                <a:cxnLst/>
                <a:rect l="l" t="t" r="r" b="b"/>
                <a:pathLst>
                  <a:path h="189865">
                    <a:moveTo>
                      <a:pt x="0" y="0"/>
                    </a:moveTo>
                    <a:lnTo>
                      <a:pt x="0" y="189857"/>
                    </a:lnTo>
                  </a:path>
                </a:pathLst>
              </a:custGeom>
              <a:ln w="25889">
                <a:solidFill>
                  <a:srgbClr val="FFF9E7"/>
                </a:solidFill>
              </a:ln>
            </p:spPr>
            <p:txBody>
              <a:bodyPr wrap="square" lIns="0" tIns="0" rIns="0" bIns="0" rtlCol="0"/>
              <a:lstStyle/>
              <a:p>
                <a:endParaRPr/>
              </a:p>
            </p:txBody>
          </p:sp>
          <p:sp>
            <p:nvSpPr>
              <p:cNvPr id="59" name="object 59"/>
              <p:cNvSpPr/>
              <p:nvPr/>
            </p:nvSpPr>
            <p:spPr>
              <a:xfrm>
                <a:off x="16374704" y="744648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60" name="object 60"/>
              <p:cNvSpPr/>
              <p:nvPr/>
            </p:nvSpPr>
            <p:spPr>
              <a:xfrm>
                <a:off x="16194158" y="760906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61" name="object 61"/>
              <p:cNvSpPr/>
              <p:nvPr/>
            </p:nvSpPr>
            <p:spPr>
              <a:xfrm>
                <a:off x="16374704" y="7622400"/>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62" name="object 62"/>
              <p:cNvSpPr/>
              <p:nvPr/>
            </p:nvSpPr>
            <p:spPr>
              <a:xfrm>
                <a:off x="16374704" y="975473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63" name="object 63"/>
              <p:cNvSpPr/>
              <p:nvPr/>
            </p:nvSpPr>
            <p:spPr>
              <a:xfrm>
                <a:off x="16194158" y="9952850"/>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64" name="object 64"/>
              <p:cNvSpPr/>
              <p:nvPr/>
            </p:nvSpPr>
            <p:spPr>
              <a:xfrm>
                <a:off x="16374704" y="996555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65" name="object 65"/>
              <p:cNvSpPr/>
              <p:nvPr/>
            </p:nvSpPr>
            <p:spPr>
              <a:xfrm>
                <a:off x="16374704" y="8023545"/>
                <a:ext cx="0" cy="158750"/>
              </a:xfrm>
              <a:custGeom>
                <a:avLst/>
                <a:gdLst/>
                <a:ahLst/>
                <a:cxnLst/>
                <a:rect l="l" t="t" r="r" b="b"/>
                <a:pathLst>
                  <a:path h="158750">
                    <a:moveTo>
                      <a:pt x="0" y="0"/>
                    </a:moveTo>
                    <a:lnTo>
                      <a:pt x="0" y="158683"/>
                    </a:lnTo>
                  </a:path>
                </a:pathLst>
              </a:custGeom>
              <a:ln w="25889">
                <a:solidFill>
                  <a:srgbClr val="FFF9E7"/>
                </a:solidFill>
              </a:ln>
            </p:spPr>
            <p:txBody>
              <a:bodyPr wrap="square" lIns="0" tIns="0" rIns="0" bIns="0" rtlCol="0"/>
              <a:lstStyle/>
              <a:p>
                <a:endParaRPr/>
              </a:p>
            </p:txBody>
          </p:sp>
          <p:sp>
            <p:nvSpPr>
              <p:cNvPr id="66" name="object 66"/>
              <p:cNvSpPr/>
              <p:nvPr/>
            </p:nvSpPr>
            <p:spPr>
              <a:xfrm>
                <a:off x="16194158" y="8195174"/>
                <a:ext cx="396875" cy="0"/>
              </a:xfrm>
              <a:custGeom>
                <a:avLst/>
                <a:gdLst/>
                <a:ahLst/>
                <a:cxnLst/>
                <a:rect l="l" t="t" r="r" b="b"/>
                <a:pathLst>
                  <a:path w="396875">
                    <a:moveTo>
                      <a:pt x="0" y="0"/>
                    </a:moveTo>
                    <a:lnTo>
                      <a:pt x="396722" y="0"/>
                    </a:lnTo>
                  </a:path>
                </a:pathLst>
              </a:custGeom>
              <a:ln w="25890">
                <a:solidFill>
                  <a:srgbClr val="FFF9E7"/>
                </a:solidFill>
              </a:ln>
            </p:spPr>
            <p:txBody>
              <a:bodyPr wrap="square" lIns="0" tIns="0" rIns="0" bIns="0" rtlCol="0"/>
              <a:lstStyle/>
              <a:p>
                <a:endParaRPr/>
              </a:p>
            </p:txBody>
          </p:sp>
          <p:sp>
            <p:nvSpPr>
              <p:cNvPr id="67" name="object 67"/>
              <p:cNvSpPr/>
              <p:nvPr/>
            </p:nvSpPr>
            <p:spPr>
              <a:xfrm>
                <a:off x="16374704" y="820811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68" name="object 68"/>
              <p:cNvSpPr/>
              <p:nvPr/>
            </p:nvSpPr>
            <p:spPr>
              <a:xfrm>
                <a:off x="16374704" y="9178150"/>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69" name="object 69"/>
              <p:cNvSpPr/>
              <p:nvPr/>
            </p:nvSpPr>
            <p:spPr>
              <a:xfrm>
                <a:off x="16194158" y="9367380"/>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70" name="object 70"/>
              <p:cNvSpPr/>
              <p:nvPr/>
            </p:nvSpPr>
            <p:spPr>
              <a:xfrm>
                <a:off x="16374704" y="938008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71" name="object 71"/>
              <p:cNvSpPr/>
              <p:nvPr/>
            </p:nvSpPr>
            <p:spPr>
              <a:xfrm>
                <a:off x="16374704" y="8600300"/>
                <a:ext cx="0" cy="167640"/>
              </a:xfrm>
              <a:custGeom>
                <a:avLst/>
                <a:gdLst/>
                <a:ahLst/>
                <a:cxnLst/>
                <a:rect l="l" t="t" r="r" b="b"/>
                <a:pathLst>
                  <a:path h="167640">
                    <a:moveTo>
                      <a:pt x="0" y="0"/>
                    </a:moveTo>
                    <a:lnTo>
                      <a:pt x="0" y="167640"/>
                    </a:lnTo>
                  </a:path>
                </a:pathLst>
              </a:custGeom>
              <a:ln w="25889">
                <a:solidFill>
                  <a:srgbClr val="FFF9E7"/>
                </a:solidFill>
              </a:ln>
            </p:spPr>
            <p:txBody>
              <a:bodyPr wrap="square" lIns="0" tIns="0" rIns="0" bIns="0" rtlCol="0"/>
              <a:lstStyle/>
              <a:p>
                <a:endParaRPr/>
              </a:p>
            </p:txBody>
          </p:sp>
          <p:sp>
            <p:nvSpPr>
              <p:cNvPr id="72" name="object 72"/>
              <p:cNvSpPr/>
              <p:nvPr/>
            </p:nvSpPr>
            <p:spPr>
              <a:xfrm>
                <a:off x="16194158" y="878127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73" name="object 73"/>
              <p:cNvSpPr/>
              <p:nvPr/>
            </p:nvSpPr>
            <p:spPr>
              <a:xfrm>
                <a:off x="16374704" y="8794610"/>
                <a:ext cx="0" cy="203200"/>
              </a:xfrm>
              <a:custGeom>
                <a:avLst/>
                <a:gdLst/>
                <a:ahLst/>
                <a:cxnLst/>
                <a:rect l="l" t="t" r="r" b="b"/>
                <a:pathLst>
                  <a:path h="203200">
                    <a:moveTo>
                      <a:pt x="0" y="0"/>
                    </a:moveTo>
                    <a:lnTo>
                      <a:pt x="0" y="203200"/>
                    </a:lnTo>
                  </a:path>
                </a:pathLst>
              </a:custGeom>
              <a:ln w="25889">
                <a:solidFill>
                  <a:srgbClr val="FFF9E7"/>
                </a:solidFill>
              </a:ln>
            </p:spPr>
            <p:txBody>
              <a:bodyPr wrap="square" lIns="0" tIns="0" rIns="0" bIns="0" rtlCol="0"/>
              <a:lstStyle/>
              <a:p>
                <a:endParaRPr/>
              </a:p>
            </p:txBody>
          </p:sp>
          <p:sp>
            <p:nvSpPr>
              <p:cNvPr id="74" name="object 74"/>
              <p:cNvSpPr/>
              <p:nvPr/>
            </p:nvSpPr>
            <p:spPr>
              <a:xfrm>
                <a:off x="15788738" y="7076303"/>
                <a:ext cx="0" cy="189865"/>
              </a:xfrm>
              <a:custGeom>
                <a:avLst/>
                <a:gdLst/>
                <a:ahLst/>
                <a:cxnLst/>
                <a:rect l="l" t="t" r="r" b="b"/>
                <a:pathLst>
                  <a:path h="189865">
                    <a:moveTo>
                      <a:pt x="0" y="0"/>
                    </a:moveTo>
                    <a:lnTo>
                      <a:pt x="0" y="189857"/>
                    </a:lnTo>
                  </a:path>
                </a:pathLst>
              </a:custGeom>
              <a:ln w="25889">
                <a:solidFill>
                  <a:srgbClr val="FFF9E7"/>
                </a:solidFill>
              </a:ln>
            </p:spPr>
            <p:txBody>
              <a:bodyPr wrap="square" lIns="0" tIns="0" rIns="0" bIns="0" rtlCol="0"/>
              <a:lstStyle/>
              <a:p>
                <a:endParaRPr/>
              </a:p>
            </p:txBody>
          </p:sp>
          <p:sp>
            <p:nvSpPr>
              <p:cNvPr id="75" name="object 75"/>
              <p:cNvSpPr/>
              <p:nvPr/>
            </p:nvSpPr>
            <p:spPr>
              <a:xfrm>
                <a:off x="15788738" y="8023545"/>
                <a:ext cx="0" cy="158750"/>
              </a:xfrm>
              <a:custGeom>
                <a:avLst/>
                <a:gdLst/>
                <a:ahLst/>
                <a:cxnLst/>
                <a:rect l="l" t="t" r="r" b="b"/>
                <a:pathLst>
                  <a:path h="158750">
                    <a:moveTo>
                      <a:pt x="0" y="0"/>
                    </a:moveTo>
                    <a:lnTo>
                      <a:pt x="0" y="158683"/>
                    </a:lnTo>
                  </a:path>
                </a:pathLst>
              </a:custGeom>
              <a:ln w="25889">
                <a:solidFill>
                  <a:srgbClr val="FFF9E7"/>
                </a:solidFill>
              </a:ln>
            </p:spPr>
            <p:txBody>
              <a:bodyPr wrap="square" lIns="0" tIns="0" rIns="0" bIns="0" rtlCol="0"/>
              <a:lstStyle/>
              <a:p>
                <a:endParaRPr/>
              </a:p>
            </p:txBody>
          </p:sp>
          <p:sp>
            <p:nvSpPr>
              <p:cNvPr id="76" name="object 76"/>
              <p:cNvSpPr/>
              <p:nvPr/>
            </p:nvSpPr>
            <p:spPr>
              <a:xfrm>
                <a:off x="15617110" y="8195174"/>
                <a:ext cx="396875" cy="0"/>
              </a:xfrm>
              <a:custGeom>
                <a:avLst/>
                <a:gdLst/>
                <a:ahLst/>
                <a:cxnLst/>
                <a:rect l="l" t="t" r="r" b="b"/>
                <a:pathLst>
                  <a:path w="396875">
                    <a:moveTo>
                      <a:pt x="0" y="0"/>
                    </a:moveTo>
                    <a:lnTo>
                      <a:pt x="396722" y="0"/>
                    </a:lnTo>
                  </a:path>
                </a:pathLst>
              </a:custGeom>
              <a:ln w="25890">
                <a:solidFill>
                  <a:srgbClr val="FFF9E7"/>
                </a:solidFill>
              </a:ln>
            </p:spPr>
            <p:txBody>
              <a:bodyPr wrap="square" lIns="0" tIns="0" rIns="0" bIns="0" rtlCol="0"/>
              <a:lstStyle/>
              <a:p>
                <a:endParaRPr/>
              </a:p>
            </p:txBody>
          </p:sp>
          <p:sp>
            <p:nvSpPr>
              <p:cNvPr id="77" name="object 77"/>
              <p:cNvSpPr/>
              <p:nvPr/>
            </p:nvSpPr>
            <p:spPr>
              <a:xfrm>
                <a:off x="15788738" y="820811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78" name="object 78"/>
              <p:cNvSpPr/>
              <p:nvPr/>
            </p:nvSpPr>
            <p:spPr>
              <a:xfrm>
                <a:off x="15788738" y="8600594"/>
                <a:ext cx="0" cy="167640"/>
              </a:xfrm>
              <a:custGeom>
                <a:avLst/>
                <a:gdLst/>
                <a:ahLst/>
                <a:cxnLst/>
                <a:rect l="l" t="t" r="r" b="b"/>
                <a:pathLst>
                  <a:path h="167640">
                    <a:moveTo>
                      <a:pt x="0" y="0"/>
                    </a:moveTo>
                    <a:lnTo>
                      <a:pt x="0" y="167600"/>
                    </a:lnTo>
                  </a:path>
                </a:pathLst>
              </a:custGeom>
              <a:ln w="25889">
                <a:solidFill>
                  <a:srgbClr val="FFF9E7"/>
                </a:solidFill>
              </a:ln>
            </p:spPr>
            <p:txBody>
              <a:bodyPr wrap="square" lIns="0" tIns="0" rIns="0" bIns="0" rtlCol="0"/>
              <a:lstStyle/>
              <a:p>
                <a:endParaRPr/>
              </a:p>
            </p:txBody>
          </p:sp>
          <p:sp>
            <p:nvSpPr>
              <p:cNvPr id="79" name="object 79"/>
              <p:cNvSpPr/>
              <p:nvPr/>
            </p:nvSpPr>
            <p:spPr>
              <a:xfrm>
                <a:off x="15617110" y="8781139"/>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80" name="object 80"/>
              <p:cNvSpPr/>
              <p:nvPr/>
            </p:nvSpPr>
            <p:spPr>
              <a:xfrm>
                <a:off x="15788738" y="8794084"/>
                <a:ext cx="0" cy="203835"/>
              </a:xfrm>
              <a:custGeom>
                <a:avLst/>
                <a:gdLst/>
                <a:ahLst/>
                <a:cxnLst/>
                <a:rect l="l" t="t" r="r" b="b"/>
                <a:pathLst>
                  <a:path h="203834">
                    <a:moveTo>
                      <a:pt x="0" y="0"/>
                    </a:moveTo>
                    <a:lnTo>
                      <a:pt x="0" y="203232"/>
                    </a:lnTo>
                  </a:path>
                </a:pathLst>
              </a:custGeom>
              <a:ln w="25889">
                <a:solidFill>
                  <a:srgbClr val="FFF9E7"/>
                </a:solidFill>
              </a:ln>
            </p:spPr>
            <p:txBody>
              <a:bodyPr wrap="square" lIns="0" tIns="0" rIns="0" bIns="0" rtlCol="0"/>
              <a:lstStyle/>
              <a:p>
                <a:endParaRPr/>
              </a:p>
            </p:txBody>
          </p:sp>
          <p:sp>
            <p:nvSpPr>
              <p:cNvPr id="81" name="object 81"/>
              <p:cNvSpPr/>
              <p:nvPr/>
            </p:nvSpPr>
            <p:spPr>
              <a:xfrm>
                <a:off x="15788738" y="9754700"/>
                <a:ext cx="0" cy="185420"/>
              </a:xfrm>
              <a:custGeom>
                <a:avLst/>
                <a:gdLst/>
                <a:ahLst/>
                <a:cxnLst/>
                <a:rect l="l" t="t" r="r" b="b"/>
                <a:pathLst>
                  <a:path h="185420">
                    <a:moveTo>
                      <a:pt x="0" y="0"/>
                    </a:moveTo>
                    <a:lnTo>
                      <a:pt x="0" y="185416"/>
                    </a:lnTo>
                  </a:path>
                </a:pathLst>
              </a:custGeom>
              <a:ln w="25889">
                <a:solidFill>
                  <a:srgbClr val="FFF9E7"/>
                </a:solidFill>
              </a:ln>
            </p:spPr>
            <p:txBody>
              <a:bodyPr wrap="square" lIns="0" tIns="0" rIns="0" bIns="0" rtlCol="0"/>
              <a:lstStyle/>
              <a:p>
                <a:endParaRPr/>
              </a:p>
            </p:txBody>
          </p:sp>
          <p:sp>
            <p:nvSpPr>
              <p:cNvPr id="82" name="object 82"/>
              <p:cNvSpPr/>
              <p:nvPr/>
            </p:nvSpPr>
            <p:spPr>
              <a:xfrm>
                <a:off x="15617110" y="9953061"/>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83" name="object 83"/>
              <p:cNvSpPr/>
              <p:nvPr/>
            </p:nvSpPr>
            <p:spPr>
              <a:xfrm>
                <a:off x="15788738" y="9966006"/>
                <a:ext cx="0" cy="185420"/>
              </a:xfrm>
              <a:custGeom>
                <a:avLst/>
                <a:gdLst/>
                <a:ahLst/>
                <a:cxnLst/>
                <a:rect l="l" t="t" r="r" b="b"/>
                <a:pathLst>
                  <a:path h="185420">
                    <a:moveTo>
                      <a:pt x="0" y="0"/>
                    </a:moveTo>
                    <a:lnTo>
                      <a:pt x="0" y="185416"/>
                    </a:lnTo>
                  </a:path>
                </a:pathLst>
              </a:custGeom>
              <a:ln w="25889">
                <a:solidFill>
                  <a:srgbClr val="FFF9E7"/>
                </a:solidFill>
              </a:ln>
            </p:spPr>
            <p:txBody>
              <a:bodyPr wrap="square" lIns="0" tIns="0" rIns="0" bIns="0" rtlCol="0"/>
              <a:lstStyle/>
              <a:p>
                <a:endParaRPr/>
              </a:p>
            </p:txBody>
          </p:sp>
          <p:sp>
            <p:nvSpPr>
              <p:cNvPr id="84" name="object 84"/>
              <p:cNvSpPr/>
              <p:nvPr/>
            </p:nvSpPr>
            <p:spPr>
              <a:xfrm>
                <a:off x="15788738" y="744648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85" name="object 85"/>
              <p:cNvSpPr/>
              <p:nvPr/>
            </p:nvSpPr>
            <p:spPr>
              <a:xfrm>
                <a:off x="15617110" y="760906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86" name="object 86"/>
              <p:cNvSpPr/>
              <p:nvPr/>
            </p:nvSpPr>
            <p:spPr>
              <a:xfrm>
                <a:off x="15788738" y="7622400"/>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87" name="object 87"/>
              <p:cNvSpPr/>
              <p:nvPr/>
            </p:nvSpPr>
            <p:spPr>
              <a:xfrm>
                <a:off x="15788738" y="9177651"/>
                <a:ext cx="0" cy="176530"/>
              </a:xfrm>
              <a:custGeom>
                <a:avLst/>
                <a:gdLst/>
                <a:ahLst/>
                <a:cxnLst/>
                <a:rect l="l" t="t" r="r" b="b"/>
                <a:pathLst>
                  <a:path h="176529">
                    <a:moveTo>
                      <a:pt x="0" y="0"/>
                    </a:moveTo>
                    <a:lnTo>
                      <a:pt x="0" y="176500"/>
                    </a:lnTo>
                  </a:path>
                </a:pathLst>
              </a:custGeom>
              <a:ln w="25889">
                <a:solidFill>
                  <a:srgbClr val="FFF9E7"/>
                </a:solidFill>
              </a:ln>
            </p:spPr>
            <p:txBody>
              <a:bodyPr wrap="square" lIns="0" tIns="0" rIns="0" bIns="0" rtlCol="0"/>
              <a:lstStyle/>
              <a:p>
                <a:endParaRPr/>
              </a:p>
            </p:txBody>
          </p:sp>
          <p:sp>
            <p:nvSpPr>
              <p:cNvPr id="88" name="object 88"/>
              <p:cNvSpPr/>
              <p:nvPr/>
            </p:nvSpPr>
            <p:spPr>
              <a:xfrm>
                <a:off x="15617110" y="9367096"/>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89" name="object 89"/>
              <p:cNvSpPr/>
              <p:nvPr/>
            </p:nvSpPr>
            <p:spPr>
              <a:xfrm>
                <a:off x="15788738" y="9380041"/>
                <a:ext cx="0" cy="194945"/>
              </a:xfrm>
              <a:custGeom>
                <a:avLst/>
                <a:gdLst/>
                <a:ahLst/>
                <a:cxnLst/>
                <a:rect l="l" t="t" r="r" b="b"/>
                <a:pathLst>
                  <a:path h="194945">
                    <a:moveTo>
                      <a:pt x="0" y="0"/>
                    </a:moveTo>
                    <a:lnTo>
                      <a:pt x="0" y="194332"/>
                    </a:lnTo>
                  </a:path>
                </a:pathLst>
              </a:custGeom>
              <a:ln w="25889">
                <a:solidFill>
                  <a:srgbClr val="FFF9E7"/>
                </a:solidFill>
              </a:ln>
            </p:spPr>
            <p:txBody>
              <a:bodyPr wrap="square" lIns="0" tIns="0" rIns="0" bIns="0" rtlCol="0"/>
              <a:lstStyle/>
              <a:p>
                <a:endParaRPr/>
              </a:p>
            </p:txBody>
          </p:sp>
          <p:sp>
            <p:nvSpPr>
              <p:cNvPr id="90" name="object 90"/>
              <p:cNvSpPr/>
              <p:nvPr/>
            </p:nvSpPr>
            <p:spPr>
              <a:xfrm>
                <a:off x="15202774" y="7076303"/>
                <a:ext cx="0" cy="189865"/>
              </a:xfrm>
              <a:custGeom>
                <a:avLst/>
                <a:gdLst/>
                <a:ahLst/>
                <a:cxnLst/>
                <a:rect l="l" t="t" r="r" b="b"/>
                <a:pathLst>
                  <a:path h="189865">
                    <a:moveTo>
                      <a:pt x="0" y="0"/>
                    </a:moveTo>
                    <a:lnTo>
                      <a:pt x="0" y="189857"/>
                    </a:lnTo>
                  </a:path>
                </a:pathLst>
              </a:custGeom>
              <a:ln w="25889">
                <a:solidFill>
                  <a:srgbClr val="FFF9E7"/>
                </a:solidFill>
              </a:ln>
            </p:spPr>
            <p:txBody>
              <a:bodyPr wrap="square" lIns="0" tIns="0" rIns="0" bIns="0" rtlCol="0"/>
              <a:lstStyle/>
              <a:p>
                <a:endParaRPr/>
              </a:p>
            </p:txBody>
          </p:sp>
          <p:sp>
            <p:nvSpPr>
              <p:cNvPr id="91" name="object 91"/>
              <p:cNvSpPr/>
              <p:nvPr/>
            </p:nvSpPr>
            <p:spPr>
              <a:xfrm>
                <a:off x="15202774" y="9178150"/>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92" name="object 92"/>
              <p:cNvSpPr/>
              <p:nvPr/>
            </p:nvSpPr>
            <p:spPr>
              <a:xfrm>
                <a:off x="15040052" y="9367380"/>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93" name="object 93"/>
              <p:cNvSpPr/>
              <p:nvPr/>
            </p:nvSpPr>
            <p:spPr>
              <a:xfrm>
                <a:off x="15202774" y="938008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94" name="object 94"/>
              <p:cNvSpPr/>
              <p:nvPr/>
            </p:nvSpPr>
            <p:spPr>
              <a:xfrm>
                <a:off x="15202774" y="8023545"/>
                <a:ext cx="0" cy="158750"/>
              </a:xfrm>
              <a:custGeom>
                <a:avLst/>
                <a:gdLst/>
                <a:ahLst/>
                <a:cxnLst/>
                <a:rect l="l" t="t" r="r" b="b"/>
                <a:pathLst>
                  <a:path h="158750">
                    <a:moveTo>
                      <a:pt x="0" y="0"/>
                    </a:moveTo>
                    <a:lnTo>
                      <a:pt x="0" y="158684"/>
                    </a:lnTo>
                  </a:path>
                </a:pathLst>
              </a:custGeom>
              <a:ln w="25889">
                <a:solidFill>
                  <a:srgbClr val="FFF9E7"/>
                </a:solidFill>
              </a:ln>
            </p:spPr>
            <p:txBody>
              <a:bodyPr wrap="square" lIns="0" tIns="0" rIns="0" bIns="0" rtlCol="0"/>
              <a:lstStyle/>
              <a:p>
                <a:endParaRPr/>
              </a:p>
            </p:txBody>
          </p:sp>
          <p:sp>
            <p:nvSpPr>
              <p:cNvPr id="95" name="object 95"/>
              <p:cNvSpPr/>
              <p:nvPr/>
            </p:nvSpPr>
            <p:spPr>
              <a:xfrm>
                <a:off x="15040052" y="8195174"/>
                <a:ext cx="396875" cy="0"/>
              </a:xfrm>
              <a:custGeom>
                <a:avLst/>
                <a:gdLst/>
                <a:ahLst/>
                <a:cxnLst/>
                <a:rect l="l" t="t" r="r" b="b"/>
                <a:pathLst>
                  <a:path w="396875">
                    <a:moveTo>
                      <a:pt x="0" y="0"/>
                    </a:moveTo>
                    <a:lnTo>
                      <a:pt x="396722" y="0"/>
                    </a:lnTo>
                  </a:path>
                </a:pathLst>
              </a:custGeom>
              <a:ln w="25890">
                <a:solidFill>
                  <a:srgbClr val="FFF9E7"/>
                </a:solidFill>
              </a:ln>
            </p:spPr>
            <p:txBody>
              <a:bodyPr wrap="square" lIns="0" tIns="0" rIns="0" bIns="0" rtlCol="0"/>
              <a:lstStyle/>
              <a:p>
                <a:endParaRPr/>
              </a:p>
            </p:txBody>
          </p:sp>
          <p:sp>
            <p:nvSpPr>
              <p:cNvPr id="96" name="object 96"/>
              <p:cNvSpPr/>
              <p:nvPr/>
            </p:nvSpPr>
            <p:spPr>
              <a:xfrm>
                <a:off x="15202774" y="820811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97" name="object 97"/>
              <p:cNvSpPr/>
              <p:nvPr/>
            </p:nvSpPr>
            <p:spPr>
              <a:xfrm>
                <a:off x="15202774" y="9754700"/>
                <a:ext cx="0" cy="185420"/>
              </a:xfrm>
              <a:custGeom>
                <a:avLst/>
                <a:gdLst/>
                <a:ahLst/>
                <a:cxnLst/>
                <a:rect l="l" t="t" r="r" b="b"/>
                <a:pathLst>
                  <a:path h="185420">
                    <a:moveTo>
                      <a:pt x="0" y="0"/>
                    </a:moveTo>
                    <a:lnTo>
                      <a:pt x="0" y="185416"/>
                    </a:lnTo>
                  </a:path>
                </a:pathLst>
              </a:custGeom>
              <a:ln w="25889">
                <a:solidFill>
                  <a:srgbClr val="FFF9E7"/>
                </a:solidFill>
              </a:ln>
            </p:spPr>
            <p:txBody>
              <a:bodyPr wrap="square" lIns="0" tIns="0" rIns="0" bIns="0" rtlCol="0"/>
              <a:lstStyle/>
              <a:p>
                <a:endParaRPr/>
              </a:p>
            </p:txBody>
          </p:sp>
          <p:sp>
            <p:nvSpPr>
              <p:cNvPr id="98" name="object 98"/>
              <p:cNvSpPr/>
              <p:nvPr/>
            </p:nvSpPr>
            <p:spPr>
              <a:xfrm>
                <a:off x="15040052" y="9953061"/>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99" name="object 99"/>
              <p:cNvSpPr/>
              <p:nvPr/>
            </p:nvSpPr>
            <p:spPr>
              <a:xfrm>
                <a:off x="15202774" y="9966006"/>
                <a:ext cx="0" cy="185420"/>
              </a:xfrm>
              <a:custGeom>
                <a:avLst/>
                <a:gdLst/>
                <a:ahLst/>
                <a:cxnLst/>
                <a:rect l="l" t="t" r="r" b="b"/>
                <a:pathLst>
                  <a:path h="185420">
                    <a:moveTo>
                      <a:pt x="0" y="0"/>
                    </a:moveTo>
                    <a:lnTo>
                      <a:pt x="0" y="185416"/>
                    </a:lnTo>
                  </a:path>
                </a:pathLst>
              </a:custGeom>
              <a:ln w="25889">
                <a:solidFill>
                  <a:srgbClr val="FFF9E7"/>
                </a:solidFill>
              </a:ln>
            </p:spPr>
            <p:txBody>
              <a:bodyPr wrap="square" lIns="0" tIns="0" rIns="0" bIns="0" rtlCol="0"/>
              <a:lstStyle/>
              <a:p>
                <a:endParaRPr/>
              </a:p>
            </p:txBody>
          </p:sp>
          <p:sp>
            <p:nvSpPr>
              <p:cNvPr id="100" name="object 100"/>
              <p:cNvSpPr/>
              <p:nvPr/>
            </p:nvSpPr>
            <p:spPr>
              <a:xfrm>
                <a:off x="15202774" y="744648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101" name="object 101"/>
              <p:cNvSpPr/>
              <p:nvPr/>
            </p:nvSpPr>
            <p:spPr>
              <a:xfrm>
                <a:off x="15040052" y="760906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102" name="object 102"/>
              <p:cNvSpPr/>
              <p:nvPr/>
            </p:nvSpPr>
            <p:spPr>
              <a:xfrm>
                <a:off x="15202774" y="7622400"/>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103" name="object 103"/>
              <p:cNvSpPr/>
              <p:nvPr/>
            </p:nvSpPr>
            <p:spPr>
              <a:xfrm>
                <a:off x="15202774" y="8600300"/>
                <a:ext cx="0" cy="167640"/>
              </a:xfrm>
              <a:custGeom>
                <a:avLst/>
                <a:gdLst/>
                <a:ahLst/>
                <a:cxnLst/>
                <a:rect l="l" t="t" r="r" b="b"/>
                <a:pathLst>
                  <a:path h="167640">
                    <a:moveTo>
                      <a:pt x="0" y="0"/>
                    </a:moveTo>
                    <a:lnTo>
                      <a:pt x="0" y="167640"/>
                    </a:lnTo>
                  </a:path>
                </a:pathLst>
              </a:custGeom>
              <a:ln w="25889">
                <a:solidFill>
                  <a:srgbClr val="FFF9E7"/>
                </a:solidFill>
              </a:ln>
            </p:spPr>
            <p:txBody>
              <a:bodyPr wrap="square" lIns="0" tIns="0" rIns="0" bIns="0" rtlCol="0"/>
              <a:lstStyle/>
              <a:p>
                <a:endParaRPr/>
              </a:p>
            </p:txBody>
          </p:sp>
          <p:sp>
            <p:nvSpPr>
              <p:cNvPr id="104" name="object 104"/>
              <p:cNvSpPr/>
              <p:nvPr/>
            </p:nvSpPr>
            <p:spPr>
              <a:xfrm>
                <a:off x="15040052" y="878127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105" name="object 105"/>
              <p:cNvSpPr/>
              <p:nvPr/>
            </p:nvSpPr>
            <p:spPr>
              <a:xfrm>
                <a:off x="15202774" y="8794610"/>
                <a:ext cx="0" cy="203200"/>
              </a:xfrm>
              <a:custGeom>
                <a:avLst/>
                <a:gdLst/>
                <a:ahLst/>
                <a:cxnLst/>
                <a:rect l="l" t="t" r="r" b="b"/>
                <a:pathLst>
                  <a:path h="203200">
                    <a:moveTo>
                      <a:pt x="0" y="0"/>
                    </a:moveTo>
                    <a:lnTo>
                      <a:pt x="0" y="203200"/>
                    </a:lnTo>
                  </a:path>
                </a:pathLst>
              </a:custGeom>
              <a:ln w="25889">
                <a:solidFill>
                  <a:srgbClr val="FFF9E7"/>
                </a:solidFill>
              </a:ln>
            </p:spPr>
            <p:txBody>
              <a:bodyPr wrap="square" lIns="0" tIns="0" rIns="0" bIns="0" rtlCol="0"/>
              <a:lstStyle/>
              <a:p>
                <a:endParaRPr/>
              </a:p>
            </p:txBody>
          </p:sp>
        </p:grpSp>
        <p:sp>
          <p:nvSpPr>
            <p:cNvPr id="106" name="object 106"/>
            <p:cNvSpPr/>
            <p:nvPr/>
          </p:nvSpPr>
          <p:spPr>
            <a:xfrm>
              <a:off x="10142503" y="2438012"/>
              <a:ext cx="7036958" cy="5744283"/>
            </a:xfrm>
            <a:custGeom>
              <a:avLst/>
              <a:gdLst/>
              <a:ahLst/>
              <a:cxnLst/>
              <a:rect l="l" t="t" r="r" b="b"/>
              <a:pathLst>
                <a:path w="6156959" h="7187565">
                  <a:moveTo>
                    <a:pt x="6134942" y="7187386"/>
                  </a:moveTo>
                  <a:lnTo>
                    <a:pt x="21566" y="7187386"/>
                  </a:lnTo>
                  <a:lnTo>
                    <a:pt x="13344" y="7185633"/>
                  </a:lnTo>
                  <a:lnTo>
                    <a:pt x="6470" y="7180916"/>
                  </a:lnTo>
                  <a:lnTo>
                    <a:pt x="1752" y="7174041"/>
                  </a:lnTo>
                  <a:lnTo>
                    <a:pt x="0" y="7165819"/>
                  </a:lnTo>
                  <a:lnTo>
                    <a:pt x="0" y="23004"/>
                  </a:lnTo>
                  <a:lnTo>
                    <a:pt x="1752" y="13950"/>
                  </a:lnTo>
                  <a:lnTo>
                    <a:pt x="6470" y="6649"/>
                  </a:lnTo>
                  <a:lnTo>
                    <a:pt x="13344" y="1774"/>
                  </a:lnTo>
                  <a:lnTo>
                    <a:pt x="21566" y="0"/>
                  </a:lnTo>
                  <a:lnTo>
                    <a:pt x="6134942" y="0"/>
                  </a:lnTo>
                  <a:lnTo>
                    <a:pt x="6143973" y="1774"/>
                  </a:lnTo>
                  <a:lnTo>
                    <a:pt x="6151117" y="6649"/>
                  </a:lnTo>
                  <a:lnTo>
                    <a:pt x="6155565" y="13950"/>
                  </a:lnTo>
                  <a:lnTo>
                    <a:pt x="6156509" y="23004"/>
                  </a:lnTo>
                  <a:lnTo>
                    <a:pt x="6156509" y="334999"/>
                  </a:lnTo>
                  <a:lnTo>
                    <a:pt x="301930" y="334999"/>
                  </a:lnTo>
                  <a:lnTo>
                    <a:pt x="293708" y="336751"/>
                  </a:lnTo>
                  <a:lnTo>
                    <a:pt x="286833" y="341469"/>
                  </a:lnTo>
                  <a:lnTo>
                    <a:pt x="282116" y="348343"/>
                  </a:lnTo>
                  <a:lnTo>
                    <a:pt x="280363" y="356565"/>
                  </a:lnTo>
                  <a:lnTo>
                    <a:pt x="280363" y="5627411"/>
                  </a:lnTo>
                  <a:lnTo>
                    <a:pt x="282116" y="5635633"/>
                  </a:lnTo>
                  <a:lnTo>
                    <a:pt x="286833" y="5642508"/>
                  </a:lnTo>
                  <a:lnTo>
                    <a:pt x="293708" y="5647226"/>
                  </a:lnTo>
                  <a:lnTo>
                    <a:pt x="301930" y="5648978"/>
                  </a:lnTo>
                  <a:lnTo>
                    <a:pt x="6156509" y="5648978"/>
                  </a:lnTo>
                  <a:lnTo>
                    <a:pt x="6156509" y="7165819"/>
                  </a:lnTo>
                  <a:lnTo>
                    <a:pt x="6154756" y="7174041"/>
                  </a:lnTo>
                  <a:lnTo>
                    <a:pt x="6150039" y="7180916"/>
                  </a:lnTo>
                  <a:lnTo>
                    <a:pt x="6143164" y="7185633"/>
                  </a:lnTo>
                  <a:lnTo>
                    <a:pt x="6134942" y="7187386"/>
                  </a:lnTo>
                  <a:close/>
                </a:path>
                <a:path w="6156959" h="7187565">
                  <a:moveTo>
                    <a:pt x="6156509" y="5648978"/>
                  </a:moveTo>
                  <a:lnTo>
                    <a:pt x="5794191" y="5648978"/>
                  </a:lnTo>
                  <a:lnTo>
                    <a:pt x="5802414" y="5647226"/>
                  </a:lnTo>
                  <a:lnTo>
                    <a:pt x="5809288" y="5642508"/>
                  </a:lnTo>
                  <a:lnTo>
                    <a:pt x="5814006" y="5635633"/>
                  </a:lnTo>
                  <a:lnTo>
                    <a:pt x="5815759" y="5627411"/>
                  </a:lnTo>
                  <a:lnTo>
                    <a:pt x="5815759" y="356565"/>
                  </a:lnTo>
                  <a:lnTo>
                    <a:pt x="5814209" y="347534"/>
                  </a:lnTo>
                  <a:lnTo>
                    <a:pt x="5809828" y="340390"/>
                  </a:lnTo>
                  <a:lnTo>
                    <a:pt x="5803020" y="335942"/>
                  </a:lnTo>
                  <a:lnTo>
                    <a:pt x="5794191" y="334999"/>
                  </a:lnTo>
                  <a:lnTo>
                    <a:pt x="6156509" y="334999"/>
                  </a:lnTo>
                  <a:lnTo>
                    <a:pt x="6156509" y="5648978"/>
                  </a:lnTo>
                  <a:close/>
                </a:path>
              </a:pathLst>
            </a:custGeom>
            <a:solidFill>
              <a:srgbClr val="FF9AD6"/>
            </a:solidFill>
          </p:spPr>
          <p:txBody>
            <a:bodyPr wrap="square" lIns="0" tIns="0" rIns="0" bIns="0" rtlCol="0"/>
            <a:lstStyle/>
            <a:p>
              <a:endParaRPr/>
            </a:p>
          </p:txBody>
        </p:sp>
        <p:sp>
          <p:nvSpPr>
            <p:cNvPr id="124" name="object 124"/>
            <p:cNvSpPr/>
            <p:nvPr/>
          </p:nvSpPr>
          <p:spPr>
            <a:xfrm>
              <a:off x="11970486" y="1245235"/>
              <a:ext cx="3380991" cy="997551"/>
            </a:xfrm>
            <a:prstGeom prst="rect">
              <a:avLst/>
            </a:prstGeom>
            <a:blipFill>
              <a:blip r:embed="rId3" cstate="print"/>
              <a:stretch>
                <a:fillRect/>
              </a:stretch>
            </a:blipFill>
          </p:spPr>
          <p:txBody>
            <a:bodyPr wrap="square" lIns="0" tIns="0" rIns="0" bIns="0" rtlCol="0"/>
            <a:lstStyle/>
            <a:p>
              <a:endParaRPr/>
            </a:p>
          </p:txBody>
        </p:sp>
        <p:pic>
          <p:nvPicPr>
            <p:cNvPr id="10242" name="Picture 2" descr="7 Public Schools Offering Great, Locavore School Lunches - Bon Appétit  Recipe | Bon Appétit">
              <a:extLst>
                <a:ext uri="{FF2B5EF4-FFF2-40B4-BE49-F238E27FC236}">
                  <a16:creationId xmlns:a16="http://schemas.microsoft.com/office/drawing/2014/main" id="{B883EC64-BF6C-CA93-8629-228DCAE90F1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736" r="6526" b="7366"/>
            <a:stretch/>
          </p:blipFill>
          <p:spPr bwMode="auto">
            <a:xfrm>
              <a:off x="10384695" y="2694863"/>
              <a:ext cx="6575528" cy="49080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01658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7221981" y="0"/>
            <a:ext cx="11001375" cy="10287000"/>
          </a:xfrm>
          <a:custGeom>
            <a:avLst/>
            <a:gdLst/>
            <a:ahLst/>
            <a:cxnLst/>
            <a:rect l="l" t="t" r="r" b="b"/>
            <a:pathLst>
              <a:path w="11001375" h="10287000">
                <a:moveTo>
                  <a:pt x="0" y="10286999"/>
                </a:moveTo>
                <a:lnTo>
                  <a:pt x="11001374" y="10286999"/>
                </a:lnTo>
                <a:lnTo>
                  <a:pt x="11001374" y="0"/>
                </a:lnTo>
                <a:lnTo>
                  <a:pt x="0" y="0"/>
                </a:lnTo>
                <a:lnTo>
                  <a:pt x="0" y="10286999"/>
                </a:lnTo>
                <a:close/>
              </a:path>
            </a:pathLst>
          </a:custGeom>
          <a:solidFill>
            <a:srgbClr val="FFF9E7"/>
          </a:solidFill>
        </p:spPr>
        <p:txBody>
          <a:bodyPr wrap="square" lIns="0" tIns="0" rIns="0" bIns="0" rtlCol="0"/>
          <a:lstStyle/>
          <a:p>
            <a:endParaRPr dirty="0"/>
          </a:p>
        </p:txBody>
      </p:sp>
      <p:sp>
        <p:nvSpPr>
          <p:cNvPr id="44" name="object 176">
            <a:extLst>
              <a:ext uri="{FF2B5EF4-FFF2-40B4-BE49-F238E27FC236}">
                <a16:creationId xmlns:a16="http://schemas.microsoft.com/office/drawing/2014/main" id="{EB6A7397-3AA3-7D03-F239-2093DCE2D127}"/>
              </a:ext>
              <a:ext uri="{C183D7F6-B498-43B3-948B-1728B52AA6E4}">
                <adec:decorative xmlns:adec="http://schemas.microsoft.com/office/drawing/2017/decorative" val="1"/>
              </a:ext>
            </a:extLst>
          </p:cNvPr>
          <p:cNvSpPr/>
          <p:nvPr/>
        </p:nvSpPr>
        <p:spPr>
          <a:xfrm rot="5400000">
            <a:off x="14097864" y="-35878"/>
            <a:ext cx="4128770" cy="4200525"/>
          </a:xfrm>
          <a:custGeom>
            <a:avLst/>
            <a:gdLst/>
            <a:ahLst/>
            <a:cxnLst/>
            <a:rect l="l" t="t" r="r" b="b"/>
            <a:pathLst>
              <a:path w="4128770" h="4200525">
                <a:moveTo>
                  <a:pt x="1557044" y="4200524"/>
                </a:moveTo>
                <a:lnTo>
                  <a:pt x="1471014" y="4200524"/>
                </a:lnTo>
                <a:lnTo>
                  <a:pt x="1449858" y="4200135"/>
                </a:lnTo>
                <a:lnTo>
                  <a:pt x="1385726" y="4197772"/>
                </a:lnTo>
                <a:lnTo>
                  <a:pt x="1321671" y="4193837"/>
                </a:lnTo>
                <a:lnTo>
                  <a:pt x="1257733" y="4188331"/>
                </a:lnTo>
                <a:lnTo>
                  <a:pt x="1193948" y="4181257"/>
                </a:lnTo>
                <a:lnTo>
                  <a:pt x="1130356" y="4172620"/>
                </a:lnTo>
                <a:lnTo>
                  <a:pt x="1066996" y="4162425"/>
                </a:lnTo>
                <a:lnTo>
                  <a:pt x="1003904" y="4150679"/>
                </a:lnTo>
                <a:lnTo>
                  <a:pt x="941120" y="4137387"/>
                </a:lnTo>
                <a:lnTo>
                  <a:pt x="878681" y="4122559"/>
                </a:lnTo>
                <a:lnTo>
                  <a:pt x="816625" y="4106203"/>
                </a:lnTo>
                <a:lnTo>
                  <a:pt x="754989" y="4088329"/>
                </a:lnTo>
                <a:lnTo>
                  <a:pt x="693810" y="4068947"/>
                </a:lnTo>
                <a:lnTo>
                  <a:pt x="633125" y="4048070"/>
                </a:lnTo>
                <a:lnTo>
                  <a:pt x="572971" y="4025710"/>
                </a:lnTo>
                <a:lnTo>
                  <a:pt x="513384" y="4001881"/>
                </a:lnTo>
                <a:lnTo>
                  <a:pt x="454399" y="3976597"/>
                </a:lnTo>
                <a:lnTo>
                  <a:pt x="396053" y="3949872"/>
                </a:lnTo>
                <a:lnTo>
                  <a:pt x="338380" y="3921724"/>
                </a:lnTo>
                <a:lnTo>
                  <a:pt x="281415" y="3892168"/>
                </a:lnTo>
                <a:lnTo>
                  <a:pt x="225193" y="3861224"/>
                </a:lnTo>
                <a:lnTo>
                  <a:pt x="169747" y="3828909"/>
                </a:lnTo>
                <a:lnTo>
                  <a:pt x="115111" y="3795243"/>
                </a:lnTo>
                <a:lnTo>
                  <a:pt x="61317" y="3760246"/>
                </a:lnTo>
                <a:lnTo>
                  <a:pt x="8399" y="3723940"/>
                </a:lnTo>
                <a:lnTo>
                  <a:pt x="0" y="3717947"/>
                </a:lnTo>
                <a:lnTo>
                  <a:pt x="0" y="0"/>
                </a:lnTo>
                <a:lnTo>
                  <a:pt x="3592823" y="0"/>
                </a:lnTo>
                <a:lnTo>
                  <a:pt x="3594990" y="2812"/>
                </a:lnTo>
                <a:lnTo>
                  <a:pt x="3633222" y="54362"/>
                </a:lnTo>
                <a:lnTo>
                  <a:pt x="3670172" y="106827"/>
                </a:lnTo>
                <a:lnTo>
                  <a:pt x="3705829" y="160191"/>
                </a:lnTo>
                <a:lnTo>
                  <a:pt x="3740160" y="214406"/>
                </a:lnTo>
                <a:lnTo>
                  <a:pt x="3773155" y="269455"/>
                </a:lnTo>
                <a:lnTo>
                  <a:pt x="3804785" y="325289"/>
                </a:lnTo>
                <a:lnTo>
                  <a:pt x="3835040" y="381891"/>
                </a:lnTo>
                <a:lnTo>
                  <a:pt x="3863891" y="439210"/>
                </a:lnTo>
                <a:lnTo>
                  <a:pt x="3891332" y="497228"/>
                </a:lnTo>
                <a:lnTo>
                  <a:pt x="3917336" y="555894"/>
                </a:lnTo>
                <a:lnTo>
                  <a:pt x="3941897" y="615189"/>
                </a:lnTo>
                <a:lnTo>
                  <a:pt x="3964991" y="675059"/>
                </a:lnTo>
                <a:lnTo>
                  <a:pt x="3986613" y="735488"/>
                </a:lnTo>
                <a:lnTo>
                  <a:pt x="4006743" y="796420"/>
                </a:lnTo>
                <a:lnTo>
                  <a:pt x="4025373" y="857837"/>
                </a:lnTo>
                <a:lnTo>
                  <a:pt x="4042488" y="919683"/>
                </a:lnTo>
                <a:lnTo>
                  <a:pt x="4058083" y="981940"/>
                </a:lnTo>
                <a:lnTo>
                  <a:pt x="4072143" y="1044551"/>
                </a:lnTo>
                <a:lnTo>
                  <a:pt x="4084664" y="1107499"/>
                </a:lnTo>
                <a:lnTo>
                  <a:pt x="4095635" y="1170724"/>
                </a:lnTo>
                <a:lnTo>
                  <a:pt x="4105052" y="1234210"/>
                </a:lnTo>
                <a:lnTo>
                  <a:pt x="4112907" y="1297898"/>
                </a:lnTo>
                <a:lnTo>
                  <a:pt x="4119198" y="1361770"/>
                </a:lnTo>
                <a:lnTo>
                  <a:pt x="4123919" y="1425766"/>
                </a:lnTo>
                <a:lnTo>
                  <a:pt x="4127068" y="1489869"/>
                </a:lnTo>
                <a:lnTo>
                  <a:pt x="4128442" y="1543110"/>
                </a:lnTo>
                <a:lnTo>
                  <a:pt x="1557044" y="4200524"/>
                </a:lnTo>
                <a:close/>
              </a:path>
              <a:path w="4128770" h="4200525">
                <a:moveTo>
                  <a:pt x="4128442" y="4200524"/>
                </a:moveTo>
                <a:lnTo>
                  <a:pt x="1557044" y="4200524"/>
                </a:lnTo>
                <a:lnTo>
                  <a:pt x="1578201" y="4200135"/>
                </a:lnTo>
                <a:lnTo>
                  <a:pt x="1610274" y="4199150"/>
                </a:lnTo>
                <a:lnTo>
                  <a:pt x="1674378" y="4196001"/>
                </a:lnTo>
                <a:lnTo>
                  <a:pt x="1738371" y="4191280"/>
                </a:lnTo>
                <a:lnTo>
                  <a:pt x="1802242" y="4184989"/>
                </a:lnTo>
                <a:lnTo>
                  <a:pt x="1865929" y="4177134"/>
                </a:lnTo>
                <a:lnTo>
                  <a:pt x="1929415" y="4167717"/>
                </a:lnTo>
                <a:lnTo>
                  <a:pt x="1992641" y="4156746"/>
                </a:lnTo>
                <a:lnTo>
                  <a:pt x="2055588" y="4144225"/>
                </a:lnTo>
                <a:lnTo>
                  <a:pt x="2118199" y="4130165"/>
                </a:lnTo>
                <a:lnTo>
                  <a:pt x="2180457" y="4114570"/>
                </a:lnTo>
                <a:lnTo>
                  <a:pt x="2242303" y="4097455"/>
                </a:lnTo>
                <a:lnTo>
                  <a:pt x="2303720" y="4078825"/>
                </a:lnTo>
                <a:lnTo>
                  <a:pt x="2364652" y="4058695"/>
                </a:lnTo>
                <a:lnTo>
                  <a:pt x="2425080" y="4037074"/>
                </a:lnTo>
                <a:lnTo>
                  <a:pt x="2484951" y="4013979"/>
                </a:lnTo>
                <a:lnTo>
                  <a:pt x="2544246" y="3989419"/>
                </a:lnTo>
                <a:lnTo>
                  <a:pt x="2602911" y="3963414"/>
                </a:lnTo>
                <a:lnTo>
                  <a:pt x="2660930" y="3935974"/>
                </a:lnTo>
                <a:lnTo>
                  <a:pt x="2718248" y="3907122"/>
                </a:lnTo>
                <a:lnTo>
                  <a:pt x="2774850" y="3876867"/>
                </a:lnTo>
                <a:lnTo>
                  <a:pt x="2830684" y="3845238"/>
                </a:lnTo>
                <a:lnTo>
                  <a:pt x="2885733" y="3812242"/>
                </a:lnTo>
                <a:lnTo>
                  <a:pt x="2939948" y="3777911"/>
                </a:lnTo>
                <a:lnTo>
                  <a:pt x="2993312" y="3742254"/>
                </a:lnTo>
                <a:lnTo>
                  <a:pt x="3045777" y="3705304"/>
                </a:lnTo>
                <a:lnTo>
                  <a:pt x="3097328" y="3667073"/>
                </a:lnTo>
                <a:lnTo>
                  <a:pt x="3147916" y="3627593"/>
                </a:lnTo>
                <a:lnTo>
                  <a:pt x="3197529" y="3586877"/>
                </a:lnTo>
                <a:lnTo>
                  <a:pt x="3246119" y="3544963"/>
                </a:lnTo>
                <a:lnTo>
                  <a:pt x="3293673" y="3501862"/>
                </a:lnTo>
                <a:lnTo>
                  <a:pt x="3340149" y="3457614"/>
                </a:lnTo>
                <a:lnTo>
                  <a:pt x="3385531" y="3412231"/>
                </a:lnTo>
                <a:lnTo>
                  <a:pt x="3429780" y="3365756"/>
                </a:lnTo>
                <a:lnTo>
                  <a:pt x="3472881" y="3318201"/>
                </a:lnTo>
                <a:lnTo>
                  <a:pt x="3514795" y="3269611"/>
                </a:lnTo>
                <a:lnTo>
                  <a:pt x="3555511" y="3219999"/>
                </a:lnTo>
                <a:lnTo>
                  <a:pt x="3594990" y="3169410"/>
                </a:lnTo>
                <a:lnTo>
                  <a:pt x="3633222" y="3117860"/>
                </a:lnTo>
                <a:lnTo>
                  <a:pt x="3670172" y="3065395"/>
                </a:lnTo>
                <a:lnTo>
                  <a:pt x="3705829" y="3012031"/>
                </a:lnTo>
                <a:lnTo>
                  <a:pt x="3740160" y="2957816"/>
                </a:lnTo>
                <a:lnTo>
                  <a:pt x="3773155" y="2902766"/>
                </a:lnTo>
                <a:lnTo>
                  <a:pt x="3804785" y="2846932"/>
                </a:lnTo>
                <a:lnTo>
                  <a:pt x="3835040" y="2790330"/>
                </a:lnTo>
                <a:lnTo>
                  <a:pt x="3863891" y="2733011"/>
                </a:lnTo>
                <a:lnTo>
                  <a:pt x="3891332" y="2674993"/>
                </a:lnTo>
                <a:lnTo>
                  <a:pt x="3917336" y="2616328"/>
                </a:lnTo>
                <a:lnTo>
                  <a:pt x="3941897" y="2557033"/>
                </a:lnTo>
                <a:lnTo>
                  <a:pt x="3964991" y="2497162"/>
                </a:lnTo>
                <a:lnTo>
                  <a:pt x="3986613" y="2436734"/>
                </a:lnTo>
                <a:lnTo>
                  <a:pt x="4006743" y="2375802"/>
                </a:lnTo>
                <a:lnTo>
                  <a:pt x="4025373" y="2314385"/>
                </a:lnTo>
                <a:lnTo>
                  <a:pt x="4042488" y="2252539"/>
                </a:lnTo>
                <a:lnTo>
                  <a:pt x="4058083" y="2190282"/>
                </a:lnTo>
                <a:lnTo>
                  <a:pt x="4072143" y="2127670"/>
                </a:lnTo>
                <a:lnTo>
                  <a:pt x="4084664" y="2064723"/>
                </a:lnTo>
                <a:lnTo>
                  <a:pt x="4095635" y="2001498"/>
                </a:lnTo>
                <a:lnTo>
                  <a:pt x="4105052" y="1938012"/>
                </a:lnTo>
                <a:lnTo>
                  <a:pt x="4112907" y="1874324"/>
                </a:lnTo>
                <a:lnTo>
                  <a:pt x="4119198" y="1810453"/>
                </a:lnTo>
                <a:lnTo>
                  <a:pt x="4123919" y="1746456"/>
                </a:lnTo>
                <a:lnTo>
                  <a:pt x="4127068" y="1682353"/>
                </a:lnTo>
                <a:lnTo>
                  <a:pt x="4128442" y="1629111"/>
                </a:lnTo>
                <a:lnTo>
                  <a:pt x="4128442" y="4200524"/>
                </a:lnTo>
                <a:close/>
              </a:path>
            </a:pathLst>
          </a:custGeom>
          <a:solidFill>
            <a:srgbClr val="FFD558"/>
          </a:solidFill>
        </p:spPr>
        <p:txBody>
          <a:bodyPr wrap="square" lIns="0" tIns="0" rIns="0" bIns="0" rtlCol="0"/>
          <a:lstStyle/>
          <a:p>
            <a:endParaRPr dirty="0"/>
          </a:p>
        </p:txBody>
      </p:sp>
      <p:sp>
        <p:nvSpPr>
          <p:cNvPr id="3" name="object 3">
            <a:extLst>
              <a:ext uri="{C183D7F6-B498-43B3-948B-1728B52AA6E4}">
                <adec:decorative xmlns:adec="http://schemas.microsoft.com/office/drawing/2017/decorative" val="1"/>
              </a:ext>
            </a:extLst>
          </p:cNvPr>
          <p:cNvSpPr/>
          <p:nvPr/>
        </p:nvSpPr>
        <p:spPr>
          <a:xfrm>
            <a:off x="0" y="1"/>
            <a:ext cx="7286625" cy="10287000"/>
          </a:xfrm>
          <a:custGeom>
            <a:avLst/>
            <a:gdLst/>
            <a:ahLst/>
            <a:cxnLst/>
            <a:rect l="l" t="t" r="r" b="b"/>
            <a:pathLst>
              <a:path w="7286625" h="10287000">
                <a:moveTo>
                  <a:pt x="0" y="0"/>
                </a:moveTo>
                <a:lnTo>
                  <a:pt x="7286624" y="0"/>
                </a:lnTo>
                <a:lnTo>
                  <a:pt x="7286624" y="10286999"/>
                </a:lnTo>
                <a:lnTo>
                  <a:pt x="0" y="10286999"/>
                </a:lnTo>
                <a:lnTo>
                  <a:pt x="0" y="0"/>
                </a:lnTo>
                <a:close/>
              </a:path>
            </a:pathLst>
          </a:custGeom>
          <a:solidFill>
            <a:srgbClr val="AFCC53"/>
          </a:solidFill>
        </p:spPr>
        <p:txBody>
          <a:bodyPr wrap="square" lIns="0" tIns="0" rIns="0" bIns="0" rtlCol="0"/>
          <a:lstStyle/>
          <a:p>
            <a:endParaRPr/>
          </a:p>
        </p:txBody>
      </p:sp>
      <p:sp>
        <p:nvSpPr>
          <p:cNvPr id="12" name="object 12">
            <a:extLst>
              <a:ext uri="{C183D7F6-B498-43B3-948B-1728B52AA6E4}">
                <adec:decorative xmlns:adec="http://schemas.microsoft.com/office/drawing/2017/decorative" val="1"/>
              </a:ext>
            </a:extLst>
          </p:cNvPr>
          <p:cNvSpPr/>
          <p:nvPr/>
        </p:nvSpPr>
        <p:spPr>
          <a:xfrm>
            <a:off x="8327363" y="5658575"/>
            <a:ext cx="306705" cy="743585"/>
          </a:xfrm>
          <a:custGeom>
            <a:avLst/>
            <a:gdLst/>
            <a:ahLst/>
            <a:cxnLst/>
            <a:rect l="l" t="t" r="r" b="b"/>
            <a:pathLst>
              <a:path w="306704" h="743585">
                <a:moveTo>
                  <a:pt x="129167" y="1436"/>
                </a:moveTo>
                <a:lnTo>
                  <a:pt x="51038" y="1436"/>
                </a:lnTo>
                <a:lnTo>
                  <a:pt x="128847" y="0"/>
                </a:lnTo>
                <a:lnTo>
                  <a:pt x="129167" y="1436"/>
                </a:lnTo>
                <a:close/>
              </a:path>
              <a:path w="306704" h="743585">
                <a:moveTo>
                  <a:pt x="71229" y="743003"/>
                </a:moveTo>
                <a:lnTo>
                  <a:pt x="30729" y="737575"/>
                </a:lnTo>
                <a:lnTo>
                  <a:pt x="24815" y="734123"/>
                </a:lnTo>
                <a:lnTo>
                  <a:pt x="30026" y="721284"/>
                </a:lnTo>
                <a:lnTo>
                  <a:pt x="34165" y="710110"/>
                </a:lnTo>
                <a:lnTo>
                  <a:pt x="37370" y="700234"/>
                </a:lnTo>
                <a:lnTo>
                  <a:pt x="39593" y="691780"/>
                </a:lnTo>
                <a:lnTo>
                  <a:pt x="43532" y="685704"/>
                </a:lnTo>
                <a:lnTo>
                  <a:pt x="48645" y="676491"/>
                </a:lnTo>
                <a:lnTo>
                  <a:pt x="54933" y="664141"/>
                </a:lnTo>
                <a:lnTo>
                  <a:pt x="62396" y="648654"/>
                </a:lnTo>
                <a:lnTo>
                  <a:pt x="49940" y="635560"/>
                </a:lnTo>
                <a:lnTo>
                  <a:pt x="60039" y="605607"/>
                </a:lnTo>
                <a:lnTo>
                  <a:pt x="60694" y="603942"/>
                </a:lnTo>
                <a:lnTo>
                  <a:pt x="60735" y="601787"/>
                </a:lnTo>
                <a:lnTo>
                  <a:pt x="60163" y="599140"/>
                </a:lnTo>
                <a:lnTo>
                  <a:pt x="48100" y="586454"/>
                </a:lnTo>
                <a:lnTo>
                  <a:pt x="36560" y="576599"/>
                </a:lnTo>
                <a:lnTo>
                  <a:pt x="25542" y="569575"/>
                </a:lnTo>
                <a:lnTo>
                  <a:pt x="15046" y="565382"/>
                </a:lnTo>
                <a:lnTo>
                  <a:pt x="12734" y="563875"/>
                </a:lnTo>
                <a:lnTo>
                  <a:pt x="11406" y="561453"/>
                </a:lnTo>
                <a:lnTo>
                  <a:pt x="11062" y="558116"/>
                </a:lnTo>
                <a:lnTo>
                  <a:pt x="24978" y="498371"/>
                </a:lnTo>
                <a:lnTo>
                  <a:pt x="37650" y="484489"/>
                </a:lnTo>
                <a:lnTo>
                  <a:pt x="47329" y="472850"/>
                </a:lnTo>
                <a:lnTo>
                  <a:pt x="54015" y="463452"/>
                </a:lnTo>
                <a:lnTo>
                  <a:pt x="57709" y="456296"/>
                </a:lnTo>
                <a:lnTo>
                  <a:pt x="57310" y="450470"/>
                </a:lnTo>
                <a:lnTo>
                  <a:pt x="53453" y="443346"/>
                </a:lnTo>
                <a:lnTo>
                  <a:pt x="46140" y="434923"/>
                </a:lnTo>
                <a:lnTo>
                  <a:pt x="47122" y="431996"/>
                </a:lnTo>
                <a:lnTo>
                  <a:pt x="51443" y="426908"/>
                </a:lnTo>
                <a:lnTo>
                  <a:pt x="59104" y="419658"/>
                </a:lnTo>
                <a:lnTo>
                  <a:pt x="60464" y="417542"/>
                </a:lnTo>
                <a:lnTo>
                  <a:pt x="25386" y="371174"/>
                </a:lnTo>
                <a:lnTo>
                  <a:pt x="32774" y="346207"/>
                </a:lnTo>
                <a:lnTo>
                  <a:pt x="33056" y="343693"/>
                </a:lnTo>
                <a:lnTo>
                  <a:pt x="30935" y="338365"/>
                </a:lnTo>
                <a:lnTo>
                  <a:pt x="26412" y="330222"/>
                </a:lnTo>
                <a:lnTo>
                  <a:pt x="32535" y="320280"/>
                </a:lnTo>
                <a:lnTo>
                  <a:pt x="39273" y="309885"/>
                </a:lnTo>
                <a:lnTo>
                  <a:pt x="46626" y="299035"/>
                </a:lnTo>
                <a:lnTo>
                  <a:pt x="54594" y="287732"/>
                </a:lnTo>
                <a:lnTo>
                  <a:pt x="57818" y="277429"/>
                </a:lnTo>
                <a:lnTo>
                  <a:pt x="59885" y="269037"/>
                </a:lnTo>
                <a:lnTo>
                  <a:pt x="60831" y="262565"/>
                </a:lnTo>
                <a:lnTo>
                  <a:pt x="60789" y="257022"/>
                </a:lnTo>
                <a:lnTo>
                  <a:pt x="60482" y="253549"/>
                </a:lnTo>
                <a:lnTo>
                  <a:pt x="59185" y="250647"/>
                </a:lnTo>
                <a:lnTo>
                  <a:pt x="56900" y="248317"/>
                </a:lnTo>
                <a:lnTo>
                  <a:pt x="48220" y="243263"/>
                </a:lnTo>
                <a:lnTo>
                  <a:pt x="41876" y="239125"/>
                </a:lnTo>
                <a:lnTo>
                  <a:pt x="37867" y="235904"/>
                </a:lnTo>
                <a:lnTo>
                  <a:pt x="36193" y="233598"/>
                </a:lnTo>
                <a:lnTo>
                  <a:pt x="44310" y="203679"/>
                </a:lnTo>
                <a:lnTo>
                  <a:pt x="44880" y="200464"/>
                </a:lnTo>
                <a:lnTo>
                  <a:pt x="9778" y="176277"/>
                </a:lnTo>
                <a:lnTo>
                  <a:pt x="3529" y="175846"/>
                </a:lnTo>
                <a:lnTo>
                  <a:pt x="1141" y="173954"/>
                </a:lnTo>
                <a:lnTo>
                  <a:pt x="0" y="172151"/>
                </a:lnTo>
                <a:lnTo>
                  <a:pt x="106" y="170437"/>
                </a:lnTo>
                <a:lnTo>
                  <a:pt x="1813" y="160818"/>
                </a:lnTo>
                <a:lnTo>
                  <a:pt x="6429" y="149230"/>
                </a:lnTo>
                <a:lnTo>
                  <a:pt x="13953" y="135671"/>
                </a:lnTo>
                <a:lnTo>
                  <a:pt x="24385" y="120143"/>
                </a:lnTo>
                <a:lnTo>
                  <a:pt x="23078" y="116364"/>
                </a:lnTo>
                <a:lnTo>
                  <a:pt x="22879" y="111165"/>
                </a:lnTo>
                <a:lnTo>
                  <a:pt x="23788" y="104546"/>
                </a:lnTo>
                <a:lnTo>
                  <a:pt x="24359" y="100235"/>
                </a:lnTo>
                <a:lnTo>
                  <a:pt x="25982" y="93553"/>
                </a:lnTo>
                <a:lnTo>
                  <a:pt x="28659" y="84497"/>
                </a:lnTo>
                <a:lnTo>
                  <a:pt x="32388" y="73069"/>
                </a:lnTo>
                <a:lnTo>
                  <a:pt x="56849" y="52195"/>
                </a:lnTo>
                <a:lnTo>
                  <a:pt x="53174" y="45075"/>
                </a:lnTo>
                <a:lnTo>
                  <a:pt x="48827" y="35228"/>
                </a:lnTo>
                <a:lnTo>
                  <a:pt x="43808" y="22655"/>
                </a:lnTo>
                <a:lnTo>
                  <a:pt x="38118" y="7355"/>
                </a:lnTo>
                <a:lnTo>
                  <a:pt x="36902" y="3218"/>
                </a:lnTo>
                <a:lnTo>
                  <a:pt x="41208" y="1245"/>
                </a:lnTo>
                <a:lnTo>
                  <a:pt x="51038" y="1436"/>
                </a:lnTo>
                <a:lnTo>
                  <a:pt x="129167" y="1436"/>
                </a:lnTo>
                <a:lnTo>
                  <a:pt x="143584" y="66019"/>
                </a:lnTo>
                <a:lnTo>
                  <a:pt x="160336" y="83638"/>
                </a:lnTo>
                <a:lnTo>
                  <a:pt x="176525" y="102725"/>
                </a:lnTo>
                <a:lnTo>
                  <a:pt x="212865" y="153559"/>
                </a:lnTo>
                <a:lnTo>
                  <a:pt x="233775" y="190996"/>
                </a:lnTo>
                <a:lnTo>
                  <a:pt x="255513" y="233938"/>
                </a:lnTo>
                <a:lnTo>
                  <a:pt x="274142" y="277550"/>
                </a:lnTo>
                <a:lnTo>
                  <a:pt x="291549" y="335158"/>
                </a:lnTo>
                <a:lnTo>
                  <a:pt x="302283" y="389203"/>
                </a:lnTo>
                <a:lnTo>
                  <a:pt x="305927" y="427319"/>
                </a:lnTo>
                <a:lnTo>
                  <a:pt x="306303" y="439563"/>
                </a:lnTo>
                <a:lnTo>
                  <a:pt x="306260" y="451578"/>
                </a:lnTo>
                <a:lnTo>
                  <a:pt x="305795" y="463452"/>
                </a:lnTo>
                <a:lnTo>
                  <a:pt x="305648" y="470959"/>
                </a:lnTo>
                <a:lnTo>
                  <a:pt x="299686" y="509205"/>
                </a:lnTo>
                <a:lnTo>
                  <a:pt x="290837" y="554430"/>
                </a:lnTo>
                <a:lnTo>
                  <a:pt x="281345" y="593147"/>
                </a:lnTo>
                <a:lnTo>
                  <a:pt x="267782" y="633082"/>
                </a:lnTo>
                <a:lnTo>
                  <a:pt x="235947" y="672889"/>
                </a:lnTo>
                <a:lnTo>
                  <a:pt x="181389" y="703702"/>
                </a:lnTo>
                <a:lnTo>
                  <a:pt x="144068" y="721284"/>
                </a:lnTo>
                <a:lnTo>
                  <a:pt x="89124" y="739437"/>
                </a:lnTo>
                <a:lnTo>
                  <a:pt x="71229" y="743003"/>
                </a:lnTo>
                <a:close/>
              </a:path>
            </a:pathLst>
          </a:custGeom>
          <a:solidFill>
            <a:srgbClr val="FFF9E7"/>
          </a:solidFill>
        </p:spPr>
        <p:txBody>
          <a:bodyPr wrap="square" lIns="0" tIns="0" rIns="0" bIns="0" rtlCol="0"/>
          <a:lstStyle/>
          <a:p>
            <a:endParaRPr/>
          </a:p>
        </p:txBody>
      </p:sp>
      <p:sp>
        <p:nvSpPr>
          <p:cNvPr id="32" name="object 32">
            <a:extLst>
              <a:ext uri="{C183D7F6-B498-43B3-948B-1728B52AA6E4}">
                <adec:decorative xmlns:adec="http://schemas.microsoft.com/office/drawing/2017/decorative" val="1"/>
              </a:ext>
            </a:extLst>
          </p:cNvPr>
          <p:cNvSpPr/>
          <p:nvPr/>
        </p:nvSpPr>
        <p:spPr>
          <a:xfrm>
            <a:off x="2584466" y="6432774"/>
            <a:ext cx="614680" cy="622935"/>
          </a:xfrm>
          <a:custGeom>
            <a:avLst/>
            <a:gdLst/>
            <a:ahLst/>
            <a:cxnLst/>
            <a:rect l="l" t="t" r="r" b="b"/>
            <a:pathLst>
              <a:path w="614680" h="622935">
                <a:moveTo>
                  <a:pt x="362187" y="156396"/>
                </a:moveTo>
                <a:lnTo>
                  <a:pt x="265909" y="156396"/>
                </a:lnTo>
                <a:lnTo>
                  <a:pt x="284295" y="129145"/>
                </a:lnTo>
                <a:lnTo>
                  <a:pt x="303462" y="100378"/>
                </a:lnTo>
                <a:lnTo>
                  <a:pt x="346758" y="43554"/>
                </a:lnTo>
                <a:lnTo>
                  <a:pt x="379667" y="18752"/>
                </a:lnTo>
                <a:lnTo>
                  <a:pt x="418909" y="2122"/>
                </a:lnTo>
                <a:lnTo>
                  <a:pt x="454139" y="0"/>
                </a:lnTo>
                <a:lnTo>
                  <a:pt x="482584" y="15561"/>
                </a:lnTo>
                <a:lnTo>
                  <a:pt x="499909" y="43885"/>
                </a:lnTo>
                <a:lnTo>
                  <a:pt x="501778" y="80050"/>
                </a:lnTo>
                <a:lnTo>
                  <a:pt x="498711" y="93507"/>
                </a:lnTo>
                <a:lnTo>
                  <a:pt x="414153" y="93507"/>
                </a:lnTo>
                <a:lnTo>
                  <a:pt x="379016" y="128897"/>
                </a:lnTo>
                <a:lnTo>
                  <a:pt x="362187" y="156396"/>
                </a:lnTo>
                <a:close/>
              </a:path>
              <a:path w="614680" h="622935">
                <a:moveTo>
                  <a:pt x="123103" y="586771"/>
                </a:moveTo>
                <a:lnTo>
                  <a:pt x="72724" y="569632"/>
                </a:lnTo>
                <a:lnTo>
                  <a:pt x="40562" y="530787"/>
                </a:lnTo>
                <a:lnTo>
                  <a:pt x="30179" y="455908"/>
                </a:lnTo>
                <a:lnTo>
                  <a:pt x="48890" y="409989"/>
                </a:lnTo>
                <a:lnTo>
                  <a:pt x="81621" y="370633"/>
                </a:lnTo>
                <a:lnTo>
                  <a:pt x="122428" y="340818"/>
                </a:lnTo>
                <a:lnTo>
                  <a:pt x="129705" y="336871"/>
                </a:lnTo>
                <a:lnTo>
                  <a:pt x="153305" y="324826"/>
                </a:lnTo>
                <a:lnTo>
                  <a:pt x="117530" y="295842"/>
                </a:lnTo>
                <a:lnTo>
                  <a:pt x="84747" y="264814"/>
                </a:lnTo>
                <a:lnTo>
                  <a:pt x="56000" y="230552"/>
                </a:lnTo>
                <a:lnTo>
                  <a:pt x="32462" y="192086"/>
                </a:lnTo>
                <a:lnTo>
                  <a:pt x="8357" y="137536"/>
                </a:lnTo>
                <a:lnTo>
                  <a:pt x="0" y="78133"/>
                </a:lnTo>
                <a:lnTo>
                  <a:pt x="5850" y="53251"/>
                </a:lnTo>
                <a:lnTo>
                  <a:pt x="18972" y="33379"/>
                </a:lnTo>
                <a:lnTo>
                  <a:pt x="38407" y="19813"/>
                </a:lnTo>
                <a:lnTo>
                  <a:pt x="63196" y="13850"/>
                </a:lnTo>
                <a:lnTo>
                  <a:pt x="98344" y="15852"/>
                </a:lnTo>
                <a:lnTo>
                  <a:pt x="159370" y="42056"/>
                </a:lnTo>
                <a:lnTo>
                  <a:pt x="207537" y="86401"/>
                </a:lnTo>
                <a:lnTo>
                  <a:pt x="209798" y="89031"/>
                </a:lnTo>
                <a:lnTo>
                  <a:pt x="67164" y="89031"/>
                </a:lnTo>
                <a:lnTo>
                  <a:pt x="81928" y="138264"/>
                </a:lnTo>
                <a:lnTo>
                  <a:pt x="103490" y="182399"/>
                </a:lnTo>
                <a:lnTo>
                  <a:pt x="131483" y="222066"/>
                </a:lnTo>
                <a:lnTo>
                  <a:pt x="165542" y="257893"/>
                </a:lnTo>
                <a:lnTo>
                  <a:pt x="205299" y="290511"/>
                </a:lnTo>
                <a:lnTo>
                  <a:pt x="598961" y="290511"/>
                </a:lnTo>
                <a:lnTo>
                  <a:pt x="608462" y="303404"/>
                </a:lnTo>
                <a:lnTo>
                  <a:pt x="609934" y="310975"/>
                </a:lnTo>
                <a:lnTo>
                  <a:pt x="458673" y="310975"/>
                </a:lnTo>
                <a:lnTo>
                  <a:pt x="427985" y="314290"/>
                </a:lnTo>
                <a:lnTo>
                  <a:pt x="396612" y="324766"/>
                </a:lnTo>
                <a:lnTo>
                  <a:pt x="429842" y="334327"/>
                </a:lnTo>
                <a:lnTo>
                  <a:pt x="460406" y="337684"/>
                </a:lnTo>
                <a:lnTo>
                  <a:pt x="612735" y="337684"/>
                </a:lnTo>
                <a:lnTo>
                  <a:pt x="603101" y="363814"/>
                </a:lnTo>
                <a:lnTo>
                  <a:pt x="572623" y="392911"/>
                </a:lnTo>
                <a:lnTo>
                  <a:pt x="556683" y="401647"/>
                </a:lnTo>
                <a:lnTo>
                  <a:pt x="292040" y="401647"/>
                </a:lnTo>
                <a:lnTo>
                  <a:pt x="293912" y="403620"/>
                </a:lnTo>
                <a:lnTo>
                  <a:pt x="293992" y="403856"/>
                </a:lnTo>
                <a:lnTo>
                  <a:pt x="294220" y="404271"/>
                </a:lnTo>
                <a:lnTo>
                  <a:pt x="181864" y="404271"/>
                </a:lnTo>
                <a:lnTo>
                  <a:pt x="175448" y="406439"/>
                </a:lnTo>
                <a:lnTo>
                  <a:pt x="168970" y="408507"/>
                </a:lnTo>
                <a:lnTo>
                  <a:pt x="122398" y="441238"/>
                </a:lnTo>
                <a:lnTo>
                  <a:pt x="109042" y="482795"/>
                </a:lnTo>
                <a:lnTo>
                  <a:pt x="109571" y="490322"/>
                </a:lnTo>
                <a:lnTo>
                  <a:pt x="115422" y="497477"/>
                </a:lnTo>
                <a:lnTo>
                  <a:pt x="118822" y="504804"/>
                </a:lnTo>
                <a:lnTo>
                  <a:pt x="233889" y="504804"/>
                </a:lnTo>
                <a:lnTo>
                  <a:pt x="226464" y="513733"/>
                </a:lnTo>
                <a:lnTo>
                  <a:pt x="214770" y="527919"/>
                </a:lnTo>
                <a:lnTo>
                  <a:pt x="202618" y="542219"/>
                </a:lnTo>
                <a:lnTo>
                  <a:pt x="189875" y="556232"/>
                </a:lnTo>
                <a:lnTo>
                  <a:pt x="169691" y="573244"/>
                </a:lnTo>
                <a:lnTo>
                  <a:pt x="147398" y="583679"/>
                </a:lnTo>
                <a:lnTo>
                  <a:pt x="123103" y="586771"/>
                </a:lnTo>
                <a:close/>
              </a:path>
              <a:path w="614680" h="622935">
                <a:moveTo>
                  <a:pt x="598961" y="290511"/>
                </a:moveTo>
                <a:lnTo>
                  <a:pt x="205299" y="290511"/>
                </a:lnTo>
                <a:lnTo>
                  <a:pt x="201848" y="241189"/>
                </a:lnTo>
                <a:lnTo>
                  <a:pt x="187468" y="193657"/>
                </a:lnTo>
                <a:lnTo>
                  <a:pt x="164483" y="151296"/>
                </a:lnTo>
                <a:lnTo>
                  <a:pt x="135220" y="117484"/>
                </a:lnTo>
                <a:lnTo>
                  <a:pt x="102005" y="95602"/>
                </a:lnTo>
                <a:lnTo>
                  <a:pt x="67164" y="89031"/>
                </a:lnTo>
                <a:lnTo>
                  <a:pt x="209798" y="89031"/>
                </a:lnTo>
                <a:lnTo>
                  <a:pt x="227932" y="110130"/>
                </a:lnTo>
                <a:lnTo>
                  <a:pt x="247239" y="133813"/>
                </a:lnTo>
                <a:lnTo>
                  <a:pt x="265909" y="156396"/>
                </a:lnTo>
                <a:lnTo>
                  <a:pt x="362187" y="156396"/>
                </a:lnTo>
                <a:lnTo>
                  <a:pt x="353952" y="169854"/>
                </a:lnTo>
                <a:lnTo>
                  <a:pt x="336638" y="215155"/>
                </a:lnTo>
                <a:lnTo>
                  <a:pt x="324752" y="263579"/>
                </a:lnTo>
                <a:lnTo>
                  <a:pt x="572768" y="263579"/>
                </a:lnTo>
                <a:lnTo>
                  <a:pt x="575749" y="265430"/>
                </a:lnTo>
                <a:lnTo>
                  <a:pt x="587811" y="275378"/>
                </a:lnTo>
                <a:lnTo>
                  <a:pt x="598961" y="290511"/>
                </a:lnTo>
                <a:close/>
              </a:path>
              <a:path w="614680" h="622935">
                <a:moveTo>
                  <a:pt x="572768" y="263579"/>
                </a:moveTo>
                <a:lnTo>
                  <a:pt x="324752" y="263579"/>
                </a:lnTo>
                <a:lnTo>
                  <a:pt x="358258" y="227197"/>
                </a:lnTo>
                <a:lnTo>
                  <a:pt x="382246" y="185582"/>
                </a:lnTo>
                <a:lnTo>
                  <a:pt x="399837" y="140448"/>
                </a:lnTo>
                <a:lnTo>
                  <a:pt x="414153" y="93507"/>
                </a:lnTo>
                <a:lnTo>
                  <a:pt x="498711" y="93507"/>
                </a:lnTo>
                <a:lnTo>
                  <a:pt x="493341" y="117064"/>
                </a:lnTo>
                <a:lnTo>
                  <a:pt x="482924" y="153739"/>
                </a:lnTo>
                <a:lnTo>
                  <a:pt x="471624" y="190315"/>
                </a:lnTo>
                <a:lnTo>
                  <a:pt x="460540" y="227035"/>
                </a:lnTo>
                <a:lnTo>
                  <a:pt x="514294" y="238412"/>
                </a:lnTo>
                <a:lnTo>
                  <a:pt x="562118" y="256965"/>
                </a:lnTo>
                <a:lnTo>
                  <a:pt x="572768" y="263579"/>
                </a:lnTo>
                <a:close/>
              </a:path>
              <a:path w="614680" h="622935">
                <a:moveTo>
                  <a:pt x="612735" y="337684"/>
                </a:moveTo>
                <a:lnTo>
                  <a:pt x="460406" y="337684"/>
                </a:lnTo>
                <a:lnTo>
                  <a:pt x="487809" y="334833"/>
                </a:lnTo>
                <a:lnTo>
                  <a:pt x="511558" y="325770"/>
                </a:lnTo>
                <a:lnTo>
                  <a:pt x="487067" y="314807"/>
                </a:lnTo>
                <a:lnTo>
                  <a:pt x="458673" y="310975"/>
                </a:lnTo>
                <a:lnTo>
                  <a:pt x="609934" y="310975"/>
                </a:lnTo>
                <a:lnTo>
                  <a:pt x="614303" y="333431"/>
                </a:lnTo>
                <a:lnTo>
                  <a:pt x="612735" y="337684"/>
                </a:lnTo>
                <a:close/>
              </a:path>
              <a:path w="614680" h="622935">
                <a:moveTo>
                  <a:pt x="467987" y="536854"/>
                </a:moveTo>
                <a:lnTo>
                  <a:pt x="377500" y="536854"/>
                </a:lnTo>
                <a:lnTo>
                  <a:pt x="382218" y="500506"/>
                </a:lnTo>
                <a:lnTo>
                  <a:pt x="366669" y="461676"/>
                </a:lnTo>
                <a:lnTo>
                  <a:pt x="335658" y="427185"/>
                </a:lnTo>
                <a:lnTo>
                  <a:pt x="294111" y="403922"/>
                </a:lnTo>
                <a:lnTo>
                  <a:pt x="294067" y="403784"/>
                </a:lnTo>
                <a:lnTo>
                  <a:pt x="293912" y="403620"/>
                </a:lnTo>
                <a:lnTo>
                  <a:pt x="293787" y="403252"/>
                </a:lnTo>
                <a:lnTo>
                  <a:pt x="293697" y="402567"/>
                </a:lnTo>
                <a:lnTo>
                  <a:pt x="293119" y="401778"/>
                </a:lnTo>
                <a:lnTo>
                  <a:pt x="292480" y="401778"/>
                </a:lnTo>
                <a:lnTo>
                  <a:pt x="292040" y="401647"/>
                </a:lnTo>
                <a:lnTo>
                  <a:pt x="556683" y="401647"/>
                </a:lnTo>
                <a:lnTo>
                  <a:pt x="556444" y="401778"/>
                </a:lnTo>
                <a:lnTo>
                  <a:pt x="293119" y="401778"/>
                </a:lnTo>
                <a:lnTo>
                  <a:pt x="556440" y="401780"/>
                </a:lnTo>
                <a:lnTo>
                  <a:pt x="543745" y="408737"/>
                </a:lnTo>
                <a:lnTo>
                  <a:pt x="513475" y="418684"/>
                </a:lnTo>
                <a:lnTo>
                  <a:pt x="482498" y="423719"/>
                </a:lnTo>
                <a:lnTo>
                  <a:pt x="451498" y="424813"/>
                </a:lnTo>
                <a:lnTo>
                  <a:pt x="456293" y="448400"/>
                </a:lnTo>
                <a:lnTo>
                  <a:pt x="461234" y="471842"/>
                </a:lnTo>
                <a:lnTo>
                  <a:pt x="465596" y="495250"/>
                </a:lnTo>
                <a:lnTo>
                  <a:pt x="468653" y="518733"/>
                </a:lnTo>
                <a:lnTo>
                  <a:pt x="467987" y="536854"/>
                </a:lnTo>
                <a:close/>
              </a:path>
              <a:path w="614680" h="622935">
                <a:moveTo>
                  <a:pt x="294111" y="403922"/>
                </a:moveTo>
                <a:lnTo>
                  <a:pt x="293912" y="403620"/>
                </a:lnTo>
                <a:lnTo>
                  <a:pt x="294067" y="403784"/>
                </a:lnTo>
                <a:lnTo>
                  <a:pt x="294111" y="403922"/>
                </a:lnTo>
                <a:close/>
              </a:path>
              <a:path w="614680" h="622935">
                <a:moveTo>
                  <a:pt x="233889" y="504804"/>
                </a:moveTo>
                <a:lnTo>
                  <a:pt x="118822" y="504804"/>
                </a:lnTo>
                <a:lnTo>
                  <a:pt x="125253" y="501622"/>
                </a:lnTo>
                <a:lnTo>
                  <a:pt x="134335" y="500140"/>
                </a:lnTo>
                <a:lnTo>
                  <a:pt x="137671" y="494977"/>
                </a:lnTo>
                <a:lnTo>
                  <a:pt x="150889" y="473999"/>
                </a:lnTo>
                <a:lnTo>
                  <a:pt x="163752" y="452794"/>
                </a:lnTo>
                <a:lnTo>
                  <a:pt x="189131" y="410162"/>
                </a:lnTo>
                <a:lnTo>
                  <a:pt x="181864" y="404271"/>
                </a:lnTo>
                <a:lnTo>
                  <a:pt x="294220" y="404271"/>
                </a:lnTo>
                <a:lnTo>
                  <a:pt x="306139" y="442255"/>
                </a:lnTo>
                <a:lnTo>
                  <a:pt x="323961" y="477195"/>
                </a:lnTo>
                <a:lnTo>
                  <a:pt x="341187" y="500060"/>
                </a:lnTo>
                <a:lnTo>
                  <a:pt x="237835" y="500060"/>
                </a:lnTo>
                <a:lnTo>
                  <a:pt x="233889" y="504804"/>
                </a:lnTo>
                <a:close/>
              </a:path>
              <a:path w="614680" h="622935">
                <a:moveTo>
                  <a:pt x="384588" y="622533"/>
                </a:moveTo>
                <a:lnTo>
                  <a:pt x="330964" y="607142"/>
                </a:lnTo>
                <a:lnTo>
                  <a:pt x="289385" y="567010"/>
                </a:lnTo>
                <a:lnTo>
                  <a:pt x="254984" y="522497"/>
                </a:lnTo>
                <a:lnTo>
                  <a:pt x="237835" y="500060"/>
                </a:lnTo>
                <a:lnTo>
                  <a:pt x="341187" y="500060"/>
                </a:lnTo>
                <a:lnTo>
                  <a:pt x="347694" y="508697"/>
                </a:lnTo>
                <a:lnTo>
                  <a:pt x="377500" y="536854"/>
                </a:lnTo>
                <a:lnTo>
                  <a:pt x="467987" y="536854"/>
                </a:lnTo>
                <a:lnTo>
                  <a:pt x="467532" y="549227"/>
                </a:lnTo>
                <a:lnTo>
                  <a:pt x="458215" y="575856"/>
                </a:lnTo>
                <a:lnTo>
                  <a:pt x="440629" y="597882"/>
                </a:lnTo>
                <a:lnTo>
                  <a:pt x="414703" y="614564"/>
                </a:lnTo>
                <a:lnTo>
                  <a:pt x="384588" y="622533"/>
                </a:lnTo>
                <a:close/>
              </a:path>
            </a:pathLst>
          </a:custGeom>
          <a:solidFill>
            <a:srgbClr val="AFCC53"/>
          </a:solidFill>
        </p:spPr>
        <p:txBody>
          <a:bodyPr wrap="square" lIns="0" tIns="0" rIns="0" bIns="0" rtlCol="0"/>
          <a:lstStyle/>
          <a:p>
            <a:endParaRPr/>
          </a:p>
        </p:txBody>
      </p:sp>
      <p:sp>
        <p:nvSpPr>
          <p:cNvPr id="37" name="Title 1">
            <a:extLst>
              <a:ext uri="{FF2B5EF4-FFF2-40B4-BE49-F238E27FC236}">
                <a16:creationId xmlns:a16="http://schemas.microsoft.com/office/drawing/2014/main" id="{DDE9CACE-2D3A-D4CD-89D3-79E43550D30C}"/>
              </a:ext>
            </a:extLst>
          </p:cNvPr>
          <p:cNvSpPr txBox="1">
            <a:spLocks noGrp="1"/>
          </p:cNvSpPr>
          <p:nvPr>
            <p:ph type="title" idx="4294967295"/>
          </p:nvPr>
        </p:nvSpPr>
        <p:spPr>
          <a:xfrm>
            <a:off x="385014" y="2623091"/>
            <a:ext cx="6547595" cy="40321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defRPr sz="6000" b="1" i="0">
                <a:solidFill>
                  <a:srgbClr val="FFF9E7"/>
                </a:solidFill>
                <a:latin typeface="Calibri"/>
                <a:ea typeface="+mj-ea"/>
                <a:cs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mj-lt"/>
                <a:ea typeface="+mj-ea"/>
                <a:cs typeface="+mj-cs"/>
              </a:rPr>
              <a:t>Lunch Meal Pattern: </a:t>
            </a:r>
            <a:br>
              <a:rPr kumimoji="0" lang="en-US" sz="5400" b="1" i="0" u="none" strike="noStrike" kern="1200" cap="none" spc="0" normalizeH="0" baseline="0" noProof="0" dirty="0">
                <a:ln>
                  <a:noFill/>
                </a:ln>
                <a:solidFill>
                  <a:schemeClr val="bg1"/>
                </a:solidFill>
                <a:effectLst/>
                <a:uLnTx/>
                <a:uFillTx/>
                <a:latin typeface="+mj-lt"/>
                <a:ea typeface="+mj-ea"/>
                <a:cs typeface="+mj-cs"/>
              </a:rPr>
            </a:br>
            <a:r>
              <a:rPr kumimoji="0" lang="en-US" sz="5400" b="1" i="0" u="none" strike="noStrike" kern="1200" cap="none" spc="0" normalizeH="0" baseline="0" noProof="0" dirty="0">
                <a:ln>
                  <a:noFill/>
                </a:ln>
                <a:solidFill>
                  <a:schemeClr val="bg1"/>
                </a:solidFill>
                <a:effectLst/>
                <a:uLnTx/>
                <a:uFillTx/>
                <a:latin typeface="+mj-lt"/>
                <a:ea typeface="+mj-ea"/>
                <a:cs typeface="+mj-cs"/>
              </a:rPr>
              <a:t>5 Required Components</a:t>
            </a:r>
          </a:p>
        </p:txBody>
      </p:sp>
      <p:sp>
        <p:nvSpPr>
          <p:cNvPr id="42" name="object 24">
            <a:extLst>
              <a:ext uri="{FF2B5EF4-FFF2-40B4-BE49-F238E27FC236}">
                <a16:creationId xmlns:a16="http://schemas.microsoft.com/office/drawing/2014/main" id="{69FE9FB6-AD42-E5C6-91E6-DC5AA5B52AE3}"/>
              </a:ext>
              <a:ext uri="{C183D7F6-B498-43B3-948B-1728B52AA6E4}">
                <adec:decorative xmlns:adec="http://schemas.microsoft.com/office/drawing/2017/decorative" val="1"/>
              </a:ext>
            </a:extLst>
          </p:cNvPr>
          <p:cNvSpPr/>
          <p:nvPr/>
        </p:nvSpPr>
        <p:spPr>
          <a:xfrm>
            <a:off x="385014" y="410586"/>
            <a:ext cx="1215390" cy="843280"/>
          </a:xfrm>
          <a:custGeom>
            <a:avLst/>
            <a:gdLst/>
            <a:ahLst/>
            <a:cxnLst/>
            <a:rect l="l" t="t" r="r" b="b"/>
            <a:pathLst>
              <a:path w="1215390" h="843280">
                <a:moveTo>
                  <a:pt x="859900" y="466090"/>
                </a:moveTo>
                <a:lnTo>
                  <a:pt x="746724" y="466090"/>
                </a:lnTo>
                <a:lnTo>
                  <a:pt x="778406" y="462280"/>
                </a:lnTo>
                <a:lnTo>
                  <a:pt x="812864" y="453390"/>
                </a:lnTo>
                <a:lnTo>
                  <a:pt x="842112" y="440690"/>
                </a:lnTo>
                <a:lnTo>
                  <a:pt x="869539" y="420370"/>
                </a:lnTo>
                <a:lnTo>
                  <a:pt x="894782" y="394970"/>
                </a:lnTo>
                <a:lnTo>
                  <a:pt x="917476" y="364490"/>
                </a:lnTo>
                <a:lnTo>
                  <a:pt x="909740" y="356870"/>
                </a:lnTo>
                <a:lnTo>
                  <a:pt x="902185" y="349250"/>
                </a:lnTo>
                <a:lnTo>
                  <a:pt x="894812" y="340360"/>
                </a:lnTo>
                <a:lnTo>
                  <a:pt x="887622" y="332740"/>
                </a:lnTo>
                <a:lnTo>
                  <a:pt x="859975" y="294640"/>
                </a:lnTo>
                <a:lnTo>
                  <a:pt x="837974" y="254000"/>
                </a:lnTo>
                <a:lnTo>
                  <a:pt x="822374" y="210820"/>
                </a:lnTo>
                <a:lnTo>
                  <a:pt x="813926" y="168910"/>
                </a:lnTo>
                <a:lnTo>
                  <a:pt x="813386" y="127000"/>
                </a:lnTo>
                <a:lnTo>
                  <a:pt x="821507" y="86360"/>
                </a:lnTo>
                <a:lnTo>
                  <a:pt x="839043" y="49530"/>
                </a:lnTo>
                <a:lnTo>
                  <a:pt x="866748" y="15240"/>
                </a:lnTo>
                <a:lnTo>
                  <a:pt x="894361" y="0"/>
                </a:lnTo>
                <a:lnTo>
                  <a:pt x="903398" y="0"/>
                </a:lnTo>
                <a:lnTo>
                  <a:pt x="940261" y="13970"/>
                </a:lnTo>
                <a:lnTo>
                  <a:pt x="956551" y="30480"/>
                </a:lnTo>
                <a:lnTo>
                  <a:pt x="898544" y="30480"/>
                </a:lnTo>
                <a:lnTo>
                  <a:pt x="893447" y="33020"/>
                </a:lnTo>
                <a:lnTo>
                  <a:pt x="888107" y="38100"/>
                </a:lnTo>
                <a:lnTo>
                  <a:pt x="861669" y="71120"/>
                </a:lnTo>
                <a:lnTo>
                  <a:pt x="847111" y="109220"/>
                </a:lnTo>
                <a:lnTo>
                  <a:pt x="843265" y="149860"/>
                </a:lnTo>
                <a:lnTo>
                  <a:pt x="848964" y="191770"/>
                </a:lnTo>
                <a:lnTo>
                  <a:pt x="863039" y="233680"/>
                </a:lnTo>
                <a:lnTo>
                  <a:pt x="884324" y="274320"/>
                </a:lnTo>
                <a:lnTo>
                  <a:pt x="911651" y="312420"/>
                </a:lnTo>
                <a:lnTo>
                  <a:pt x="934224" y="336550"/>
                </a:lnTo>
                <a:lnTo>
                  <a:pt x="968826" y="336550"/>
                </a:lnTo>
                <a:lnTo>
                  <a:pt x="958010" y="358140"/>
                </a:lnTo>
                <a:lnTo>
                  <a:pt x="997197" y="384810"/>
                </a:lnTo>
                <a:lnTo>
                  <a:pt x="940777" y="384810"/>
                </a:lnTo>
                <a:lnTo>
                  <a:pt x="914784" y="419100"/>
                </a:lnTo>
                <a:lnTo>
                  <a:pt x="885923" y="447040"/>
                </a:lnTo>
                <a:lnTo>
                  <a:pt x="859900" y="466090"/>
                </a:lnTo>
                <a:close/>
              </a:path>
              <a:path w="1215390" h="843280">
                <a:moveTo>
                  <a:pt x="968826" y="336550"/>
                </a:moveTo>
                <a:lnTo>
                  <a:pt x="934224" y="336550"/>
                </a:lnTo>
                <a:lnTo>
                  <a:pt x="957517" y="287020"/>
                </a:lnTo>
                <a:lnTo>
                  <a:pt x="973483" y="236220"/>
                </a:lnTo>
                <a:lnTo>
                  <a:pt x="980985" y="186690"/>
                </a:lnTo>
                <a:lnTo>
                  <a:pt x="978884" y="142240"/>
                </a:lnTo>
                <a:lnTo>
                  <a:pt x="973260" y="123190"/>
                </a:lnTo>
                <a:lnTo>
                  <a:pt x="947448" y="69850"/>
                </a:lnTo>
                <a:lnTo>
                  <a:pt x="923028" y="39370"/>
                </a:lnTo>
                <a:lnTo>
                  <a:pt x="903641" y="30480"/>
                </a:lnTo>
                <a:lnTo>
                  <a:pt x="956551" y="30480"/>
                </a:lnTo>
                <a:lnTo>
                  <a:pt x="990504" y="83820"/>
                </a:lnTo>
                <a:lnTo>
                  <a:pt x="1009467" y="137160"/>
                </a:lnTo>
                <a:lnTo>
                  <a:pt x="1012364" y="176530"/>
                </a:lnTo>
                <a:lnTo>
                  <a:pt x="1008061" y="220980"/>
                </a:lnTo>
                <a:lnTo>
                  <a:pt x="997164" y="266700"/>
                </a:lnTo>
                <a:lnTo>
                  <a:pt x="980278" y="313690"/>
                </a:lnTo>
                <a:lnTo>
                  <a:pt x="968826" y="336550"/>
                </a:lnTo>
                <a:close/>
              </a:path>
              <a:path w="1215390" h="843280">
                <a:moveTo>
                  <a:pt x="587242" y="612140"/>
                </a:moveTo>
                <a:lnTo>
                  <a:pt x="501521" y="612140"/>
                </a:lnTo>
                <a:lnTo>
                  <a:pt x="535892" y="604520"/>
                </a:lnTo>
                <a:lnTo>
                  <a:pt x="567123" y="588010"/>
                </a:lnTo>
                <a:lnTo>
                  <a:pt x="611249" y="544830"/>
                </a:lnTo>
                <a:lnTo>
                  <a:pt x="639449" y="499110"/>
                </a:lnTo>
                <a:lnTo>
                  <a:pt x="651456" y="474980"/>
                </a:lnTo>
                <a:lnTo>
                  <a:pt x="611038" y="444500"/>
                </a:lnTo>
                <a:lnTo>
                  <a:pt x="579486" y="405130"/>
                </a:lnTo>
                <a:lnTo>
                  <a:pt x="556644" y="360680"/>
                </a:lnTo>
                <a:lnTo>
                  <a:pt x="542359" y="312420"/>
                </a:lnTo>
                <a:lnTo>
                  <a:pt x="536474" y="262890"/>
                </a:lnTo>
                <a:lnTo>
                  <a:pt x="538835" y="215900"/>
                </a:lnTo>
                <a:lnTo>
                  <a:pt x="549598" y="172720"/>
                </a:lnTo>
                <a:lnTo>
                  <a:pt x="568325" y="138430"/>
                </a:lnTo>
                <a:lnTo>
                  <a:pt x="594334" y="113030"/>
                </a:lnTo>
                <a:lnTo>
                  <a:pt x="626942" y="101600"/>
                </a:lnTo>
                <a:lnTo>
                  <a:pt x="650057" y="101600"/>
                </a:lnTo>
                <a:lnTo>
                  <a:pt x="670237" y="107950"/>
                </a:lnTo>
                <a:lnTo>
                  <a:pt x="687458" y="121920"/>
                </a:lnTo>
                <a:lnTo>
                  <a:pt x="696003" y="133350"/>
                </a:lnTo>
                <a:lnTo>
                  <a:pt x="631311" y="133350"/>
                </a:lnTo>
                <a:lnTo>
                  <a:pt x="615557" y="137160"/>
                </a:lnTo>
                <a:lnTo>
                  <a:pt x="582039" y="176530"/>
                </a:lnTo>
                <a:lnTo>
                  <a:pt x="569478" y="220980"/>
                </a:lnTo>
                <a:lnTo>
                  <a:pt x="567430" y="246380"/>
                </a:lnTo>
                <a:lnTo>
                  <a:pt x="568204" y="273050"/>
                </a:lnTo>
                <a:lnTo>
                  <a:pt x="576642" y="322580"/>
                </a:lnTo>
                <a:lnTo>
                  <a:pt x="594569" y="369570"/>
                </a:lnTo>
                <a:lnTo>
                  <a:pt x="622372" y="411480"/>
                </a:lnTo>
                <a:lnTo>
                  <a:pt x="660437" y="443230"/>
                </a:lnTo>
                <a:lnTo>
                  <a:pt x="661408" y="444500"/>
                </a:lnTo>
                <a:lnTo>
                  <a:pt x="662136" y="444500"/>
                </a:lnTo>
                <a:lnTo>
                  <a:pt x="663107" y="445770"/>
                </a:lnTo>
                <a:lnTo>
                  <a:pt x="695313" y="445770"/>
                </a:lnTo>
                <a:lnTo>
                  <a:pt x="691505" y="457200"/>
                </a:lnTo>
                <a:lnTo>
                  <a:pt x="717772" y="463550"/>
                </a:lnTo>
                <a:lnTo>
                  <a:pt x="746724" y="466090"/>
                </a:lnTo>
                <a:lnTo>
                  <a:pt x="859900" y="466090"/>
                </a:lnTo>
                <a:lnTo>
                  <a:pt x="854695" y="469900"/>
                </a:lnTo>
                <a:lnTo>
                  <a:pt x="821602" y="483870"/>
                </a:lnTo>
                <a:lnTo>
                  <a:pt x="806459" y="487680"/>
                </a:lnTo>
                <a:lnTo>
                  <a:pt x="679369" y="487680"/>
                </a:lnTo>
                <a:lnTo>
                  <a:pt x="666080" y="514350"/>
                </a:lnTo>
                <a:lnTo>
                  <a:pt x="651335" y="541020"/>
                </a:lnTo>
                <a:lnTo>
                  <a:pt x="635134" y="563880"/>
                </a:lnTo>
                <a:lnTo>
                  <a:pt x="617476" y="585470"/>
                </a:lnTo>
                <a:lnTo>
                  <a:pt x="587242" y="612140"/>
                </a:lnTo>
                <a:close/>
              </a:path>
              <a:path w="1215390" h="843280">
                <a:moveTo>
                  <a:pt x="695313" y="445770"/>
                </a:moveTo>
                <a:lnTo>
                  <a:pt x="663107" y="445770"/>
                </a:lnTo>
                <a:lnTo>
                  <a:pt x="674378" y="410210"/>
                </a:lnTo>
                <a:lnTo>
                  <a:pt x="683374" y="374650"/>
                </a:lnTo>
                <a:lnTo>
                  <a:pt x="690003" y="339090"/>
                </a:lnTo>
                <a:lnTo>
                  <a:pt x="694175" y="304800"/>
                </a:lnTo>
                <a:lnTo>
                  <a:pt x="696128" y="260350"/>
                </a:lnTo>
                <a:lnTo>
                  <a:pt x="693780" y="219710"/>
                </a:lnTo>
                <a:lnTo>
                  <a:pt x="675000" y="157480"/>
                </a:lnTo>
                <a:lnTo>
                  <a:pt x="644930" y="133350"/>
                </a:lnTo>
                <a:lnTo>
                  <a:pt x="696003" y="133350"/>
                </a:lnTo>
                <a:lnTo>
                  <a:pt x="701699" y="140970"/>
                </a:lnTo>
                <a:lnTo>
                  <a:pt x="715310" y="172720"/>
                </a:lnTo>
                <a:lnTo>
                  <a:pt x="723756" y="212090"/>
                </a:lnTo>
                <a:lnTo>
                  <a:pt x="727060" y="256540"/>
                </a:lnTo>
                <a:lnTo>
                  <a:pt x="725243" y="306070"/>
                </a:lnTo>
                <a:lnTo>
                  <a:pt x="720756" y="344170"/>
                </a:lnTo>
                <a:lnTo>
                  <a:pt x="713562" y="382270"/>
                </a:lnTo>
                <a:lnTo>
                  <a:pt x="703774" y="420370"/>
                </a:lnTo>
                <a:lnTo>
                  <a:pt x="695313" y="445770"/>
                </a:lnTo>
                <a:close/>
              </a:path>
              <a:path w="1215390" h="843280">
                <a:moveTo>
                  <a:pt x="334024" y="736600"/>
                </a:moveTo>
                <a:lnTo>
                  <a:pt x="241019" y="736600"/>
                </a:lnTo>
                <a:lnTo>
                  <a:pt x="274393" y="732790"/>
                </a:lnTo>
                <a:lnTo>
                  <a:pt x="304308" y="720090"/>
                </a:lnTo>
                <a:lnTo>
                  <a:pt x="354126" y="675640"/>
                </a:lnTo>
                <a:lnTo>
                  <a:pt x="375273" y="643890"/>
                </a:lnTo>
                <a:lnTo>
                  <a:pt x="392961" y="608330"/>
                </a:lnTo>
                <a:lnTo>
                  <a:pt x="360770" y="581660"/>
                </a:lnTo>
                <a:lnTo>
                  <a:pt x="334951" y="549910"/>
                </a:lnTo>
                <a:lnTo>
                  <a:pt x="315139" y="515620"/>
                </a:lnTo>
                <a:lnTo>
                  <a:pt x="300971" y="477520"/>
                </a:lnTo>
                <a:lnTo>
                  <a:pt x="290143" y="425450"/>
                </a:lnTo>
                <a:lnTo>
                  <a:pt x="288258" y="372110"/>
                </a:lnTo>
                <a:lnTo>
                  <a:pt x="294247" y="323850"/>
                </a:lnTo>
                <a:lnTo>
                  <a:pt x="307039" y="283210"/>
                </a:lnTo>
                <a:lnTo>
                  <a:pt x="325925" y="250190"/>
                </a:lnTo>
                <a:lnTo>
                  <a:pt x="349454" y="229870"/>
                </a:lnTo>
                <a:lnTo>
                  <a:pt x="376532" y="222250"/>
                </a:lnTo>
                <a:lnTo>
                  <a:pt x="406068" y="229870"/>
                </a:lnTo>
                <a:lnTo>
                  <a:pt x="419239" y="238760"/>
                </a:lnTo>
                <a:lnTo>
                  <a:pt x="430977" y="251460"/>
                </a:lnTo>
                <a:lnTo>
                  <a:pt x="432426" y="254000"/>
                </a:lnTo>
                <a:lnTo>
                  <a:pt x="374799" y="254000"/>
                </a:lnTo>
                <a:lnTo>
                  <a:pt x="359678" y="260350"/>
                </a:lnTo>
                <a:lnTo>
                  <a:pt x="346697" y="274320"/>
                </a:lnTo>
                <a:lnTo>
                  <a:pt x="335922" y="294640"/>
                </a:lnTo>
                <a:lnTo>
                  <a:pt x="324548" y="331470"/>
                </a:lnTo>
                <a:lnTo>
                  <a:pt x="319387" y="374650"/>
                </a:lnTo>
                <a:lnTo>
                  <a:pt x="321279" y="421640"/>
                </a:lnTo>
                <a:lnTo>
                  <a:pt x="331068" y="468630"/>
                </a:lnTo>
                <a:lnTo>
                  <a:pt x="358465" y="528320"/>
                </a:lnTo>
                <a:lnTo>
                  <a:pt x="404612" y="577850"/>
                </a:lnTo>
                <a:lnTo>
                  <a:pt x="436940" y="577850"/>
                </a:lnTo>
                <a:lnTo>
                  <a:pt x="431796" y="594360"/>
                </a:lnTo>
                <a:lnTo>
                  <a:pt x="439400" y="598170"/>
                </a:lnTo>
                <a:lnTo>
                  <a:pt x="447300" y="600710"/>
                </a:lnTo>
                <a:lnTo>
                  <a:pt x="455518" y="604520"/>
                </a:lnTo>
                <a:lnTo>
                  <a:pt x="464078" y="607060"/>
                </a:lnTo>
                <a:lnTo>
                  <a:pt x="501521" y="612140"/>
                </a:lnTo>
                <a:lnTo>
                  <a:pt x="587242" y="612140"/>
                </a:lnTo>
                <a:lnTo>
                  <a:pt x="582923" y="615950"/>
                </a:lnTo>
                <a:lnTo>
                  <a:pt x="567436" y="623570"/>
                </a:lnTo>
                <a:lnTo>
                  <a:pt x="419903" y="623570"/>
                </a:lnTo>
                <a:lnTo>
                  <a:pt x="410896" y="642620"/>
                </a:lnTo>
                <a:lnTo>
                  <a:pt x="401001" y="661670"/>
                </a:lnTo>
                <a:lnTo>
                  <a:pt x="390242" y="678180"/>
                </a:lnTo>
                <a:lnTo>
                  <a:pt x="378641" y="694690"/>
                </a:lnTo>
                <a:lnTo>
                  <a:pt x="350239" y="725170"/>
                </a:lnTo>
                <a:lnTo>
                  <a:pt x="334024" y="736600"/>
                </a:lnTo>
                <a:close/>
              </a:path>
              <a:path w="1215390" h="843280">
                <a:moveTo>
                  <a:pt x="436940" y="577850"/>
                </a:moveTo>
                <a:lnTo>
                  <a:pt x="404612" y="577850"/>
                </a:lnTo>
                <a:lnTo>
                  <a:pt x="414627" y="544830"/>
                </a:lnTo>
                <a:lnTo>
                  <a:pt x="422482" y="510540"/>
                </a:lnTo>
                <a:lnTo>
                  <a:pt x="428197" y="476250"/>
                </a:lnTo>
                <a:lnTo>
                  <a:pt x="431796" y="443230"/>
                </a:lnTo>
                <a:lnTo>
                  <a:pt x="433254" y="405130"/>
                </a:lnTo>
                <a:lnTo>
                  <a:pt x="433301" y="401320"/>
                </a:lnTo>
                <a:lnTo>
                  <a:pt x="431857" y="364490"/>
                </a:lnTo>
                <a:lnTo>
                  <a:pt x="419903" y="299720"/>
                </a:lnTo>
                <a:lnTo>
                  <a:pt x="400618" y="264160"/>
                </a:lnTo>
                <a:lnTo>
                  <a:pt x="374799" y="254000"/>
                </a:lnTo>
                <a:lnTo>
                  <a:pt x="432426" y="254000"/>
                </a:lnTo>
                <a:lnTo>
                  <a:pt x="449515" y="289560"/>
                </a:lnTo>
                <a:lnTo>
                  <a:pt x="462834" y="359410"/>
                </a:lnTo>
                <a:lnTo>
                  <a:pt x="464409" y="397510"/>
                </a:lnTo>
                <a:lnTo>
                  <a:pt x="464316" y="407670"/>
                </a:lnTo>
                <a:lnTo>
                  <a:pt x="462864" y="444500"/>
                </a:lnTo>
                <a:lnTo>
                  <a:pt x="458761" y="482600"/>
                </a:lnTo>
                <a:lnTo>
                  <a:pt x="452245" y="520700"/>
                </a:lnTo>
                <a:lnTo>
                  <a:pt x="443272" y="557530"/>
                </a:lnTo>
                <a:lnTo>
                  <a:pt x="436940" y="577850"/>
                </a:lnTo>
                <a:close/>
              </a:path>
              <a:path w="1215390" h="843280">
                <a:moveTo>
                  <a:pt x="80703" y="814070"/>
                </a:moveTo>
                <a:lnTo>
                  <a:pt x="27427" y="814070"/>
                </a:lnTo>
                <a:lnTo>
                  <a:pt x="34708" y="811530"/>
                </a:lnTo>
                <a:lnTo>
                  <a:pt x="42233" y="806450"/>
                </a:lnTo>
                <a:lnTo>
                  <a:pt x="71844" y="775970"/>
                </a:lnTo>
                <a:lnTo>
                  <a:pt x="97478" y="734060"/>
                </a:lnTo>
                <a:lnTo>
                  <a:pt x="105582" y="718820"/>
                </a:lnTo>
                <a:lnTo>
                  <a:pt x="90882" y="704850"/>
                </a:lnTo>
                <a:lnTo>
                  <a:pt x="77366" y="689610"/>
                </a:lnTo>
                <a:lnTo>
                  <a:pt x="53883" y="655320"/>
                </a:lnTo>
                <a:lnTo>
                  <a:pt x="30195" y="604520"/>
                </a:lnTo>
                <a:lnTo>
                  <a:pt x="14745" y="549910"/>
                </a:lnTo>
                <a:lnTo>
                  <a:pt x="7395" y="495300"/>
                </a:lnTo>
                <a:lnTo>
                  <a:pt x="8009" y="441960"/>
                </a:lnTo>
                <a:lnTo>
                  <a:pt x="18209" y="386080"/>
                </a:lnTo>
                <a:lnTo>
                  <a:pt x="38172" y="340360"/>
                </a:lnTo>
                <a:lnTo>
                  <a:pt x="67235" y="307340"/>
                </a:lnTo>
                <a:lnTo>
                  <a:pt x="104732" y="290830"/>
                </a:lnTo>
                <a:lnTo>
                  <a:pt x="150000" y="294640"/>
                </a:lnTo>
                <a:lnTo>
                  <a:pt x="169903" y="304800"/>
                </a:lnTo>
                <a:lnTo>
                  <a:pt x="184665" y="321310"/>
                </a:lnTo>
                <a:lnTo>
                  <a:pt x="116618" y="321310"/>
                </a:lnTo>
                <a:lnTo>
                  <a:pt x="95145" y="327660"/>
                </a:lnTo>
                <a:lnTo>
                  <a:pt x="62621" y="359410"/>
                </a:lnTo>
                <a:lnTo>
                  <a:pt x="47117" y="397510"/>
                </a:lnTo>
                <a:lnTo>
                  <a:pt x="39077" y="444500"/>
                </a:lnTo>
                <a:lnTo>
                  <a:pt x="38569" y="492760"/>
                </a:lnTo>
                <a:lnTo>
                  <a:pt x="45206" y="543560"/>
                </a:lnTo>
                <a:lnTo>
                  <a:pt x="59215" y="593090"/>
                </a:lnTo>
                <a:lnTo>
                  <a:pt x="80825" y="638810"/>
                </a:lnTo>
                <a:lnTo>
                  <a:pt x="108438" y="676910"/>
                </a:lnTo>
                <a:lnTo>
                  <a:pt x="119174" y="688340"/>
                </a:lnTo>
                <a:lnTo>
                  <a:pt x="152165" y="688340"/>
                </a:lnTo>
                <a:lnTo>
                  <a:pt x="144174" y="708660"/>
                </a:lnTo>
                <a:lnTo>
                  <a:pt x="165245" y="720090"/>
                </a:lnTo>
                <a:lnTo>
                  <a:pt x="188410" y="728980"/>
                </a:lnTo>
                <a:lnTo>
                  <a:pt x="213668" y="735330"/>
                </a:lnTo>
                <a:lnTo>
                  <a:pt x="241019" y="736600"/>
                </a:lnTo>
                <a:lnTo>
                  <a:pt x="334024" y="736600"/>
                </a:lnTo>
                <a:lnTo>
                  <a:pt x="332222" y="737870"/>
                </a:lnTo>
                <a:lnTo>
                  <a:pt x="130582" y="737870"/>
                </a:lnTo>
                <a:lnTo>
                  <a:pt x="118131" y="760730"/>
                </a:lnTo>
                <a:lnTo>
                  <a:pt x="105248" y="782320"/>
                </a:lnTo>
                <a:lnTo>
                  <a:pt x="92047" y="800100"/>
                </a:lnTo>
                <a:lnTo>
                  <a:pt x="80703" y="814070"/>
                </a:lnTo>
                <a:close/>
              </a:path>
              <a:path w="1215390" h="843280">
                <a:moveTo>
                  <a:pt x="152165" y="688340"/>
                </a:moveTo>
                <a:lnTo>
                  <a:pt x="119174" y="688340"/>
                </a:lnTo>
                <a:lnTo>
                  <a:pt x="128720" y="664210"/>
                </a:lnTo>
                <a:lnTo>
                  <a:pt x="137651" y="638810"/>
                </a:lnTo>
                <a:lnTo>
                  <a:pt x="153398" y="585470"/>
                </a:lnTo>
                <a:lnTo>
                  <a:pt x="166011" y="529590"/>
                </a:lnTo>
                <a:lnTo>
                  <a:pt x="174211" y="476250"/>
                </a:lnTo>
                <a:lnTo>
                  <a:pt x="177222" y="425450"/>
                </a:lnTo>
                <a:lnTo>
                  <a:pt x="174272" y="381000"/>
                </a:lnTo>
                <a:lnTo>
                  <a:pt x="161407" y="341630"/>
                </a:lnTo>
                <a:lnTo>
                  <a:pt x="116618" y="321310"/>
                </a:lnTo>
                <a:lnTo>
                  <a:pt x="184665" y="321310"/>
                </a:lnTo>
                <a:lnTo>
                  <a:pt x="185801" y="322580"/>
                </a:lnTo>
                <a:lnTo>
                  <a:pt x="197512" y="346710"/>
                </a:lnTo>
                <a:lnTo>
                  <a:pt x="204854" y="375920"/>
                </a:lnTo>
                <a:lnTo>
                  <a:pt x="208066" y="422910"/>
                </a:lnTo>
                <a:lnTo>
                  <a:pt x="205066" y="476250"/>
                </a:lnTo>
                <a:lnTo>
                  <a:pt x="196560" y="534670"/>
                </a:lnTo>
                <a:lnTo>
                  <a:pt x="183252" y="593090"/>
                </a:lnTo>
                <a:lnTo>
                  <a:pt x="165443" y="652780"/>
                </a:lnTo>
                <a:lnTo>
                  <a:pt x="155161" y="680720"/>
                </a:lnTo>
                <a:lnTo>
                  <a:pt x="152165" y="688340"/>
                </a:lnTo>
                <a:close/>
              </a:path>
              <a:path w="1215390" h="843280">
                <a:moveTo>
                  <a:pt x="1198545" y="412750"/>
                </a:moveTo>
                <a:lnTo>
                  <a:pt x="1095177" y="412750"/>
                </a:lnTo>
                <a:lnTo>
                  <a:pt x="1143548" y="405130"/>
                </a:lnTo>
                <a:lnTo>
                  <a:pt x="1190777" y="382270"/>
                </a:lnTo>
                <a:lnTo>
                  <a:pt x="1196439" y="379730"/>
                </a:lnTo>
                <a:lnTo>
                  <a:pt x="1202397" y="379730"/>
                </a:lnTo>
                <a:lnTo>
                  <a:pt x="1207946" y="381000"/>
                </a:lnTo>
                <a:lnTo>
                  <a:pt x="1212379" y="386080"/>
                </a:lnTo>
                <a:lnTo>
                  <a:pt x="1214803" y="391160"/>
                </a:lnTo>
                <a:lnTo>
                  <a:pt x="1214837" y="397510"/>
                </a:lnTo>
                <a:lnTo>
                  <a:pt x="1212550" y="402590"/>
                </a:lnTo>
                <a:lnTo>
                  <a:pt x="1208010" y="407670"/>
                </a:lnTo>
                <a:lnTo>
                  <a:pt x="1198545" y="412750"/>
                </a:lnTo>
                <a:close/>
              </a:path>
              <a:path w="1215390" h="843280">
                <a:moveTo>
                  <a:pt x="1116937" y="443230"/>
                </a:moveTo>
                <a:lnTo>
                  <a:pt x="1070662" y="441960"/>
                </a:lnTo>
                <a:lnTo>
                  <a:pt x="1025216" y="431800"/>
                </a:lnTo>
                <a:lnTo>
                  <a:pt x="981591" y="412750"/>
                </a:lnTo>
                <a:lnTo>
                  <a:pt x="940777" y="384810"/>
                </a:lnTo>
                <a:lnTo>
                  <a:pt x="997197" y="384810"/>
                </a:lnTo>
                <a:lnTo>
                  <a:pt x="1000929" y="387350"/>
                </a:lnTo>
                <a:lnTo>
                  <a:pt x="1047144" y="405130"/>
                </a:lnTo>
                <a:lnTo>
                  <a:pt x="1095177" y="412750"/>
                </a:lnTo>
                <a:lnTo>
                  <a:pt x="1198545" y="412750"/>
                </a:lnTo>
                <a:lnTo>
                  <a:pt x="1163050" y="431800"/>
                </a:lnTo>
                <a:lnTo>
                  <a:pt x="1116937" y="443230"/>
                </a:lnTo>
                <a:close/>
              </a:path>
              <a:path w="1215390" h="843280">
                <a:moveTo>
                  <a:pt x="744114" y="496570"/>
                </a:moveTo>
                <a:lnTo>
                  <a:pt x="710194" y="495300"/>
                </a:lnTo>
                <a:lnTo>
                  <a:pt x="679369" y="487680"/>
                </a:lnTo>
                <a:lnTo>
                  <a:pt x="806459" y="487680"/>
                </a:lnTo>
                <a:lnTo>
                  <a:pt x="781220" y="494030"/>
                </a:lnTo>
                <a:lnTo>
                  <a:pt x="744114" y="496570"/>
                </a:lnTo>
                <a:close/>
              </a:path>
              <a:path w="1215390" h="843280">
                <a:moveTo>
                  <a:pt x="501528" y="642620"/>
                </a:moveTo>
                <a:lnTo>
                  <a:pt x="455097" y="637540"/>
                </a:lnTo>
                <a:lnTo>
                  <a:pt x="445912" y="633730"/>
                </a:lnTo>
                <a:lnTo>
                  <a:pt x="436954" y="631190"/>
                </a:lnTo>
                <a:lnTo>
                  <a:pt x="428269" y="627380"/>
                </a:lnTo>
                <a:lnTo>
                  <a:pt x="419903" y="623570"/>
                </a:lnTo>
                <a:lnTo>
                  <a:pt x="567436" y="623570"/>
                </a:lnTo>
                <a:lnTo>
                  <a:pt x="544205" y="635000"/>
                </a:lnTo>
                <a:lnTo>
                  <a:pt x="501528" y="642620"/>
                </a:lnTo>
                <a:close/>
              </a:path>
              <a:path w="1215390" h="843280">
                <a:moveTo>
                  <a:pt x="240776" y="768350"/>
                </a:moveTo>
                <a:lnTo>
                  <a:pt x="209872" y="765810"/>
                </a:lnTo>
                <a:lnTo>
                  <a:pt x="181219" y="759460"/>
                </a:lnTo>
                <a:lnTo>
                  <a:pt x="154797" y="750570"/>
                </a:lnTo>
                <a:lnTo>
                  <a:pt x="130582" y="737870"/>
                </a:lnTo>
                <a:lnTo>
                  <a:pt x="332222" y="737870"/>
                </a:lnTo>
                <a:lnTo>
                  <a:pt x="317809" y="748030"/>
                </a:lnTo>
                <a:lnTo>
                  <a:pt x="281329" y="763270"/>
                </a:lnTo>
                <a:lnTo>
                  <a:pt x="240776" y="768350"/>
                </a:lnTo>
                <a:close/>
              </a:path>
              <a:path w="1215390" h="843280">
                <a:moveTo>
                  <a:pt x="29763" y="843280"/>
                </a:moveTo>
                <a:lnTo>
                  <a:pt x="13834" y="843280"/>
                </a:lnTo>
                <a:lnTo>
                  <a:pt x="5582" y="840740"/>
                </a:lnTo>
                <a:lnTo>
                  <a:pt x="0" y="833120"/>
                </a:lnTo>
                <a:lnTo>
                  <a:pt x="1699" y="824230"/>
                </a:lnTo>
                <a:lnTo>
                  <a:pt x="3398" y="816610"/>
                </a:lnTo>
                <a:lnTo>
                  <a:pt x="11650" y="810260"/>
                </a:lnTo>
                <a:lnTo>
                  <a:pt x="27427" y="814070"/>
                </a:lnTo>
                <a:lnTo>
                  <a:pt x="80703" y="814070"/>
                </a:lnTo>
                <a:lnTo>
                  <a:pt x="78640" y="816610"/>
                </a:lnTo>
                <a:lnTo>
                  <a:pt x="62439" y="829310"/>
                </a:lnTo>
                <a:lnTo>
                  <a:pt x="46055" y="839470"/>
                </a:lnTo>
                <a:lnTo>
                  <a:pt x="29763" y="843280"/>
                </a:lnTo>
                <a:close/>
              </a:path>
            </a:pathLst>
          </a:custGeom>
          <a:solidFill>
            <a:srgbClr val="000000"/>
          </a:solidFill>
        </p:spPr>
        <p:txBody>
          <a:bodyPr wrap="square" lIns="0" tIns="0" rIns="0" bIns="0" rtlCol="0"/>
          <a:lstStyle/>
          <a:p>
            <a:endParaRPr/>
          </a:p>
        </p:txBody>
      </p:sp>
      <p:sp>
        <p:nvSpPr>
          <p:cNvPr id="43" name="object 25">
            <a:extLst>
              <a:ext uri="{FF2B5EF4-FFF2-40B4-BE49-F238E27FC236}">
                <a16:creationId xmlns:a16="http://schemas.microsoft.com/office/drawing/2014/main" id="{6CCF37AB-AF91-9F95-24D6-117609567987}"/>
              </a:ext>
              <a:ext uri="{C183D7F6-B498-43B3-948B-1728B52AA6E4}">
                <adec:decorative xmlns:adec="http://schemas.microsoft.com/office/drawing/2017/decorative" val="1"/>
              </a:ext>
            </a:extLst>
          </p:cNvPr>
          <p:cNvSpPr/>
          <p:nvPr/>
        </p:nvSpPr>
        <p:spPr>
          <a:xfrm>
            <a:off x="158996" y="1767989"/>
            <a:ext cx="815228" cy="909319"/>
          </a:xfrm>
          <a:prstGeom prst="rect">
            <a:avLst/>
          </a:prstGeom>
          <a:blipFill>
            <a:blip r:embed="rId2" cstate="print"/>
            <a:stretch>
              <a:fillRect/>
            </a:stretch>
          </a:blipFill>
        </p:spPr>
        <p:txBody>
          <a:bodyPr wrap="square" lIns="0" tIns="0" rIns="0" bIns="0" rtlCol="0"/>
          <a:lstStyle/>
          <a:p>
            <a:endParaRPr/>
          </a:p>
        </p:txBody>
      </p:sp>
      <p:pic>
        <p:nvPicPr>
          <p:cNvPr id="5" name="Content Placeholder 4" descr="Lunch meal pattern chart">
            <a:extLst>
              <a:ext uri="{FF2B5EF4-FFF2-40B4-BE49-F238E27FC236}">
                <a16:creationId xmlns:a16="http://schemas.microsoft.com/office/drawing/2014/main" id="{E0C2B493-7575-F4A6-B5B8-B915057A2079}"/>
              </a:ext>
            </a:extLst>
          </p:cNvPr>
          <p:cNvPicPr>
            <a:picLocks noChangeAspect="1"/>
          </p:cNvPicPr>
          <p:nvPr/>
        </p:nvPicPr>
        <p:blipFill rotWithShape="1">
          <a:blip r:embed="rId3">
            <a:extLst>
              <a:ext uri="{28A0092B-C50C-407E-A947-70E740481C1C}">
                <a14:useLocalDpi xmlns:a14="http://schemas.microsoft.com/office/drawing/2010/main" val="0"/>
              </a:ext>
            </a:extLst>
          </a:blip>
          <a:srcRect t="5831"/>
          <a:stretch/>
        </p:blipFill>
        <p:spPr>
          <a:xfrm>
            <a:off x="7885315" y="458838"/>
            <a:ext cx="10152610" cy="9585087"/>
          </a:xfrm>
          <a:prstGeom prst="rect">
            <a:avLst/>
          </a:prstGeom>
        </p:spPr>
      </p:pic>
      <p:sp>
        <p:nvSpPr>
          <p:cNvPr id="40" name="object 195">
            <a:extLst>
              <a:ext uri="{FF2B5EF4-FFF2-40B4-BE49-F238E27FC236}">
                <a16:creationId xmlns:a16="http://schemas.microsoft.com/office/drawing/2014/main" id="{D9AE3C08-FC77-E1A7-110D-876FE8142359}"/>
              </a:ext>
              <a:ext uri="{C183D7F6-B498-43B3-948B-1728B52AA6E4}">
                <adec:decorative xmlns:adec="http://schemas.microsoft.com/office/drawing/2017/decorative" val="1"/>
              </a:ext>
            </a:extLst>
          </p:cNvPr>
          <p:cNvSpPr/>
          <p:nvPr/>
        </p:nvSpPr>
        <p:spPr>
          <a:xfrm>
            <a:off x="6765041" y="8422453"/>
            <a:ext cx="3124643" cy="1821693"/>
          </a:xfrm>
          <a:prstGeom prst="rect">
            <a:avLst/>
          </a:prstGeom>
          <a:blipFill>
            <a:blip r:embed="rId4" cstate="print"/>
            <a:stretch>
              <a:fillRect/>
            </a:stretch>
          </a:blipFill>
        </p:spPr>
        <p:txBody>
          <a:bodyPr wrap="square" lIns="0" tIns="0" rIns="0" bIns="0" rtlCol="0"/>
          <a:lstStyle/>
          <a:p>
            <a:endParaRPr/>
          </a:p>
        </p:txBody>
      </p:sp>
      <p:sp>
        <p:nvSpPr>
          <p:cNvPr id="39" name="object 21">
            <a:extLst>
              <a:ext uri="{FF2B5EF4-FFF2-40B4-BE49-F238E27FC236}">
                <a16:creationId xmlns:a16="http://schemas.microsoft.com/office/drawing/2014/main" id="{E24B1F92-0D6D-B104-832A-BDE8A6F5E7C1}"/>
              </a:ext>
              <a:ext uri="{C183D7F6-B498-43B3-948B-1728B52AA6E4}">
                <adec:decorative xmlns:adec="http://schemas.microsoft.com/office/drawing/2017/decorative" val="1"/>
              </a:ext>
            </a:extLst>
          </p:cNvPr>
          <p:cNvSpPr/>
          <p:nvPr/>
        </p:nvSpPr>
        <p:spPr>
          <a:xfrm>
            <a:off x="14756738" y="8616739"/>
            <a:ext cx="3531262" cy="1670261"/>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640517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a:moveTo>
                  <a:pt x="0" y="0"/>
                </a:moveTo>
                <a:lnTo>
                  <a:pt x="18287999" y="0"/>
                </a:lnTo>
                <a:lnTo>
                  <a:pt x="18287999" y="10286999"/>
                </a:lnTo>
                <a:lnTo>
                  <a:pt x="0" y="10286999"/>
                </a:lnTo>
                <a:lnTo>
                  <a:pt x="0" y="0"/>
                </a:lnTo>
                <a:close/>
              </a:path>
            </a:pathLst>
          </a:custGeom>
          <a:solidFill>
            <a:srgbClr val="B5DAEC"/>
          </a:solidFill>
        </p:spPr>
        <p:txBody>
          <a:bodyPr wrap="square" lIns="0" tIns="0" rIns="0" bIns="0" rtlCol="0"/>
          <a:lstStyle/>
          <a:p>
            <a:endParaRPr/>
          </a:p>
        </p:txBody>
      </p:sp>
      <p:sp>
        <p:nvSpPr>
          <p:cNvPr id="54" name="object 176">
            <a:extLst>
              <a:ext uri="{FF2B5EF4-FFF2-40B4-BE49-F238E27FC236}">
                <a16:creationId xmlns:a16="http://schemas.microsoft.com/office/drawing/2014/main" id="{4D067BDB-4FFB-0614-0D4A-65656DF8514D}"/>
              </a:ext>
              <a:ext uri="{C183D7F6-B498-43B3-948B-1728B52AA6E4}">
                <adec:decorative xmlns:adec="http://schemas.microsoft.com/office/drawing/2017/decorative" val="1"/>
              </a:ext>
            </a:extLst>
          </p:cNvPr>
          <p:cNvSpPr/>
          <p:nvPr/>
        </p:nvSpPr>
        <p:spPr>
          <a:xfrm>
            <a:off x="0" y="0"/>
            <a:ext cx="4128770" cy="4200525"/>
          </a:xfrm>
          <a:custGeom>
            <a:avLst/>
            <a:gdLst/>
            <a:ahLst/>
            <a:cxnLst/>
            <a:rect l="l" t="t" r="r" b="b"/>
            <a:pathLst>
              <a:path w="4128770" h="4200525">
                <a:moveTo>
                  <a:pt x="1557044" y="4200524"/>
                </a:moveTo>
                <a:lnTo>
                  <a:pt x="1471014" y="4200524"/>
                </a:lnTo>
                <a:lnTo>
                  <a:pt x="1449858" y="4200135"/>
                </a:lnTo>
                <a:lnTo>
                  <a:pt x="1385726" y="4197772"/>
                </a:lnTo>
                <a:lnTo>
                  <a:pt x="1321671" y="4193837"/>
                </a:lnTo>
                <a:lnTo>
                  <a:pt x="1257733" y="4188331"/>
                </a:lnTo>
                <a:lnTo>
                  <a:pt x="1193948" y="4181257"/>
                </a:lnTo>
                <a:lnTo>
                  <a:pt x="1130356" y="4172620"/>
                </a:lnTo>
                <a:lnTo>
                  <a:pt x="1066996" y="4162425"/>
                </a:lnTo>
                <a:lnTo>
                  <a:pt x="1003904" y="4150679"/>
                </a:lnTo>
                <a:lnTo>
                  <a:pt x="941120" y="4137387"/>
                </a:lnTo>
                <a:lnTo>
                  <a:pt x="878681" y="4122559"/>
                </a:lnTo>
                <a:lnTo>
                  <a:pt x="816625" y="4106203"/>
                </a:lnTo>
                <a:lnTo>
                  <a:pt x="754989" y="4088329"/>
                </a:lnTo>
                <a:lnTo>
                  <a:pt x="693810" y="4068947"/>
                </a:lnTo>
                <a:lnTo>
                  <a:pt x="633125" y="4048070"/>
                </a:lnTo>
                <a:lnTo>
                  <a:pt x="572971" y="4025710"/>
                </a:lnTo>
                <a:lnTo>
                  <a:pt x="513384" y="4001881"/>
                </a:lnTo>
                <a:lnTo>
                  <a:pt x="454399" y="3976597"/>
                </a:lnTo>
                <a:lnTo>
                  <a:pt x="396053" y="3949872"/>
                </a:lnTo>
                <a:lnTo>
                  <a:pt x="338380" y="3921724"/>
                </a:lnTo>
                <a:lnTo>
                  <a:pt x="281415" y="3892168"/>
                </a:lnTo>
                <a:lnTo>
                  <a:pt x="225193" y="3861224"/>
                </a:lnTo>
                <a:lnTo>
                  <a:pt x="169747" y="3828909"/>
                </a:lnTo>
                <a:lnTo>
                  <a:pt x="115111" y="3795243"/>
                </a:lnTo>
                <a:lnTo>
                  <a:pt x="61317" y="3760246"/>
                </a:lnTo>
                <a:lnTo>
                  <a:pt x="8399" y="3723940"/>
                </a:lnTo>
                <a:lnTo>
                  <a:pt x="0" y="3717947"/>
                </a:lnTo>
                <a:lnTo>
                  <a:pt x="0" y="0"/>
                </a:lnTo>
                <a:lnTo>
                  <a:pt x="3592823" y="0"/>
                </a:lnTo>
                <a:lnTo>
                  <a:pt x="3594990" y="2812"/>
                </a:lnTo>
                <a:lnTo>
                  <a:pt x="3633222" y="54362"/>
                </a:lnTo>
                <a:lnTo>
                  <a:pt x="3670172" y="106827"/>
                </a:lnTo>
                <a:lnTo>
                  <a:pt x="3705829" y="160191"/>
                </a:lnTo>
                <a:lnTo>
                  <a:pt x="3740160" y="214406"/>
                </a:lnTo>
                <a:lnTo>
                  <a:pt x="3773155" y="269455"/>
                </a:lnTo>
                <a:lnTo>
                  <a:pt x="3804785" y="325289"/>
                </a:lnTo>
                <a:lnTo>
                  <a:pt x="3835040" y="381891"/>
                </a:lnTo>
                <a:lnTo>
                  <a:pt x="3863891" y="439210"/>
                </a:lnTo>
                <a:lnTo>
                  <a:pt x="3891332" y="497228"/>
                </a:lnTo>
                <a:lnTo>
                  <a:pt x="3917336" y="555894"/>
                </a:lnTo>
                <a:lnTo>
                  <a:pt x="3941897" y="615189"/>
                </a:lnTo>
                <a:lnTo>
                  <a:pt x="3964991" y="675059"/>
                </a:lnTo>
                <a:lnTo>
                  <a:pt x="3986613" y="735488"/>
                </a:lnTo>
                <a:lnTo>
                  <a:pt x="4006743" y="796420"/>
                </a:lnTo>
                <a:lnTo>
                  <a:pt x="4025373" y="857837"/>
                </a:lnTo>
                <a:lnTo>
                  <a:pt x="4042488" y="919683"/>
                </a:lnTo>
                <a:lnTo>
                  <a:pt x="4058083" y="981940"/>
                </a:lnTo>
                <a:lnTo>
                  <a:pt x="4072143" y="1044551"/>
                </a:lnTo>
                <a:lnTo>
                  <a:pt x="4084664" y="1107499"/>
                </a:lnTo>
                <a:lnTo>
                  <a:pt x="4095635" y="1170724"/>
                </a:lnTo>
                <a:lnTo>
                  <a:pt x="4105052" y="1234210"/>
                </a:lnTo>
                <a:lnTo>
                  <a:pt x="4112907" y="1297898"/>
                </a:lnTo>
                <a:lnTo>
                  <a:pt x="4119198" y="1361770"/>
                </a:lnTo>
                <a:lnTo>
                  <a:pt x="4123919" y="1425766"/>
                </a:lnTo>
                <a:lnTo>
                  <a:pt x="4127068" y="1489869"/>
                </a:lnTo>
                <a:lnTo>
                  <a:pt x="4128442" y="1543110"/>
                </a:lnTo>
                <a:lnTo>
                  <a:pt x="1557044" y="4200524"/>
                </a:lnTo>
                <a:close/>
              </a:path>
              <a:path w="4128770" h="4200525">
                <a:moveTo>
                  <a:pt x="4128442" y="4200524"/>
                </a:moveTo>
                <a:lnTo>
                  <a:pt x="1557044" y="4200524"/>
                </a:lnTo>
                <a:lnTo>
                  <a:pt x="1578201" y="4200135"/>
                </a:lnTo>
                <a:lnTo>
                  <a:pt x="1610274" y="4199150"/>
                </a:lnTo>
                <a:lnTo>
                  <a:pt x="1674378" y="4196001"/>
                </a:lnTo>
                <a:lnTo>
                  <a:pt x="1738371" y="4191280"/>
                </a:lnTo>
                <a:lnTo>
                  <a:pt x="1802242" y="4184989"/>
                </a:lnTo>
                <a:lnTo>
                  <a:pt x="1865929" y="4177134"/>
                </a:lnTo>
                <a:lnTo>
                  <a:pt x="1929415" y="4167717"/>
                </a:lnTo>
                <a:lnTo>
                  <a:pt x="1992641" y="4156746"/>
                </a:lnTo>
                <a:lnTo>
                  <a:pt x="2055588" y="4144225"/>
                </a:lnTo>
                <a:lnTo>
                  <a:pt x="2118199" y="4130165"/>
                </a:lnTo>
                <a:lnTo>
                  <a:pt x="2180457" y="4114570"/>
                </a:lnTo>
                <a:lnTo>
                  <a:pt x="2242303" y="4097455"/>
                </a:lnTo>
                <a:lnTo>
                  <a:pt x="2303720" y="4078825"/>
                </a:lnTo>
                <a:lnTo>
                  <a:pt x="2364652" y="4058695"/>
                </a:lnTo>
                <a:lnTo>
                  <a:pt x="2425080" y="4037074"/>
                </a:lnTo>
                <a:lnTo>
                  <a:pt x="2484951" y="4013979"/>
                </a:lnTo>
                <a:lnTo>
                  <a:pt x="2544246" y="3989419"/>
                </a:lnTo>
                <a:lnTo>
                  <a:pt x="2602911" y="3963414"/>
                </a:lnTo>
                <a:lnTo>
                  <a:pt x="2660930" y="3935974"/>
                </a:lnTo>
                <a:lnTo>
                  <a:pt x="2718248" y="3907122"/>
                </a:lnTo>
                <a:lnTo>
                  <a:pt x="2774850" y="3876867"/>
                </a:lnTo>
                <a:lnTo>
                  <a:pt x="2830684" y="3845238"/>
                </a:lnTo>
                <a:lnTo>
                  <a:pt x="2885733" y="3812242"/>
                </a:lnTo>
                <a:lnTo>
                  <a:pt x="2939948" y="3777911"/>
                </a:lnTo>
                <a:lnTo>
                  <a:pt x="2993312" y="3742254"/>
                </a:lnTo>
                <a:lnTo>
                  <a:pt x="3045777" y="3705304"/>
                </a:lnTo>
                <a:lnTo>
                  <a:pt x="3097328" y="3667073"/>
                </a:lnTo>
                <a:lnTo>
                  <a:pt x="3147916" y="3627593"/>
                </a:lnTo>
                <a:lnTo>
                  <a:pt x="3197529" y="3586877"/>
                </a:lnTo>
                <a:lnTo>
                  <a:pt x="3246119" y="3544963"/>
                </a:lnTo>
                <a:lnTo>
                  <a:pt x="3293673" y="3501862"/>
                </a:lnTo>
                <a:lnTo>
                  <a:pt x="3340149" y="3457614"/>
                </a:lnTo>
                <a:lnTo>
                  <a:pt x="3385531" y="3412231"/>
                </a:lnTo>
                <a:lnTo>
                  <a:pt x="3429780" y="3365756"/>
                </a:lnTo>
                <a:lnTo>
                  <a:pt x="3472881" y="3318201"/>
                </a:lnTo>
                <a:lnTo>
                  <a:pt x="3514795" y="3269611"/>
                </a:lnTo>
                <a:lnTo>
                  <a:pt x="3555511" y="3219999"/>
                </a:lnTo>
                <a:lnTo>
                  <a:pt x="3594990" y="3169410"/>
                </a:lnTo>
                <a:lnTo>
                  <a:pt x="3633222" y="3117860"/>
                </a:lnTo>
                <a:lnTo>
                  <a:pt x="3670172" y="3065395"/>
                </a:lnTo>
                <a:lnTo>
                  <a:pt x="3705829" y="3012031"/>
                </a:lnTo>
                <a:lnTo>
                  <a:pt x="3740160" y="2957816"/>
                </a:lnTo>
                <a:lnTo>
                  <a:pt x="3773155" y="2902766"/>
                </a:lnTo>
                <a:lnTo>
                  <a:pt x="3804785" y="2846932"/>
                </a:lnTo>
                <a:lnTo>
                  <a:pt x="3835040" y="2790330"/>
                </a:lnTo>
                <a:lnTo>
                  <a:pt x="3863891" y="2733011"/>
                </a:lnTo>
                <a:lnTo>
                  <a:pt x="3891332" y="2674993"/>
                </a:lnTo>
                <a:lnTo>
                  <a:pt x="3917336" y="2616328"/>
                </a:lnTo>
                <a:lnTo>
                  <a:pt x="3941897" y="2557033"/>
                </a:lnTo>
                <a:lnTo>
                  <a:pt x="3964991" y="2497162"/>
                </a:lnTo>
                <a:lnTo>
                  <a:pt x="3986613" y="2436734"/>
                </a:lnTo>
                <a:lnTo>
                  <a:pt x="4006743" y="2375802"/>
                </a:lnTo>
                <a:lnTo>
                  <a:pt x="4025373" y="2314385"/>
                </a:lnTo>
                <a:lnTo>
                  <a:pt x="4042488" y="2252539"/>
                </a:lnTo>
                <a:lnTo>
                  <a:pt x="4058083" y="2190282"/>
                </a:lnTo>
                <a:lnTo>
                  <a:pt x="4072143" y="2127670"/>
                </a:lnTo>
                <a:lnTo>
                  <a:pt x="4084664" y="2064723"/>
                </a:lnTo>
                <a:lnTo>
                  <a:pt x="4095635" y="2001498"/>
                </a:lnTo>
                <a:lnTo>
                  <a:pt x="4105052" y="1938012"/>
                </a:lnTo>
                <a:lnTo>
                  <a:pt x="4112907" y="1874324"/>
                </a:lnTo>
                <a:lnTo>
                  <a:pt x="4119198" y="1810453"/>
                </a:lnTo>
                <a:lnTo>
                  <a:pt x="4123919" y="1746456"/>
                </a:lnTo>
                <a:lnTo>
                  <a:pt x="4127068" y="1682353"/>
                </a:lnTo>
                <a:lnTo>
                  <a:pt x="4128442" y="1629111"/>
                </a:lnTo>
                <a:lnTo>
                  <a:pt x="4128442" y="4200524"/>
                </a:lnTo>
                <a:close/>
              </a:path>
            </a:pathLst>
          </a:custGeom>
          <a:solidFill>
            <a:srgbClr val="FFD558"/>
          </a:solidFill>
        </p:spPr>
        <p:txBody>
          <a:bodyPr wrap="square" lIns="0" tIns="0" rIns="0" bIns="0" rtlCol="0"/>
          <a:lstStyle/>
          <a:p>
            <a:endParaRPr/>
          </a:p>
        </p:txBody>
      </p:sp>
      <p:sp>
        <p:nvSpPr>
          <p:cNvPr id="3" name="object 3">
            <a:extLst>
              <a:ext uri="{C183D7F6-B498-43B3-948B-1728B52AA6E4}">
                <adec:decorative xmlns:adec="http://schemas.microsoft.com/office/drawing/2017/decorative" val="1"/>
              </a:ext>
            </a:extLst>
          </p:cNvPr>
          <p:cNvSpPr/>
          <p:nvPr/>
        </p:nvSpPr>
        <p:spPr>
          <a:xfrm>
            <a:off x="6934930" y="2808"/>
            <a:ext cx="11353070" cy="10274300"/>
          </a:xfrm>
          <a:prstGeom prst="rect">
            <a:avLst/>
          </a:prstGeom>
          <a:blipFill>
            <a:blip r:embed="rId3" cstate="print"/>
            <a:stretch>
              <a:fillRect/>
            </a:stretch>
          </a:blipFill>
        </p:spPr>
        <p:txBody>
          <a:bodyPr wrap="square" lIns="0" tIns="0" rIns="0" bIns="0" rtlCol="0"/>
          <a:lstStyle/>
          <a:p>
            <a:endParaRPr/>
          </a:p>
        </p:txBody>
      </p:sp>
      <p:sp>
        <p:nvSpPr>
          <p:cNvPr id="4" name="object 4">
            <a:extLst>
              <a:ext uri="{C183D7F6-B498-43B3-948B-1728B52AA6E4}">
                <adec:decorative xmlns:adec="http://schemas.microsoft.com/office/drawing/2017/decorative" val="1"/>
              </a:ext>
            </a:extLst>
          </p:cNvPr>
          <p:cNvSpPr/>
          <p:nvPr/>
        </p:nvSpPr>
        <p:spPr>
          <a:xfrm>
            <a:off x="6951940" y="2808"/>
            <a:ext cx="11336655" cy="10274300"/>
          </a:xfrm>
          <a:custGeom>
            <a:avLst/>
            <a:gdLst/>
            <a:ahLst/>
            <a:cxnLst/>
            <a:rect l="l" t="t" r="r" b="b"/>
            <a:pathLst>
              <a:path w="11336655" h="10274300">
                <a:moveTo>
                  <a:pt x="9350754" y="762000"/>
                </a:moveTo>
                <a:lnTo>
                  <a:pt x="9399563" y="762000"/>
                </a:lnTo>
                <a:lnTo>
                  <a:pt x="9399563" y="0"/>
                </a:lnTo>
                <a:lnTo>
                  <a:pt x="9350754" y="0"/>
                </a:lnTo>
                <a:lnTo>
                  <a:pt x="9350754" y="762000"/>
                </a:lnTo>
                <a:close/>
              </a:path>
              <a:path w="11336655" h="10274300">
                <a:moveTo>
                  <a:pt x="8298321" y="762000"/>
                </a:moveTo>
                <a:lnTo>
                  <a:pt x="8347130" y="762000"/>
                </a:lnTo>
                <a:lnTo>
                  <a:pt x="8347130" y="0"/>
                </a:lnTo>
                <a:lnTo>
                  <a:pt x="8298321" y="0"/>
                </a:lnTo>
                <a:lnTo>
                  <a:pt x="8298321" y="762000"/>
                </a:lnTo>
                <a:close/>
              </a:path>
              <a:path w="11336655" h="10274300">
                <a:moveTo>
                  <a:pt x="7245887" y="762000"/>
                </a:moveTo>
                <a:lnTo>
                  <a:pt x="7294697" y="762000"/>
                </a:lnTo>
                <a:lnTo>
                  <a:pt x="7294697" y="0"/>
                </a:lnTo>
                <a:lnTo>
                  <a:pt x="7245887" y="0"/>
                </a:lnTo>
                <a:lnTo>
                  <a:pt x="7245887" y="762000"/>
                </a:lnTo>
                <a:close/>
              </a:path>
              <a:path w="11336655" h="10274300">
                <a:moveTo>
                  <a:pt x="6193454" y="762000"/>
                </a:moveTo>
                <a:lnTo>
                  <a:pt x="6242264" y="762000"/>
                </a:lnTo>
                <a:lnTo>
                  <a:pt x="6242264" y="0"/>
                </a:lnTo>
                <a:lnTo>
                  <a:pt x="6193454" y="0"/>
                </a:lnTo>
                <a:lnTo>
                  <a:pt x="6193454" y="762000"/>
                </a:lnTo>
                <a:close/>
              </a:path>
              <a:path w="11336655" h="10274300">
                <a:moveTo>
                  <a:pt x="5141005" y="762000"/>
                </a:moveTo>
                <a:lnTo>
                  <a:pt x="5189814" y="762000"/>
                </a:lnTo>
                <a:lnTo>
                  <a:pt x="5189814" y="0"/>
                </a:lnTo>
                <a:lnTo>
                  <a:pt x="5141005" y="0"/>
                </a:lnTo>
                <a:lnTo>
                  <a:pt x="5141005" y="762000"/>
                </a:lnTo>
                <a:close/>
              </a:path>
              <a:path w="11336655" h="10274300">
                <a:moveTo>
                  <a:pt x="4088588" y="762000"/>
                </a:moveTo>
                <a:lnTo>
                  <a:pt x="4137397" y="762000"/>
                </a:lnTo>
                <a:lnTo>
                  <a:pt x="4137397" y="0"/>
                </a:lnTo>
                <a:lnTo>
                  <a:pt x="4088588" y="0"/>
                </a:lnTo>
                <a:lnTo>
                  <a:pt x="4088588" y="762000"/>
                </a:lnTo>
                <a:close/>
              </a:path>
              <a:path w="11336655" h="10274300">
                <a:moveTo>
                  <a:pt x="3036139" y="762000"/>
                </a:moveTo>
                <a:lnTo>
                  <a:pt x="3084948" y="762000"/>
                </a:lnTo>
                <a:lnTo>
                  <a:pt x="3084948" y="0"/>
                </a:lnTo>
                <a:lnTo>
                  <a:pt x="3036139" y="0"/>
                </a:lnTo>
                <a:lnTo>
                  <a:pt x="3036139" y="762000"/>
                </a:lnTo>
                <a:close/>
              </a:path>
              <a:path w="11336655" h="10274300">
                <a:moveTo>
                  <a:pt x="1983690" y="762000"/>
                </a:moveTo>
                <a:lnTo>
                  <a:pt x="2032499" y="762000"/>
                </a:lnTo>
                <a:lnTo>
                  <a:pt x="2032499" y="0"/>
                </a:lnTo>
                <a:lnTo>
                  <a:pt x="1983690" y="0"/>
                </a:lnTo>
                <a:lnTo>
                  <a:pt x="1983690" y="762000"/>
                </a:lnTo>
                <a:close/>
              </a:path>
              <a:path w="11336655" h="10274300">
                <a:moveTo>
                  <a:pt x="931273" y="762000"/>
                </a:moveTo>
                <a:lnTo>
                  <a:pt x="980082" y="762000"/>
                </a:lnTo>
                <a:lnTo>
                  <a:pt x="980082" y="0"/>
                </a:lnTo>
                <a:lnTo>
                  <a:pt x="931273" y="0"/>
                </a:lnTo>
                <a:lnTo>
                  <a:pt x="931273" y="762000"/>
                </a:lnTo>
                <a:close/>
              </a:path>
              <a:path w="11336655" h="10274300">
                <a:moveTo>
                  <a:pt x="0" y="812800"/>
                </a:moveTo>
                <a:lnTo>
                  <a:pt x="10906943" y="812800"/>
                </a:lnTo>
                <a:lnTo>
                  <a:pt x="10892146" y="800100"/>
                </a:lnTo>
                <a:lnTo>
                  <a:pt x="10878702" y="787400"/>
                </a:lnTo>
                <a:lnTo>
                  <a:pt x="10866614" y="774700"/>
                </a:lnTo>
                <a:lnTo>
                  <a:pt x="10855880" y="762000"/>
                </a:lnTo>
                <a:lnTo>
                  <a:pt x="0" y="762000"/>
                </a:lnTo>
                <a:lnTo>
                  <a:pt x="0" y="812800"/>
                </a:lnTo>
                <a:close/>
              </a:path>
              <a:path w="11336655" h="10274300">
                <a:moveTo>
                  <a:pt x="9350754" y="1816100"/>
                </a:moveTo>
                <a:lnTo>
                  <a:pt x="9399563" y="1816100"/>
                </a:lnTo>
                <a:lnTo>
                  <a:pt x="9399563" y="812800"/>
                </a:lnTo>
                <a:lnTo>
                  <a:pt x="9350754" y="812800"/>
                </a:lnTo>
                <a:lnTo>
                  <a:pt x="9350754" y="1816100"/>
                </a:lnTo>
                <a:close/>
              </a:path>
              <a:path w="11336655" h="10274300">
                <a:moveTo>
                  <a:pt x="8298321" y="1816100"/>
                </a:moveTo>
                <a:lnTo>
                  <a:pt x="8347130" y="1816100"/>
                </a:lnTo>
                <a:lnTo>
                  <a:pt x="8347130" y="812800"/>
                </a:lnTo>
                <a:lnTo>
                  <a:pt x="8298321" y="812800"/>
                </a:lnTo>
                <a:lnTo>
                  <a:pt x="8298321" y="1816100"/>
                </a:lnTo>
                <a:close/>
              </a:path>
              <a:path w="11336655" h="10274300">
                <a:moveTo>
                  <a:pt x="7245887" y="1816100"/>
                </a:moveTo>
                <a:lnTo>
                  <a:pt x="7294697" y="1816100"/>
                </a:lnTo>
                <a:lnTo>
                  <a:pt x="7294697" y="812800"/>
                </a:lnTo>
                <a:lnTo>
                  <a:pt x="7245887" y="812800"/>
                </a:lnTo>
                <a:lnTo>
                  <a:pt x="7245887" y="1816100"/>
                </a:lnTo>
                <a:close/>
              </a:path>
              <a:path w="11336655" h="10274300">
                <a:moveTo>
                  <a:pt x="6193454" y="1816100"/>
                </a:moveTo>
                <a:lnTo>
                  <a:pt x="6242264" y="1816100"/>
                </a:lnTo>
                <a:lnTo>
                  <a:pt x="6242264" y="812800"/>
                </a:lnTo>
                <a:lnTo>
                  <a:pt x="6193454" y="812800"/>
                </a:lnTo>
                <a:lnTo>
                  <a:pt x="6193454" y="1816100"/>
                </a:lnTo>
                <a:close/>
              </a:path>
              <a:path w="11336655" h="10274300">
                <a:moveTo>
                  <a:pt x="5141005" y="1816100"/>
                </a:moveTo>
                <a:lnTo>
                  <a:pt x="5189814" y="1816100"/>
                </a:lnTo>
                <a:lnTo>
                  <a:pt x="5189814" y="812800"/>
                </a:lnTo>
                <a:lnTo>
                  <a:pt x="5141005" y="812800"/>
                </a:lnTo>
                <a:lnTo>
                  <a:pt x="5141005" y="1816100"/>
                </a:lnTo>
                <a:close/>
              </a:path>
              <a:path w="11336655" h="10274300">
                <a:moveTo>
                  <a:pt x="4088588" y="1816100"/>
                </a:moveTo>
                <a:lnTo>
                  <a:pt x="4137397" y="1816100"/>
                </a:lnTo>
                <a:lnTo>
                  <a:pt x="4137397" y="812800"/>
                </a:lnTo>
                <a:lnTo>
                  <a:pt x="4088588" y="812800"/>
                </a:lnTo>
                <a:lnTo>
                  <a:pt x="4088588" y="1816100"/>
                </a:lnTo>
                <a:close/>
              </a:path>
              <a:path w="11336655" h="10274300">
                <a:moveTo>
                  <a:pt x="3036139" y="1816100"/>
                </a:moveTo>
                <a:lnTo>
                  <a:pt x="3084948" y="1816100"/>
                </a:lnTo>
                <a:lnTo>
                  <a:pt x="3084948" y="812800"/>
                </a:lnTo>
                <a:lnTo>
                  <a:pt x="3036139" y="812800"/>
                </a:lnTo>
                <a:lnTo>
                  <a:pt x="3036139" y="1816100"/>
                </a:lnTo>
                <a:close/>
              </a:path>
              <a:path w="11336655" h="10274300">
                <a:moveTo>
                  <a:pt x="1983690" y="1816100"/>
                </a:moveTo>
                <a:lnTo>
                  <a:pt x="2032499" y="1816100"/>
                </a:lnTo>
                <a:lnTo>
                  <a:pt x="2032499" y="812800"/>
                </a:lnTo>
                <a:lnTo>
                  <a:pt x="1983690" y="812800"/>
                </a:lnTo>
                <a:lnTo>
                  <a:pt x="1983690" y="1816100"/>
                </a:lnTo>
                <a:close/>
              </a:path>
              <a:path w="11336655" h="10274300">
                <a:moveTo>
                  <a:pt x="931273" y="1816100"/>
                </a:moveTo>
                <a:lnTo>
                  <a:pt x="980082" y="1816100"/>
                </a:lnTo>
                <a:lnTo>
                  <a:pt x="980082" y="812800"/>
                </a:lnTo>
                <a:lnTo>
                  <a:pt x="931273" y="812800"/>
                </a:lnTo>
                <a:lnTo>
                  <a:pt x="931273" y="1816100"/>
                </a:lnTo>
                <a:close/>
              </a:path>
              <a:path w="11336655" h="10274300">
                <a:moveTo>
                  <a:pt x="0" y="1866900"/>
                </a:moveTo>
                <a:lnTo>
                  <a:pt x="11336059" y="1866900"/>
                </a:lnTo>
                <a:lnTo>
                  <a:pt x="11336059" y="1816100"/>
                </a:lnTo>
                <a:lnTo>
                  <a:pt x="11064843" y="1816100"/>
                </a:lnTo>
                <a:lnTo>
                  <a:pt x="11055050" y="1828800"/>
                </a:lnTo>
                <a:lnTo>
                  <a:pt x="11034562" y="1828800"/>
                </a:lnTo>
                <a:lnTo>
                  <a:pt x="11023966" y="1841500"/>
                </a:lnTo>
                <a:lnTo>
                  <a:pt x="0" y="1841500"/>
                </a:lnTo>
                <a:lnTo>
                  <a:pt x="0" y="1866900"/>
                </a:lnTo>
                <a:close/>
              </a:path>
              <a:path w="11336655" h="10274300">
                <a:moveTo>
                  <a:pt x="0" y="1841500"/>
                </a:moveTo>
                <a:lnTo>
                  <a:pt x="10959156" y="1841500"/>
                </a:lnTo>
                <a:lnTo>
                  <a:pt x="10948559" y="1828800"/>
                </a:lnTo>
                <a:lnTo>
                  <a:pt x="10928071" y="1828800"/>
                </a:lnTo>
                <a:lnTo>
                  <a:pt x="10918279" y="1816100"/>
                </a:lnTo>
                <a:lnTo>
                  <a:pt x="0" y="1816100"/>
                </a:lnTo>
                <a:lnTo>
                  <a:pt x="0" y="1841500"/>
                </a:lnTo>
                <a:close/>
              </a:path>
              <a:path w="11336655" h="10274300">
                <a:moveTo>
                  <a:pt x="9350754" y="2870200"/>
                </a:moveTo>
                <a:lnTo>
                  <a:pt x="9399563" y="2870200"/>
                </a:lnTo>
                <a:lnTo>
                  <a:pt x="9399563" y="1866900"/>
                </a:lnTo>
                <a:lnTo>
                  <a:pt x="9350754" y="1866900"/>
                </a:lnTo>
                <a:lnTo>
                  <a:pt x="9350754" y="2870200"/>
                </a:lnTo>
                <a:close/>
              </a:path>
              <a:path w="11336655" h="10274300">
                <a:moveTo>
                  <a:pt x="8298321" y="2870200"/>
                </a:moveTo>
                <a:lnTo>
                  <a:pt x="8347130" y="2870200"/>
                </a:lnTo>
                <a:lnTo>
                  <a:pt x="8347130" y="1866900"/>
                </a:lnTo>
                <a:lnTo>
                  <a:pt x="8298321" y="1866900"/>
                </a:lnTo>
                <a:lnTo>
                  <a:pt x="8298321" y="2870200"/>
                </a:lnTo>
                <a:close/>
              </a:path>
              <a:path w="11336655" h="10274300">
                <a:moveTo>
                  <a:pt x="7245887" y="2870200"/>
                </a:moveTo>
                <a:lnTo>
                  <a:pt x="7294697" y="2870200"/>
                </a:lnTo>
                <a:lnTo>
                  <a:pt x="7294697" y="1866900"/>
                </a:lnTo>
                <a:lnTo>
                  <a:pt x="7245887" y="1866900"/>
                </a:lnTo>
                <a:lnTo>
                  <a:pt x="7245887" y="2870200"/>
                </a:lnTo>
                <a:close/>
              </a:path>
              <a:path w="11336655" h="10274300">
                <a:moveTo>
                  <a:pt x="6193454" y="2870200"/>
                </a:moveTo>
                <a:lnTo>
                  <a:pt x="6242264" y="2870200"/>
                </a:lnTo>
                <a:lnTo>
                  <a:pt x="6242264" y="1866900"/>
                </a:lnTo>
                <a:lnTo>
                  <a:pt x="6193454" y="1866900"/>
                </a:lnTo>
                <a:lnTo>
                  <a:pt x="6193454" y="2870200"/>
                </a:lnTo>
                <a:close/>
              </a:path>
              <a:path w="11336655" h="10274300">
                <a:moveTo>
                  <a:pt x="5141005" y="2870200"/>
                </a:moveTo>
                <a:lnTo>
                  <a:pt x="5189814" y="2870200"/>
                </a:lnTo>
                <a:lnTo>
                  <a:pt x="5189814" y="1866900"/>
                </a:lnTo>
                <a:lnTo>
                  <a:pt x="5141005" y="1866900"/>
                </a:lnTo>
                <a:lnTo>
                  <a:pt x="5141005" y="2870200"/>
                </a:lnTo>
                <a:close/>
              </a:path>
              <a:path w="11336655" h="10274300">
                <a:moveTo>
                  <a:pt x="4088588" y="2870200"/>
                </a:moveTo>
                <a:lnTo>
                  <a:pt x="4137397" y="2870200"/>
                </a:lnTo>
                <a:lnTo>
                  <a:pt x="4137397" y="1866900"/>
                </a:lnTo>
                <a:lnTo>
                  <a:pt x="4088588" y="1866900"/>
                </a:lnTo>
                <a:lnTo>
                  <a:pt x="4088588" y="2870200"/>
                </a:lnTo>
                <a:close/>
              </a:path>
              <a:path w="11336655" h="10274300">
                <a:moveTo>
                  <a:pt x="3036139" y="2870200"/>
                </a:moveTo>
                <a:lnTo>
                  <a:pt x="3084948" y="2870200"/>
                </a:lnTo>
                <a:lnTo>
                  <a:pt x="3084948" y="1866900"/>
                </a:lnTo>
                <a:lnTo>
                  <a:pt x="3036139" y="1866900"/>
                </a:lnTo>
                <a:lnTo>
                  <a:pt x="3036139" y="2870200"/>
                </a:lnTo>
                <a:close/>
              </a:path>
              <a:path w="11336655" h="10274300">
                <a:moveTo>
                  <a:pt x="1983690" y="2870200"/>
                </a:moveTo>
                <a:lnTo>
                  <a:pt x="2032499" y="2870200"/>
                </a:lnTo>
                <a:lnTo>
                  <a:pt x="2032499" y="1866900"/>
                </a:lnTo>
                <a:lnTo>
                  <a:pt x="1983690" y="1866900"/>
                </a:lnTo>
                <a:lnTo>
                  <a:pt x="1983690" y="2870200"/>
                </a:lnTo>
                <a:close/>
              </a:path>
              <a:path w="11336655" h="10274300">
                <a:moveTo>
                  <a:pt x="931273" y="2870200"/>
                </a:moveTo>
                <a:lnTo>
                  <a:pt x="980082" y="2870200"/>
                </a:lnTo>
                <a:lnTo>
                  <a:pt x="980082" y="1866900"/>
                </a:lnTo>
                <a:lnTo>
                  <a:pt x="931273" y="1866900"/>
                </a:lnTo>
                <a:lnTo>
                  <a:pt x="931273" y="2870200"/>
                </a:lnTo>
                <a:close/>
              </a:path>
              <a:path w="11336655" h="10274300">
                <a:moveTo>
                  <a:pt x="0" y="2921000"/>
                </a:moveTo>
                <a:lnTo>
                  <a:pt x="11336059" y="2921000"/>
                </a:lnTo>
                <a:lnTo>
                  <a:pt x="11336059" y="2870200"/>
                </a:lnTo>
                <a:lnTo>
                  <a:pt x="0" y="2870200"/>
                </a:lnTo>
                <a:lnTo>
                  <a:pt x="0" y="2921000"/>
                </a:lnTo>
                <a:close/>
              </a:path>
              <a:path w="11336655" h="10274300">
                <a:moveTo>
                  <a:pt x="9350754" y="3924300"/>
                </a:moveTo>
                <a:lnTo>
                  <a:pt x="9399563" y="3924300"/>
                </a:lnTo>
                <a:lnTo>
                  <a:pt x="9399563" y="2921000"/>
                </a:lnTo>
                <a:lnTo>
                  <a:pt x="9350754" y="2921000"/>
                </a:lnTo>
                <a:lnTo>
                  <a:pt x="9350754" y="3924300"/>
                </a:lnTo>
                <a:close/>
              </a:path>
              <a:path w="11336655" h="10274300">
                <a:moveTo>
                  <a:pt x="8298321" y="3924300"/>
                </a:moveTo>
                <a:lnTo>
                  <a:pt x="8347130" y="3924300"/>
                </a:lnTo>
                <a:lnTo>
                  <a:pt x="8347130" y="2921000"/>
                </a:lnTo>
                <a:lnTo>
                  <a:pt x="8298321" y="2921000"/>
                </a:lnTo>
                <a:lnTo>
                  <a:pt x="8298321" y="3924300"/>
                </a:lnTo>
                <a:close/>
              </a:path>
              <a:path w="11336655" h="10274300">
                <a:moveTo>
                  <a:pt x="7245887" y="3924300"/>
                </a:moveTo>
                <a:lnTo>
                  <a:pt x="7294697" y="3924300"/>
                </a:lnTo>
                <a:lnTo>
                  <a:pt x="7294697" y="2921000"/>
                </a:lnTo>
                <a:lnTo>
                  <a:pt x="7245887" y="2921000"/>
                </a:lnTo>
                <a:lnTo>
                  <a:pt x="7245887" y="3924300"/>
                </a:lnTo>
                <a:close/>
              </a:path>
              <a:path w="11336655" h="10274300">
                <a:moveTo>
                  <a:pt x="6193454" y="3924300"/>
                </a:moveTo>
                <a:lnTo>
                  <a:pt x="6242264" y="3924300"/>
                </a:lnTo>
                <a:lnTo>
                  <a:pt x="6242264" y="2921000"/>
                </a:lnTo>
                <a:lnTo>
                  <a:pt x="6193454" y="2921000"/>
                </a:lnTo>
                <a:lnTo>
                  <a:pt x="6193454" y="3924300"/>
                </a:lnTo>
                <a:close/>
              </a:path>
              <a:path w="11336655" h="10274300">
                <a:moveTo>
                  <a:pt x="5141005" y="3924300"/>
                </a:moveTo>
                <a:lnTo>
                  <a:pt x="5189814" y="3924300"/>
                </a:lnTo>
                <a:lnTo>
                  <a:pt x="5189814" y="2921000"/>
                </a:lnTo>
                <a:lnTo>
                  <a:pt x="5141005" y="2921000"/>
                </a:lnTo>
                <a:lnTo>
                  <a:pt x="5141005" y="3924300"/>
                </a:lnTo>
                <a:close/>
              </a:path>
              <a:path w="11336655" h="10274300">
                <a:moveTo>
                  <a:pt x="4088588" y="3924300"/>
                </a:moveTo>
                <a:lnTo>
                  <a:pt x="4137397" y="3924300"/>
                </a:lnTo>
                <a:lnTo>
                  <a:pt x="4137397" y="2921000"/>
                </a:lnTo>
                <a:lnTo>
                  <a:pt x="4088588" y="2921000"/>
                </a:lnTo>
                <a:lnTo>
                  <a:pt x="4088588" y="3924300"/>
                </a:lnTo>
                <a:close/>
              </a:path>
              <a:path w="11336655" h="10274300">
                <a:moveTo>
                  <a:pt x="3036139" y="3924300"/>
                </a:moveTo>
                <a:lnTo>
                  <a:pt x="3084948" y="3924300"/>
                </a:lnTo>
                <a:lnTo>
                  <a:pt x="3084948" y="2921000"/>
                </a:lnTo>
                <a:lnTo>
                  <a:pt x="3036139" y="2921000"/>
                </a:lnTo>
                <a:lnTo>
                  <a:pt x="3036139" y="3924300"/>
                </a:lnTo>
                <a:close/>
              </a:path>
              <a:path w="11336655" h="10274300">
                <a:moveTo>
                  <a:pt x="1983690" y="3924300"/>
                </a:moveTo>
                <a:lnTo>
                  <a:pt x="2032499" y="3924300"/>
                </a:lnTo>
                <a:lnTo>
                  <a:pt x="2032499" y="2921000"/>
                </a:lnTo>
                <a:lnTo>
                  <a:pt x="1983690" y="2921000"/>
                </a:lnTo>
                <a:lnTo>
                  <a:pt x="1983690" y="3924300"/>
                </a:lnTo>
                <a:close/>
              </a:path>
              <a:path w="11336655" h="10274300">
                <a:moveTo>
                  <a:pt x="931273" y="3924300"/>
                </a:moveTo>
                <a:lnTo>
                  <a:pt x="980082" y="3924300"/>
                </a:lnTo>
                <a:lnTo>
                  <a:pt x="980082" y="2921000"/>
                </a:lnTo>
                <a:lnTo>
                  <a:pt x="931273" y="2921000"/>
                </a:lnTo>
                <a:lnTo>
                  <a:pt x="931273" y="3924300"/>
                </a:lnTo>
                <a:close/>
              </a:path>
              <a:path w="11336655" h="10274300">
                <a:moveTo>
                  <a:pt x="0" y="3975100"/>
                </a:moveTo>
                <a:lnTo>
                  <a:pt x="11336059" y="3975100"/>
                </a:lnTo>
                <a:lnTo>
                  <a:pt x="11336059" y="3924300"/>
                </a:lnTo>
                <a:lnTo>
                  <a:pt x="0" y="3924300"/>
                </a:lnTo>
                <a:lnTo>
                  <a:pt x="0" y="3975100"/>
                </a:lnTo>
                <a:close/>
              </a:path>
              <a:path w="11336655" h="10274300">
                <a:moveTo>
                  <a:pt x="9350754" y="4978400"/>
                </a:moveTo>
                <a:lnTo>
                  <a:pt x="9399563" y="4978400"/>
                </a:lnTo>
                <a:lnTo>
                  <a:pt x="9399563" y="3975100"/>
                </a:lnTo>
                <a:lnTo>
                  <a:pt x="9350754" y="3975100"/>
                </a:lnTo>
                <a:lnTo>
                  <a:pt x="9350754" y="4978400"/>
                </a:lnTo>
                <a:close/>
              </a:path>
              <a:path w="11336655" h="10274300">
                <a:moveTo>
                  <a:pt x="8298321" y="4978400"/>
                </a:moveTo>
                <a:lnTo>
                  <a:pt x="8347130" y="4978400"/>
                </a:lnTo>
                <a:lnTo>
                  <a:pt x="8347130" y="3975100"/>
                </a:lnTo>
                <a:lnTo>
                  <a:pt x="8298321" y="3975100"/>
                </a:lnTo>
                <a:lnTo>
                  <a:pt x="8298321" y="4978400"/>
                </a:lnTo>
                <a:close/>
              </a:path>
              <a:path w="11336655" h="10274300">
                <a:moveTo>
                  <a:pt x="7245887" y="4978400"/>
                </a:moveTo>
                <a:lnTo>
                  <a:pt x="7294697" y="4978400"/>
                </a:lnTo>
                <a:lnTo>
                  <a:pt x="7294697" y="3975100"/>
                </a:lnTo>
                <a:lnTo>
                  <a:pt x="7245887" y="3975100"/>
                </a:lnTo>
                <a:lnTo>
                  <a:pt x="7245887" y="4978400"/>
                </a:lnTo>
                <a:close/>
              </a:path>
              <a:path w="11336655" h="10274300">
                <a:moveTo>
                  <a:pt x="6193454" y="4978400"/>
                </a:moveTo>
                <a:lnTo>
                  <a:pt x="6242264" y="4978400"/>
                </a:lnTo>
                <a:lnTo>
                  <a:pt x="6242264" y="3975100"/>
                </a:lnTo>
                <a:lnTo>
                  <a:pt x="6193454" y="3975100"/>
                </a:lnTo>
                <a:lnTo>
                  <a:pt x="6193454" y="4978400"/>
                </a:lnTo>
                <a:close/>
              </a:path>
              <a:path w="11336655" h="10274300">
                <a:moveTo>
                  <a:pt x="5141005" y="4978400"/>
                </a:moveTo>
                <a:lnTo>
                  <a:pt x="5189814" y="4978400"/>
                </a:lnTo>
                <a:lnTo>
                  <a:pt x="5189814" y="3975100"/>
                </a:lnTo>
                <a:lnTo>
                  <a:pt x="5141005" y="3975100"/>
                </a:lnTo>
                <a:lnTo>
                  <a:pt x="5141005" y="4978400"/>
                </a:lnTo>
                <a:close/>
              </a:path>
              <a:path w="11336655" h="10274300">
                <a:moveTo>
                  <a:pt x="4088588" y="4978400"/>
                </a:moveTo>
                <a:lnTo>
                  <a:pt x="4137397" y="4978400"/>
                </a:lnTo>
                <a:lnTo>
                  <a:pt x="4137397" y="3975100"/>
                </a:lnTo>
                <a:lnTo>
                  <a:pt x="4088588" y="3975100"/>
                </a:lnTo>
                <a:lnTo>
                  <a:pt x="4088588" y="4978400"/>
                </a:lnTo>
                <a:close/>
              </a:path>
              <a:path w="11336655" h="10274300">
                <a:moveTo>
                  <a:pt x="3036139" y="4978400"/>
                </a:moveTo>
                <a:lnTo>
                  <a:pt x="3084948" y="4978400"/>
                </a:lnTo>
                <a:lnTo>
                  <a:pt x="3084948" y="3975100"/>
                </a:lnTo>
                <a:lnTo>
                  <a:pt x="3036139" y="3975100"/>
                </a:lnTo>
                <a:lnTo>
                  <a:pt x="3036139" y="4978400"/>
                </a:lnTo>
                <a:close/>
              </a:path>
              <a:path w="11336655" h="10274300">
                <a:moveTo>
                  <a:pt x="1983690" y="4978400"/>
                </a:moveTo>
                <a:lnTo>
                  <a:pt x="2032499" y="4978400"/>
                </a:lnTo>
                <a:lnTo>
                  <a:pt x="2032499" y="3975100"/>
                </a:lnTo>
                <a:lnTo>
                  <a:pt x="1983690" y="3975100"/>
                </a:lnTo>
                <a:lnTo>
                  <a:pt x="1983690" y="4978400"/>
                </a:lnTo>
                <a:close/>
              </a:path>
              <a:path w="11336655" h="10274300">
                <a:moveTo>
                  <a:pt x="931273" y="4978400"/>
                </a:moveTo>
                <a:lnTo>
                  <a:pt x="980082" y="4978400"/>
                </a:lnTo>
                <a:lnTo>
                  <a:pt x="980082" y="3975100"/>
                </a:lnTo>
                <a:lnTo>
                  <a:pt x="931273" y="3975100"/>
                </a:lnTo>
                <a:lnTo>
                  <a:pt x="931273" y="4978400"/>
                </a:lnTo>
                <a:close/>
              </a:path>
              <a:path w="11336655" h="10274300">
                <a:moveTo>
                  <a:pt x="0" y="5029200"/>
                </a:moveTo>
                <a:lnTo>
                  <a:pt x="11336059" y="5029200"/>
                </a:lnTo>
                <a:lnTo>
                  <a:pt x="11336059" y="4978400"/>
                </a:lnTo>
                <a:lnTo>
                  <a:pt x="0" y="4978400"/>
                </a:lnTo>
                <a:lnTo>
                  <a:pt x="0" y="5029200"/>
                </a:lnTo>
                <a:close/>
              </a:path>
              <a:path w="11336655" h="10274300">
                <a:moveTo>
                  <a:pt x="9350754" y="6032500"/>
                </a:moveTo>
                <a:lnTo>
                  <a:pt x="9399563" y="6032500"/>
                </a:lnTo>
                <a:lnTo>
                  <a:pt x="9399563" y="5029200"/>
                </a:lnTo>
                <a:lnTo>
                  <a:pt x="9350754" y="5029200"/>
                </a:lnTo>
                <a:lnTo>
                  <a:pt x="9350754" y="6032500"/>
                </a:lnTo>
                <a:close/>
              </a:path>
              <a:path w="11336655" h="10274300">
                <a:moveTo>
                  <a:pt x="8298321" y="6032500"/>
                </a:moveTo>
                <a:lnTo>
                  <a:pt x="8347130" y="6032500"/>
                </a:lnTo>
                <a:lnTo>
                  <a:pt x="8347130" y="5029200"/>
                </a:lnTo>
                <a:lnTo>
                  <a:pt x="8298321" y="5029200"/>
                </a:lnTo>
                <a:lnTo>
                  <a:pt x="8298321" y="6032500"/>
                </a:lnTo>
                <a:close/>
              </a:path>
              <a:path w="11336655" h="10274300">
                <a:moveTo>
                  <a:pt x="7245887" y="6032500"/>
                </a:moveTo>
                <a:lnTo>
                  <a:pt x="7294697" y="6032500"/>
                </a:lnTo>
                <a:lnTo>
                  <a:pt x="7294697" y="5029200"/>
                </a:lnTo>
                <a:lnTo>
                  <a:pt x="7245887" y="5029200"/>
                </a:lnTo>
                <a:lnTo>
                  <a:pt x="7245887" y="6032500"/>
                </a:lnTo>
                <a:close/>
              </a:path>
              <a:path w="11336655" h="10274300">
                <a:moveTo>
                  <a:pt x="6193454" y="6032500"/>
                </a:moveTo>
                <a:lnTo>
                  <a:pt x="6242264" y="6032500"/>
                </a:lnTo>
                <a:lnTo>
                  <a:pt x="6242264" y="5029200"/>
                </a:lnTo>
                <a:lnTo>
                  <a:pt x="6193454" y="5029200"/>
                </a:lnTo>
                <a:lnTo>
                  <a:pt x="6193454" y="6032500"/>
                </a:lnTo>
                <a:close/>
              </a:path>
              <a:path w="11336655" h="10274300">
                <a:moveTo>
                  <a:pt x="5141005" y="6032500"/>
                </a:moveTo>
                <a:lnTo>
                  <a:pt x="5189814" y="6032500"/>
                </a:lnTo>
                <a:lnTo>
                  <a:pt x="5189814" y="5029200"/>
                </a:lnTo>
                <a:lnTo>
                  <a:pt x="5141005" y="5029200"/>
                </a:lnTo>
                <a:lnTo>
                  <a:pt x="5141005" y="6032500"/>
                </a:lnTo>
                <a:close/>
              </a:path>
              <a:path w="11336655" h="10274300">
                <a:moveTo>
                  <a:pt x="4088588" y="6032500"/>
                </a:moveTo>
                <a:lnTo>
                  <a:pt x="4137397" y="6032500"/>
                </a:lnTo>
                <a:lnTo>
                  <a:pt x="4137397" y="5029200"/>
                </a:lnTo>
                <a:lnTo>
                  <a:pt x="4088588" y="5029200"/>
                </a:lnTo>
                <a:lnTo>
                  <a:pt x="4088588" y="6032500"/>
                </a:lnTo>
                <a:close/>
              </a:path>
              <a:path w="11336655" h="10274300">
                <a:moveTo>
                  <a:pt x="3036139" y="6032500"/>
                </a:moveTo>
                <a:lnTo>
                  <a:pt x="3084948" y="6032500"/>
                </a:lnTo>
                <a:lnTo>
                  <a:pt x="3084948" y="5029200"/>
                </a:lnTo>
                <a:lnTo>
                  <a:pt x="3036139" y="5029200"/>
                </a:lnTo>
                <a:lnTo>
                  <a:pt x="3036139" y="6032500"/>
                </a:lnTo>
                <a:close/>
              </a:path>
              <a:path w="11336655" h="10274300">
                <a:moveTo>
                  <a:pt x="1983690" y="6032500"/>
                </a:moveTo>
                <a:lnTo>
                  <a:pt x="2032499" y="6032500"/>
                </a:lnTo>
                <a:lnTo>
                  <a:pt x="2032499" y="5029200"/>
                </a:lnTo>
                <a:lnTo>
                  <a:pt x="1983690" y="5029200"/>
                </a:lnTo>
                <a:lnTo>
                  <a:pt x="1983690" y="6032500"/>
                </a:lnTo>
                <a:close/>
              </a:path>
              <a:path w="11336655" h="10274300">
                <a:moveTo>
                  <a:pt x="931273" y="6032500"/>
                </a:moveTo>
                <a:lnTo>
                  <a:pt x="980082" y="6032500"/>
                </a:lnTo>
                <a:lnTo>
                  <a:pt x="980082" y="5029200"/>
                </a:lnTo>
                <a:lnTo>
                  <a:pt x="931273" y="5029200"/>
                </a:lnTo>
                <a:lnTo>
                  <a:pt x="931273" y="6032500"/>
                </a:lnTo>
                <a:close/>
              </a:path>
              <a:path w="11336655" h="10274300">
                <a:moveTo>
                  <a:pt x="0" y="6070600"/>
                </a:moveTo>
                <a:lnTo>
                  <a:pt x="11336059" y="6070600"/>
                </a:lnTo>
                <a:lnTo>
                  <a:pt x="11336059" y="6032500"/>
                </a:lnTo>
                <a:lnTo>
                  <a:pt x="0" y="6032500"/>
                </a:lnTo>
                <a:lnTo>
                  <a:pt x="0" y="6070600"/>
                </a:lnTo>
                <a:close/>
              </a:path>
              <a:path w="11336655" h="10274300">
                <a:moveTo>
                  <a:pt x="9350754" y="7086600"/>
                </a:moveTo>
                <a:lnTo>
                  <a:pt x="9399563" y="7086600"/>
                </a:lnTo>
                <a:lnTo>
                  <a:pt x="9399563" y="6070600"/>
                </a:lnTo>
                <a:lnTo>
                  <a:pt x="9350754" y="6070600"/>
                </a:lnTo>
                <a:lnTo>
                  <a:pt x="9350754" y="7086600"/>
                </a:lnTo>
                <a:close/>
              </a:path>
              <a:path w="11336655" h="10274300">
                <a:moveTo>
                  <a:pt x="8298321" y="7086600"/>
                </a:moveTo>
                <a:lnTo>
                  <a:pt x="8347130" y="7086600"/>
                </a:lnTo>
                <a:lnTo>
                  <a:pt x="8347130" y="6070600"/>
                </a:lnTo>
                <a:lnTo>
                  <a:pt x="8298321" y="6070600"/>
                </a:lnTo>
                <a:lnTo>
                  <a:pt x="8298321" y="7086600"/>
                </a:lnTo>
                <a:close/>
              </a:path>
              <a:path w="11336655" h="10274300">
                <a:moveTo>
                  <a:pt x="7245887" y="7086600"/>
                </a:moveTo>
                <a:lnTo>
                  <a:pt x="7294697" y="7086600"/>
                </a:lnTo>
                <a:lnTo>
                  <a:pt x="7294697" y="6070600"/>
                </a:lnTo>
                <a:lnTo>
                  <a:pt x="7245887" y="6070600"/>
                </a:lnTo>
                <a:lnTo>
                  <a:pt x="7245887" y="7086600"/>
                </a:lnTo>
                <a:close/>
              </a:path>
              <a:path w="11336655" h="10274300">
                <a:moveTo>
                  <a:pt x="6193454" y="7086600"/>
                </a:moveTo>
                <a:lnTo>
                  <a:pt x="6242264" y="7086600"/>
                </a:lnTo>
                <a:lnTo>
                  <a:pt x="6242264" y="6070600"/>
                </a:lnTo>
                <a:lnTo>
                  <a:pt x="6193454" y="6070600"/>
                </a:lnTo>
                <a:lnTo>
                  <a:pt x="6193454" y="7086600"/>
                </a:lnTo>
                <a:close/>
              </a:path>
              <a:path w="11336655" h="10274300">
                <a:moveTo>
                  <a:pt x="5141005" y="7086600"/>
                </a:moveTo>
                <a:lnTo>
                  <a:pt x="5189814" y="7086600"/>
                </a:lnTo>
                <a:lnTo>
                  <a:pt x="5189814" y="6070600"/>
                </a:lnTo>
                <a:lnTo>
                  <a:pt x="5141005" y="6070600"/>
                </a:lnTo>
                <a:lnTo>
                  <a:pt x="5141005" y="7086600"/>
                </a:lnTo>
                <a:close/>
              </a:path>
              <a:path w="11336655" h="10274300">
                <a:moveTo>
                  <a:pt x="4088588" y="7086600"/>
                </a:moveTo>
                <a:lnTo>
                  <a:pt x="4137397" y="7086600"/>
                </a:lnTo>
                <a:lnTo>
                  <a:pt x="4137397" y="6070600"/>
                </a:lnTo>
                <a:lnTo>
                  <a:pt x="4088588" y="6070600"/>
                </a:lnTo>
                <a:lnTo>
                  <a:pt x="4088588" y="7086600"/>
                </a:lnTo>
                <a:close/>
              </a:path>
              <a:path w="11336655" h="10274300">
                <a:moveTo>
                  <a:pt x="3036139" y="7086600"/>
                </a:moveTo>
                <a:lnTo>
                  <a:pt x="3084948" y="7086600"/>
                </a:lnTo>
                <a:lnTo>
                  <a:pt x="3084948" y="6070600"/>
                </a:lnTo>
                <a:lnTo>
                  <a:pt x="3036139" y="6070600"/>
                </a:lnTo>
                <a:lnTo>
                  <a:pt x="3036139" y="7086600"/>
                </a:lnTo>
                <a:close/>
              </a:path>
              <a:path w="11336655" h="10274300">
                <a:moveTo>
                  <a:pt x="1983690" y="7086600"/>
                </a:moveTo>
                <a:lnTo>
                  <a:pt x="2032499" y="7086600"/>
                </a:lnTo>
                <a:lnTo>
                  <a:pt x="2032499" y="6070600"/>
                </a:lnTo>
                <a:lnTo>
                  <a:pt x="1983690" y="6070600"/>
                </a:lnTo>
                <a:lnTo>
                  <a:pt x="1983690" y="7086600"/>
                </a:lnTo>
                <a:close/>
              </a:path>
              <a:path w="11336655" h="10274300">
                <a:moveTo>
                  <a:pt x="931273" y="7086600"/>
                </a:moveTo>
                <a:lnTo>
                  <a:pt x="980082" y="7086600"/>
                </a:lnTo>
                <a:lnTo>
                  <a:pt x="980082" y="6070600"/>
                </a:lnTo>
                <a:lnTo>
                  <a:pt x="931273" y="6070600"/>
                </a:lnTo>
                <a:lnTo>
                  <a:pt x="931273" y="7086600"/>
                </a:lnTo>
                <a:close/>
              </a:path>
              <a:path w="11336655" h="10274300">
                <a:moveTo>
                  <a:pt x="0" y="7124700"/>
                </a:moveTo>
                <a:lnTo>
                  <a:pt x="11336059" y="7124700"/>
                </a:lnTo>
                <a:lnTo>
                  <a:pt x="11336059" y="7086600"/>
                </a:lnTo>
                <a:lnTo>
                  <a:pt x="0" y="7086600"/>
                </a:lnTo>
                <a:lnTo>
                  <a:pt x="0" y="7124700"/>
                </a:lnTo>
                <a:close/>
              </a:path>
              <a:path w="11336655" h="10274300">
                <a:moveTo>
                  <a:pt x="9350754" y="8128000"/>
                </a:moveTo>
                <a:lnTo>
                  <a:pt x="9399563" y="8128000"/>
                </a:lnTo>
                <a:lnTo>
                  <a:pt x="9399563" y="7124700"/>
                </a:lnTo>
                <a:lnTo>
                  <a:pt x="9350754" y="7124700"/>
                </a:lnTo>
                <a:lnTo>
                  <a:pt x="9350754" y="8128000"/>
                </a:lnTo>
                <a:close/>
              </a:path>
              <a:path w="11336655" h="10274300">
                <a:moveTo>
                  <a:pt x="8298321" y="8128000"/>
                </a:moveTo>
                <a:lnTo>
                  <a:pt x="8347130" y="8128000"/>
                </a:lnTo>
                <a:lnTo>
                  <a:pt x="8347130" y="7124700"/>
                </a:lnTo>
                <a:lnTo>
                  <a:pt x="8298321" y="7124700"/>
                </a:lnTo>
                <a:lnTo>
                  <a:pt x="8298321" y="8128000"/>
                </a:lnTo>
                <a:close/>
              </a:path>
              <a:path w="11336655" h="10274300">
                <a:moveTo>
                  <a:pt x="7245887" y="8128000"/>
                </a:moveTo>
                <a:lnTo>
                  <a:pt x="7294697" y="8128000"/>
                </a:lnTo>
                <a:lnTo>
                  <a:pt x="7294697" y="7124700"/>
                </a:lnTo>
                <a:lnTo>
                  <a:pt x="7245887" y="7124700"/>
                </a:lnTo>
                <a:lnTo>
                  <a:pt x="7245887" y="8128000"/>
                </a:lnTo>
                <a:close/>
              </a:path>
              <a:path w="11336655" h="10274300">
                <a:moveTo>
                  <a:pt x="6193454" y="8128000"/>
                </a:moveTo>
                <a:lnTo>
                  <a:pt x="6242264" y="8128000"/>
                </a:lnTo>
                <a:lnTo>
                  <a:pt x="6242264" y="7124700"/>
                </a:lnTo>
                <a:lnTo>
                  <a:pt x="6193454" y="7124700"/>
                </a:lnTo>
                <a:lnTo>
                  <a:pt x="6193454" y="8128000"/>
                </a:lnTo>
                <a:close/>
              </a:path>
              <a:path w="11336655" h="10274300">
                <a:moveTo>
                  <a:pt x="5141005" y="8128000"/>
                </a:moveTo>
                <a:lnTo>
                  <a:pt x="5189814" y="8128000"/>
                </a:lnTo>
                <a:lnTo>
                  <a:pt x="5189814" y="7124700"/>
                </a:lnTo>
                <a:lnTo>
                  <a:pt x="5141005" y="7124700"/>
                </a:lnTo>
                <a:lnTo>
                  <a:pt x="5141005" y="8128000"/>
                </a:lnTo>
                <a:close/>
              </a:path>
              <a:path w="11336655" h="10274300">
                <a:moveTo>
                  <a:pt x="4088588" y="8128000"/>
                </a:moveTo>
                <a:lnTo>
                  <a:pt x="4137397" y="8128000"/>
                </a:lnTo>
                <a:lnTo>
                  <a:pt x="4137397" y="7124700"/>
                </a:lnTo>
                <a:lnTo>
                  <a:pt x="4088588" y="7124700"/>
                </a:lnTo>
                <a:lnTo>
                  <a:pt x="4088588" y="8128000"/>
                </a:lnTo>
                <a:close/>
              </a:path>
              <a:path w="11336655" h="10274300">
                <a:moveTo>
                  <a:pt x="3036139" y="8128000"/>
                </a:moveTo>
                <a:lnTo>
                  <a:pt x="3084948" y="8128000"/>
                </a:lnTo>
                <a:lnTo>
                  <a:pt x="3084948" y="7124700"/>
                </a:lnTo>
                <a:lnTo>
                  <a:pt x="3036139" y="7124700"/>
                </a:lnTo>
                <a:lnTo>
                  <a:pt x="3036139" y="8128000"/>
                </a:lnTo>
                <a:close/>
              </a:path>
              <a:path w="11336655" h="10274300">
                <a:moveTo>
                  <a:pt x="1983690" y="8128000"/>
                </a:moveTo>
                <a:lnTo>
                  <a:pt x="2032499" y="8128000"/>
                </a:lnTo>
                <a:lnTo>
                  <a:pt x="2032499" y="7124700"/>
                </a:lnTo>
                <a:lnTo>
                  <a:pt x="1983690" y="7124700"/>
                </a:lnTo>
                <a:lnTo>
                  <a:pt x="1983690" y="8128000"/>
                </a:lnTo>
                <a:close/>
              </a:path>
              <a:path w="11336655" h="10274300">
                <a:moveTo>
                  <a:pt x="931273" y="8128000"/>
                </a:moveTo>
                <a:lnTo>
                  <a:pt x="980082" y="8128000"/>
                </a:lnTo>
                <a:lnTo>
                  <a:pt x="980082" y="7124700"/>
                </a:lnTo>
                <a:lnTo>
                  <a:pt x="931273" y="7124700"/>
                </a:lnTo>
                <a:lnTo>
                  <a:pt x="931273" y="8128000"/>
                </a:lnTo>
                <a:close/>
              </a:path>
              <a:path w="11336655" h="10274300">
                <a:moveTo>
                  <a:pt x="0" y="8178800"/>
                </a:moveTo>
                <a:lnTo>
                  <a:pt x="11336059" y="8178800"/>
                </a:lnTo>
                <a:lnTo>
                  <a:pt x="11336059" y="8128000"/>
                </a:lnTo>
                <a:lnTo>
                  <a:pt x="0" y="8128000"/>
                </a:lnTo>
                <a:lnTo>
                  <a:pt x="0" y="8178800"/>
                </a:lnTo>
                <a:close/>
              </a:path>
              <a:path w="11336655" h="10274300">
                <a:moveTo>
                  <a:pt x="9350754" y="9182100"/>
                </a:moveTo>
                <a:lnTo>
                  <a:pt x="9399563" y="9182100"/>
                </a:lnTo>
                <a:lnTo>
                  <a:pt x="9399563" y="8178800"/>
                </a:lnTo>
                <a:lnTo>
                  <a:pt x="9350754" y="8178800"/>
                </a:lnTo>
                <a:lnTo>
                  <a:pt x="9350754" y="9182100"/>
                </a:lnTo>
                <a:close/>
              </a:path>
              <a:path w="11336655" h="10274300">
                <a:moveTo>
                  <a:pt x="8298321" y="9182100"/>
                </a:moveTo>
                <a:lnTo>
                  <a:pt x="8347130" y="9182100"/>
                </a:lnTo>
                <a:lnTo>
                  <a:pt x="8347130" y="8178800"/>
                </a:lnTo>
                <a:lnTo>
                  <a:pt x="8298321" y="8178800"/>
                </a:lnTo>
                <a:lnTo>
                  <a:pt x="8298321" y="9182100"/>
                </a:lnTo>
                <a:close/>
              </a:path>
              <a:path w="11336655" h="10274300">
                <a:moveTo>
                  <a:pt x="7245887" y="9182100"/>
                </a:moveTo>
                <a:lnTo>
                  <a:pt x="7294697" y="9182100"/>
                </a:lnTo>
                <a:lnTo>
                  <a:pt x="7294697" y="8178800"/>
                </a:lnTo>
                <a:lnTo>
                  <a:pt x="7245887" y="8178800"/>
                </a:lnTo>
                <a:lnTo>
                  <a:pt x="7245887" y="9182100"/>
                </a:lnTo>
                <a:close/>
              </a:path>
              <a:path w="11336655" h="10274300">
                <a:moveTo>
                  <a:pt x="6193454" y="9182100"/>
                </a:moveTo>
                <a:lnTo>
                  <a:pt x="6242264" y="9182100"/>
                </a:lnTo>
                <a:lnTo>
                  <a:pt x="6242264" y="8178800"/>
                </a:lnTo>
                <a:lnTo>
                  <a:pt x="6193454" y="8178800"/>
                </a:lnTo>
                <a:lnTo>
                  <a:pt x="6193454" y="9182100"/>
                </a:lnTo>
                <a:close/>
              </a:path>
              <a:path w="11336655" h="10274300">
                <a:moveTo>
                  <a:pt x="5141005" y="9182100"/>
                </a:moveTo>
                <a:lnTo>
                  <a:pt x="5189814" y="9182100"/>
                </a:lnTo>
                <a:lnTo>
                  <a:pt x="5189814" y="8178800"/>
                </a:lnTo>
                <a:lnTo>
                  <a:pt x="5141005" y="8178800"/>
                </a:lnTo>
                <a:lnTo>
                  <a:pt x="5141005" y="9182100"/>
                </a:lnTo>
                <a:close/>
              </a:path>
              <a:path w="11336655" h="10274300">
                <a:moveTo>
                  <a:pt x="4088588" y="9182100"/>
                </a:moveTo>
                <a:lnTo>
                  <a:pt x="4137397" y="9182100"/>
                </a:lnTo>
                <a:lnTo>
                  <a:pt x="4137397" y="8178800"/>
                </a:lnTo>
                <a:lnTo>
                  <a:pt x="4088588" y="8178800"/>
                </a:lnTo>
                <a:lnTo>
                  <a:pt x="4088588" y="9182100"/>
                </a:lnTo>
                <a:close/>
              </a:path>
              <a:path w="11336655" h="10274300">
                <a:moveTo>
                  <a:pt x="3036139" y="9182100"/>
                </a:moveTo>
                <a:lnTo>
                  <a:pt x="3084948" y="9182100"/>
                </a:lnTo>
                <a:lnTo>
                  <a:pt x="3084948" y="8178800"/>
                </a:lnTo>
                <a:lnTo>
                  <a:pt x="3036139" y="8178800"/>
                </a:lnTo>
                <a:lnTo>
                  <a:pt x="3036139" y="9182100"/>
                </a:lnTo>
                <a:close/>
              </a:path>
              <a:path w="11336655" h="10274300">
                <a:moveTo>
                  <a:pt x="1983690" y="9182100"/>
                </a:moveTo>
                <a:lnTo>
                  <a:pt x="2032499" y="9182100"/>
                </a:lnTo>
                <a:lnTo>
                  <a:pt x="2032499" y="8178800"/>
                </a:lnTo>
                <a:lnTo>
                  <a:pt x="1983690" y="8178800"/>
                </a:lnTo>
                <a:lnTo>
                  <a:pt x="1983690" y="9182100"/>
                </a:lnTo>
                <a:close/>
              </a:path>
              <a:path w="11336655" h="10274300">
                <a:moveTo>
                  <a:pt x="931273" y="9182100"/>
                </a:moveTo>
                <a:lnTo>
                  <a:pt x="980082" y="9182100"/>
                </a:lnTo>
                <a:lnTo>
                  <a:pt x="980082" y="8178800"/>
                </a:lnTo>
                <a:lnTo>
                  <a:pt x="931273" y="8178800"/>
                </a:lnTo>
                <a:lnTo>
                  <a:pt x="931273" y="9182100"/>
                </a:lnTo>
                <a:close/>
              </a:path>
              <a:path w="11336655" h="10274300">
                <a:moveTo>
                  <a:pt x="0" y="9232900"/>
                </a:moveTo>
                <a:lnTo>
                  <a:pt x="11336059" y="9232900"/>
                </a:lnTo>
                <a:lnTo>
                  <a:pt x="11336059" y="9182100"/>
                </a:lnTo>
                <a:lnTo>
                  <a:pt x="0" y="9182100"/>
                </a:lnTo>
                <a:lnTo>
                  <a:pt x="0" y="9232900"/>
                </a:lnTo>
                <a:close/>
              </a:path>
              <a:path w="11336655" h="10274300">
                <a:moveTo>
                  <a:pt x="9350754" y="10236200"/>
                </a:moveTo>
                <a:lnTo>
                  <a:pt x="9399563" y="10236200"/>
                </a:lnTo>
                <a:lnTo>
                  <a:pt x="9399563" y="9232900"/>
                </a:lnTo>
                <a:lnTo>
                  <a:pt x="9350754" y="9232900"/>
                </a:lnTo>
                <a:lnTo>
                  <a:pt x="9350754" y="10236200"/>
                </a:lnTo>
                <a:close/>
              </a:path>
              <a:path w="11336655" h="10274300">
                <a:moveTo>
                  <a:pt x="8298321" y="10236200"/>
                </a:moveTo>
                <a:lnTo>
                  <a:pt x="8347130" y="10236200"/>
                </a:lnTo>
                <a:lnTo>
                  <a:pt x="8347130" y="9232900"/>
                </a:lnTo>
                <a:lnTo>
                  <a:pt x="8298321" y="9232900"/>
                </a:lnTo>
                <a:lnTo>
                  <a:pt x="8298321" y="10236200"/>
                </a:lnTo>
                <a:close/>
              </a:path>
              <a:path w="11336655" h="10274300">
                <a:moveTo>
                  <a:pt x="7245887" y="10236200"/>
                </a:moveTo>
                <a:lnTo>
                  <a:pt x="7294697" y="10236200"/>
                </a:lnTo>
                <a:lnTo>
                  <a:pt x="7294697" y="9232900"/>
                </a:lnTo>
                <a:lnTo>
                  <a:pt x="7245887" y="9232900"/>
                </a:lnTo>
                <a:lnTo>
                  <a:pt x="7245887" y="10236200"/>
                </a:lnTo>
                <a:close/>
              </a:path>
              <a:path w="11336655" h="10274300">
                <a:moveTo>
                  <a:pt x="6193454" y="10236200"/>
                </a:moveTo>
                <a:lnTo>
                  <a:pt x="6242264" y="10236200"/>
                </a:lnTo>
                <a:lnTo>
                  <a:pt x="6242264" y="9232900"/>
                </a:lnTo>
                <a:lnTo>
                  <a:pt x="6193454" y="9232900"/>
                </a:lnTo>
                <a:lnTo>
                  <a:pt x="6193454" y="10236200"/>
                </a:lnTo>
                <a:close/>
              </a:path>
              <a:path w="11336655" h="10274300">
                <a:moveTo>
                  <a:pt x="5141005" y="10236200"/>
                </a:moveTo>
                <a:lnTo>
                  <a:pt x="5189814" y="10236200"/>
                </a:lnTo>
                <a:lnTo>
                  <a:pt x="5189814" y="9232900"/>
                </a:lnTo>
                <a:lnTo>
                  <a:pt x="5141005" y="9232900"/>
                </a:lnTo>
                <a:lnTo>
                  <a:pt x="5141005" y="10236200"/>
                </a:lnTo>
                <a:close/>
              </a:path>
              <a:path w="11336655" h="10274300">
                <a:moveTo>
                  <a:pt x="4088588" y="10236200"/>
                </a:moveTo>
                <a:lnTo>
                  <a:pt x="4137397" y="10236200"/>
                </a:lnTo>
                <a:lnTo>
                  <a:pt x="4137397" y="9232900"/>
                </a:lnTo>
                <a:lnTo>
                  <a:pt x="4088588" y="9232900"/>
                </a:lnTo>
                <a:lnTo>
                  <a:pt x="4088588" y="10236200"/>
                </a:lnTo>
                <a:close/>
              </a:path>
              <a:path w="11336655" h="10274300">
                <a:moveTo>
                  <a:pt x="3036139" y="10236200"/>
                </a:moveTo>
                <a:lnTo>
                  <a:pt x="3084948" y="10236200"/>
                </a:lnTo>
                <a:lnTo>
                  <a:pt x="3084948" y="9232900"/>
                </a:lnTo>
                <a:lnTo>
                  <a:pt x="3036139" y="9232900"/>
                </a:lnTo>
                <a:lnTo>
                  <a:pt x="3036139" y="10236200"/>
                </a:lnTo>
                <a:close/>
              </a:path>
              <a:path w="11336655" h="10274300">
                <a:moveTo>
                  <a:pt x="1983690" y="10236200"/>
                </a:moveTo>
                <a:lnTo>
                  <a:pt x="2032499" y="10236200"/>
                </a:lnTo>
                <a:lnTo>
                  <a:pt x="2032499" y="9232900"/>
                </a:lnTo>
                <a:lnTo>
                  <a:pt x="1983690" y="9232900"/>
                </a:lnTo>
                <a:lnTo>
                  <a:pt x="1983690" y="10236200"/>
                </a:lnTo>
                <a:close/>
              </a:path>
              <a:path w="11336655" h="10274300">
                <a:moveTo>
                  <a:pt x="931273" y="10236200"/>
                </a:moveTo>
                <a:lnTo>
                  <a:pt x="980082" y="10236200"/>
                </a:lnTo>
                <a:lnTo>
                  <a:pt x="980082" y="9232900"/>
                </a:lnTo>
                <a:lnTo>
                  <a:pt x="931273" y="9232900"/>
                </a:lnTo>
                <a:lnTo>
                  <a:pt x="931273" y="10236200"/>
                </a:lnTo>
                <a:close/>
              </a:path>
              <a:path w="11336655" h="10274300">
                <a:moveTo>
                  <a:pt x="0" y="10274300"/>
                </a:moveTo>
                <a:lnTo>
                  <a:pt x="11336059" y="10274300"/>
                </a:lnTo>
                <a:lnTo>
                  <a:pt x="11336059" y="10236200"/>
                </a:lnTo>
                <a:lnTo>
                  <a:pt x="0" y="10236200"/>
                </a:lnTo>
                <a:lnTo>
                  <a:pt x="0" y="10274300"/>
                </a:lnTo>
                <a:close/>
              </a:path>
            </a:pathLst>
          </a:custGeom>
          <a:solidFill>
            <a:srgbClr val="FFF9E7"/>
          </a:solidFill>
        </p:spPr>
        <p:txBody>
          <a:bodyPr wrap="square" lIns="0" tIns="0" rIns="0" bIns="0" rtlCol="0"/>
          <a:lstStyle/>
          <a:p>
            <a:endParaRPr/>
          </a:p>
        </p:txBody>
      </p:sp>
      <p:sp>
        <p:nvSpPr>
          <p:cNvPr id="21" name="object 21">
            <a:extLst>
              <a:ext uri="{C183D7F6-B498-43B3-948B-1728B52AA6E4}">
                <adec:decorative xmlns:adec="http://schemas.microsoft.com/office/drawing/2017/decorative" val="1"/>
              </a:ext>
            </a:extLst>
          </p:cNvPr>
          <p:cNvSpPr/>
          <p:nvPr/>
        </p:nvSpPr>
        <p:spPr>
          <a:xfrm>
            <a:off x="14756736" y="8616737"/>
            <a:ext cx="3531262" cy="1670261"/>
          </a:xfrm>
          <a:prstGeom prst="rect">
            <a:avLst/>
          </a:prstGeom>
          <a:blipFill>
            <a:blip r:embed="rId4" cstate="print"/>
            <a:stretch>
              <a:fillRect/>
            </a:stretch>
          </a:blipFill>
        </p:spPr>
        <p:txBody>
          <a:bodyPr wrap="square" lIns="0" tIns="0" rIns="0" bIns="0" rtlCol="0"/>
          <a:lstStyle/>
          <a:p>
            <a:endParaRPr/>
          </a:p>
        </p:txBody>
      </p:sp>
      <p:sp>
        <p:nvSpPr>
          <p:cNvPr id="25" name="object 25">
            <a:extLst>
              <a:ext uri="{C183D7F6-B498-43B3-948B-1728B52AA6E4}">
                <adec:decorative xmlns:adec="http://schemas.microsoft.com/office/drawing/2017/decorative" val="1"/>
              </a:ext>
            </a:extLst>
          </p:cNvPr>
          <p:cNvSpPr/>
          <p:nvPr/>
        </p:nvSpPr>
        <p:spPr>
          <a:xfrm>
            <a:off x="7619664" y="2028322"/>
            <a:ext cx="815228" cy="909319"/>
          </a:xfrm>
          <a:prstGeom prst="rect">
            <a:avLst/>
          </a:prstGeom>
          <a:blipFill>
            <a:blip r:embed="rId5" cstate="print"/>
            <a:stretch>
              <a:fillRect/>
            </a:stretch>
          </a:blipFill>
        </p:spPr>
        <p:txBody>
          <a:bodyPr wrap="square" lIns="0" tIns="0" rIns="0" bIns="0" rtlCol="0"/>
          <a:lstStyle/>
          <a:p>
            <a:endParaRPr/>
          </a:p>
        </p:txBody>
      </p:sp>
      <p:sp>
        <p:nvSpPr>
          <p:cNvPr id="50" name="Title 49">
            <a:extLst>
              <a:ext uri="{FF2B5EF4-FFF2-40B4-BE49-F238E27FC236}">
                <a16:creationId xmlns:a16="http://schemas.microsoft.com/office/drawing/2014/main" id="{CF47B9F3-32BE-7D7A-140B-F780B6F88BF4}"/>
              </a:ext>
            </a:extLst>
          </p:cNvPr>
          <p:cNvSpPr txBox="1">
            <a:spLocks noGrp="1"/>
          </p:cNvSpPr>
          <p:nvPr>
            <p:ph type="title" idx="4294967295"/>
          </p:nvPr>
        </p:nvSpPr>
        <p:spPr>
          <a:xfrm>
            <a:off x="7138759" y="533593"/>
            <a:ext cx="10617198"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mn-lt"/>
                <a:ea typeface="+mn-ea"/>
                <a:cs typeface="+mn-cs"/>
              </a:rPr>
              <a:t>Offer vs Serve Lunch</a:t>
            </a:r>
          </a:p>
        </p:txBody>
      </p:sp>
      <p:sp>
        <p:nvSpPr>
          <p:cNvPr id="53" name="TextBox 52">
            <a:extLst>
              <a:ext uri="{FF2B5EF4-FFF2-40B4-BE49-F238E27FC236}">
                <a16:creationId xmlns:a16="http://schemas.microsoft.com/office/drawing/2014/main" id="{8CA100EF-50E4-97DB-BB05-AEDEEF7D7A2A}"/>
              </a:ext>
            </a:extLst>
          </p:cNvPr>
          <p:cNvSpPr txBox="1"/>
          <p:nvPr/>
        </p:nvSpPr>
        <p:spPr>
          <a:xfrm>
            <a:off x="8497042" y="2293025"/>
            <a:ext cx="9258915" cy="4832092"/>
          </a:xfrm>
          <a:prstGeom prst="rect">
            <a:avLst/>
          </a:prstGeom>
          <a:noFill/>
        </p:spPr>
        <p:txBody>
          <a:bodyPr wrap="square" rtlCol="0">
            <a:spAutoFit/>
          </a:bodyPr>
          <a:lstStyle/>
          <a:p>
            <a:r>
              <a:rPr lang="en-US" sz="3200" b="1" dirty="0"/>
              <a:t>Must offer 5 food Items</a:t>
            </a:r>
          </a:p>
          <a:p>
            <a:endParaRPr lang="en-US" sz="2800" dirty="0"/>
          </a:p>
          <a:p>
            <a:pPr marL="285750" marR="0" lvl="0" indent="-285750"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Calibri" panose="020F0502020204030204"/>
                <a:ea typeface="+mn-ea"/>
                <a:cs typeface="+mn-cs"/>
              </a:rPr>
              <a:t>1 serving of Meat/Meat alternate</a:t>
            </a:r>
          </a:p>
          <a:p>
            <a:pPr marL="285750" marR="0" lvl="0" indent="-285750"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Calibri" panose="020F0502020204030204"/>
                <a:ea typeface="+mn-ea"/>
                <a:cs typeface="+mn-cs"/>
              </a:rPr>
              <a:t>2 servings of fruit/vegetable (must be two different items)</a:t>
            </a:r>
          </a:p>
          <a:p>
            <a:pPr marL="285750" marR="0" lvl="0" indent="-285750"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Calibri" panose="020F0502020204030204"/>
                <a:ea typeface="+mn-ea"/>
                <a:cs typeface="+mn-cs"/>
              </a:rPr>
              <a:t>1 serving of Bread/Bread alternative</a:t>
            </a:r>
          </a:p>
          <a:p>
            <a:pPr marL="285750" marR="0" lvl="0" indent="-285750"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Calibri" panose="020F0502020204030204"/>
                <a:ea typeface="+mn-ea"/>
                <a:cs typeface="+mn-cs"/>
              </a:rPr>
              <a:t>1 serving fluid milk</a:t>
            </a:r>
          </a:p>
          <a:p>
            <a:endParaRPr lang="en-US" sz="2800" dirty="0"/>
          </a:p>
          <a:p>
            <a:r>
              <a:rPr lang="en-US" sz="3200" b="1" dirty="0"/>
              <a:t>Students must select 3 components</a:t>
            </a:r>
          </a:p>
          <a:p>
            <a:endParaRPr lang="en-US" sz="2800" dirty="0"/>
          </a:p>
          <a:p>
            <a:r>
              <a:rPr lang="en-US" sz="2800" dirty="0"/>
              <a:t>*All items offered must be different from each other</a:t>
            </a:r>
          </a:p>
        </p:txBody>
      </p:sp>
      <p:grpSp>
        <p:nvGrpSpPr>
          <p:cNvPr id="5" name="Group 4">
            <a:extLst>
              <a:ext uri="{FF2B5EF4-FFF2-40B4-BE49-F238E27FC236}">
                <a16:creationId xmlns:a16="http://schemas.microsoft.com/office/drawing/2014/main" id="{953C0551-0FAB-85D7-D8B1-FDDB5BAC4AA5}"/>
              </a:ext>
              <a:ext uri="{C183D7F6-B498-43B3-948B-1728B52AA6E4}">
                <adec:decorative xmlns:adec="http://schemas.microsoft.com/office/drawing/2017/decorative" val="1"/>
              </a:ext>
            </a:extLst>
          </p:cNvPr>
          <p:cNvGrpSpPr/>
          <p:nvPr/>
        </p:nvGrpSpPr>
        <p:grpSpPr>
          <a:xfrm>
            <a:off x="508002" y="726315"/>
            <a:ext cx="5931558" cy="8952750"/>
            <a:chOff x="508002" y="726315"/>
            <a:chExt cx="5931558" cy="8952750"/>
          </a:xfrm>
        </p:grpSpPr>
        <p:sp>
          <p:nvSpPr>
            <p:cNvPr id="6" name="object 6"/>
            <p:cNvSpPr/>
            <p:nvPr/>
          </p:nvSpPr>
          <p:spPr>
            <a:xfrm>
              <a:off x="2766341" y="2566519"/>
              <a:ext cx="198012" cy="146957"/>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2766166" y="726315"/>
              <a:ext cx="215198" cy="222777"/>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2024976" y="1559921"/>
              <a:ext cx="215194" cy="222781"/>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3541945" y="1559921"/>
              <a:ext cx="215199" cy="222781"/>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508002" y="1559921"/>
              <a:ext cx="215203" cy="222781"/>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1249197" y="2566572"/>
              <a:ext cx="215194" cy="222781"/>
            </a:xfrm>
            <a:prstGeom prst="rect">
              <a:avLst/>
            </a:prstGeom>
            <a:blipFill>
              <a:blip r:embed="rId8" cstate="print"/>
              <a:stretch>
                <a:fillRect/>
              </a:stretch>
            </a:blipFill>
          </p:spPr>
          <p:txBody>
            <a:bodyPr wrap="square" lIns="0" tIns="0" rIns="0" bIns="0" rtlCol="0"/>
            <a:lstStyle/>
            <a:p>
              <a:endParaRPr/>
            </a:p>
          </p:txBody>
        </p:sp>
        <p:sp>
          <p:nvSpPr>
            <p:cNvPr id="12" name="object 12"/>
            <p:cNvSpPr/>
            <p:nvPr/>
          </p:nvSpPr>
          <p:spPr>
            <a:xfrm>
              <a:off x="1249197" y="726315"/>
              <a:ext cx="215194" cy="222777"/>
            </a:xfrm>
            <a:prstGeom prst="rect">
              <a:avLst/>
            </a:prstGeom>
            <a:blipFill>
              <a:blip r:embed="rId8" cstate="print"/>
              <a:stretch>
                <a:fillRect/>
              </a:stretch>
            </a:blipFill>
          </p:spPr>
          <p:txBody>
            <a:bodyPr wrap="square" lIns="0" tIns="0" rIns="0" bIns="0" rtlCol="0"/>
            <a:lstStyle/>
            <a:p>
              <a:endParaRPr/>
            </a:p>
          </p:txBody>
        </p:sp>
        <p:pic>
          <p:nvPicPr>
            <p:cNvPr id="11268" name="Picture 4" descr="5 DC Cafeteria Meals That Will Make You Feel Sad About Your Lunch -  Washingtonian">
              <a:extLst>
                <a:ext uri="{FF2B5EF4-FFF2-40B4-BE49-F238E27FC236}">
                  <a16:creationId xmlns:a16="http://schemas.microsoft.com/office/drawing/2014/main" id="{642B9E82-0CEC-F7CF-D24E-11B47531A66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662" t="5589" r="9967" b="5705"/>
            <a:stretch/>
          </p:blipFill>
          <p:spPr bwMode="auto">
            <a:xfrm>
              <a:off x="723205" y="949091"/>
              <a:ext cx="5220395" cy="4194409"/>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Most USDA School Meal are excessively high in added sugars. — The Nutrition  Coalition">
              <a:extLst>
                <a:ext uri="{FF2B5EF4-FFF2-40B4-BE49-F238E27FC236}">
                  <a16:creationId xmlns:a16="http://schemas.microsoft.com/office/drawing/2014/main" id="{06CE0CDE-8CEC-7ED0-9D22-B786E651DE6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205" y="5391799"/>
              <a:ext cx="5716355" cy="42872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13359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C183D7F6-B498-43B3-948B-1728B52AA6E4}">
                <adec:decorative xmlns:adec="http://schemas.microsoft.com/office/drawing/2017/decorative" val="1"/>
              </a:ext>
            </a:extLst>
          </p:cNvPr>
          <p:cNvSpPr/>
          <p:nvPr/>
        </p:nvSpPr>
        <p:spPr>
          <a:xfrm>
            <a:off x="0" y="0"/>
            <a:ext cx="18288000" cy="1533525"/>
          </a:xfrm>
          <a:custGeom>
            <a:avLst/>
            <a:gdLst/>
            <a:ahLst/>
            <a:cxnLst/>
            <a:rect l="l" t="t" r="r" b="b"/>
            <a:pathLst>
              <a:path w="18288000" h="1533525">
                <a:moveTo>
                  <a:pt x="0" y="0"/>
                </a:moveTo>
                <a:lnTo>
                  <a:pt x="18287999" y="0"/>
                </a:lnTo>
                <a:lnTo>
                  <a:pt x="18287999" y="1533524"/>
                </a:lnTo>
                <a:lnTo>
                  <a:pt x="0" y="1533524"/>
                </a:lnTo>
                <a:lnTo>
                  <a:pt x="0" y="0"/>
                </a:lnTo>
                <a:close/>
              </a:path>
            </a:pathLst>
          </a:custGeom>
          <a:solidFill>
            <a:srgbClr val="FFD558"/>
          </a:solidFill>
        </p:spPr>
        <p:txBody>
          <a:bodyPr wrap="square" lIns="0" tIns="0" rIns="0" bIns="0" rtlCol="0"/>
          <a:lstStyle/>
          <a:p>
            <a:endParaRPr/>
          </a:p>
        </p:txBody>
      </p:sp>
      <p:sp>
        <p:nvSpPr>
          <p:cNvPr id="8" name="object 8">
            <a:extLst>
              <a:ext uri="{C183D7F6-B498-43B3-948B-1728B52AA6E4}">
                <adec:decorative xmlns:adec="http://schemas.microsoft.com/office/drawing/2017/decorative" val="1"/>
              </a:ext>
            </a:extLst>
          </p:cNvPr>
          <p:cNvSpPr/>
          <p:nvPr/>
        </p:nvSpPr>
        <p:spPr>
          <a:xfrm>
            <a:off x="3429001" y="675780"/>
            <a:ext cx="11429999" cy="1533525"/>
          </a:xfrm>
          <a:custGeom>
            <a:avLst/>
            <a:gdLst/>
            <a:ahLst/>
            <a:cxnLst/>
            <a:rect l="l" t="t" r="r" b="b"/>
            <a:pathLst>
              <a:path w="361314" h="1000125">
                <a:moveTo>
                  <a:pt x="356460" y="999743"/>
                </a:moveTo>
                <a:lnTo>
                  <a:pt x="4443" y="999743"/>
                </a:lnTo>
                <a:lnTo>
                  <a:pt x="0" y="995267"/>
                </a:lnTo>
                <a:lnTo>
                  <a:pt x="0" y="4476"/>
                </a:lnTo>
                <a:lnTo>
                  <a:pt x="4443" y="0"/>
                </a:lnTo>
                <a:lnTo>
                  <a:pt x="356460" y="0"/>
                </a:lnTo>
                <a:lnTo>
                  <a:pt x="360903" y="4476"/>
                </a:lnTo>
                <a:lnTo>
                  <a:pt x="360903" y="995267"/>
                </a:lnTo>
                <a:lnTo>
                  <a:pt x="356460" y="999743"/>
                </a:lnTo>
                <a:close/>
              </a:path>
            </a:pathLst>
          </a:custGeom>
          <a:solidFill>
            <a:srgbClr val="A0CFE6"/>
          </a:solidFill>
        </p:spPr>
        <p:txBody>
          <a:bodyPr wrap="square" lIns="0" tIns="0" rIns="0" bIns="0" rtlCol="0"/>
          <a:lstStyle/>
          <a:p>
            <a:endParaRPr dirty="0"/>
          </a:p>
        </p:txBody>
      </p:sp>
      <p:sp>
        <p:nvSpPr>
          <p:cNvPr id="9" name="Content Placeholder 2">
            <a:extLst>
              <a:ext uri="{FF2B5EF4-FFF2-40B4-BE49-F238E27FC236}">
                <a16:creationId xmlns:a16="http://schemas.microsoft.com/office/drawing/2014/main" id="{408D1244-5F25-A33B-C504-2F3F1D2E8F86}"/>
              </a:ext>
            </a:extLst>
          </p:cNvPr>
          <p:cNvSpPr txBox="1">
            <a:spLocks/>
          </p:cNvSpPr>
          <p:nvPr/>
        </p:nvSpPr>
        <p:spPr>
          <a:xfrm>
            <a:off x="4481419" y="2529858"/>
            <a:ext cx="9155269" cy="6555641"/>
          </a:xfrm>
          <a:prstGeom prst="rect">
            <a:avLst/>
          </a:prstGeom>
        </p:spPr>
        <p:txBody>
          <a:bodyPr wrap="square" lIns="0" tIns="0" rIns="0" bIns="0">
            <a:spAutoFit/>
          </a:bodyPr>
          <a:lstStyle>
            <a:lvl1pPr marL="0">
              <a:defRPr sz="13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3600" kern="0" dirty="0">
                <a:latin typeface="+mj-lt"/>
                <a:cs typeface="Times New Roman" panose="02020603050405020304" pitchFamily="18" charset="0"/>
              </a:rPr>
              <a:t>5 components offered</a:t>
            </a:r>
          </a:p>
          <a:p>
            <a:endParaRPr lang="en-US" kern="0" dirty="0"/>
          </a:p>
          <a:p>
            <a:endParaRPr lang="en-US" kern="0" dirty="0"/>
          </a:p>
          <a:p>
            <a:endParaRPr lang="en-US" kern="0" dirty="0"/>
          </a:p>
        </p:txBody>
      </p:sp>
      <p:grpSp>
        <p:nvGrpSpPr>
          <p:cNvPr id="21" name="Group 20">
            <a:extLst>
              <a:ext uri="{FF2B5EF4-FFF2-40B4-BE49-F238E27FC236}">
                <a16:creationId xmlns:a16="http://schemas.microsoft.com/office/drawing/2014/main" id="{939A8E7E-7FF3-45CD-7336-C751C4B2ED63}"/>
              </a:ext>
              <a:ext uri="{C183D7F6-B498-43B3-948B-1728B52AA6E4}">
                <adec:decorative xmlns:adec="http://schemas.microsoft.com/office/drawing/2017/decorative" val="1"/>
              </a:ext>
            </a:extLst>
          </p:cNvPr>
          <p:cNvGrpSpPr/>
          <p:nvPr/>
        </p:nvGrpSpPr>
        <p:grpSpPr>
          <a:xfrm>
            <a:off x="1221516" y="3444145"/>
            <a:ext cx="17092437" cy="6744362"/>
            <a:chOff x="1221516" y="3444145"/>
            <a:chExt cx="17092437" cy="6744362"/>
          </a:xfrm>
        </p:grpSpPr>
        <p:pic>
          <p:nvPicPr>
            <p:cNvPr id="4" name="Picture 2" descr="Image result for milk carton school">
              <a:extLst>
                <a:ext uri="{FF2B5EF4-FFF2-40B4-BE49-F238E27FC236}">
                  <a16:creationId xmlns:a16="http://schemas.microsoft.com/office/drawing/2014/main" id="{557A0545-6ABE-B5BC-3FE0-38F197210A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0133" y="3444145"/>
              <a:ext cx="2397735" cy="30234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fresh apple">
              <a:extLst>
                <a:ext uri="{FF2B5EF4-FFF2-40B4-BE49-F238E27FC236}">
                  <a16:creationId xmlns:a16="http://schemas.microsoft.com/office/drawing/2014/main" id="{C22B0C64-300B-A65E-41F5-2EBBAA133EF3}"/>
                </a:ext>
              </a:extLst>
            </p:cNvPr>
            <p:cNvPicPr>
              <a:picLocks noChangeAspect="1"/>
            </p:cNvPicPr>
            <p:nvPr/>
          </p:nvPicPr>
          <p:blipFill rotWithShape="1">
            <a:blip r:embed="rId4"/>
            <a:srcRect r="-1852" b="12231"/>
            <a:stretch/>
          </p:blipFill>
          <p:spPr>
            <a:xfrm>
              <a:off x="8629222" y="3570820"/>
              <a:ext cx="2729888" cy="2537556"/>
            </a:xfrm>
            <a:prstGeom prst="rect">
              <a:avLst/>
            </a:prstGeom>
          </p:spPr>
        </p:pic>
        <p:sp>
          <p:nvSpPr>
            <p:cNvPr id="10" name="TextBox 9">
              <a:extLst>
                <a:ext uri="{FF2B5EF4-FFF2-40B4-BE49-F238E27FC236}">
                  <a16:creationId xmlns:a16="http://schemas.microsoft.com/office/drawing/2014/main" id="{002C00B8-A522-44A4-ACC5-84E72EF8A416}"/>
                </a:ext>
              </a:extLst>
            </p:cNvPr>
            <p:cNvSpPr txBox="1"/>
            <p:nvPr/>
          </p:nvSpPr>
          <p:spPr>
            <a:xfrm>
              <a:off x="5950603" y="6460369"/>
              <a:ext cx="5972008" cy="646331"/>
            </a:xfrm>
            <a:prstGeom prst="rect">
              <a:avLst/>
            </a:prstGeom>
            <a:noFill/>
          </p:spPr>
          <p:txBody>
            <a:bodyPr wrap="square" rtlCol="0">
              <a:spAutoFit/>
            </a:bodyPr>
            <a:lstStyle/>
            <a:p>
              <a:pPr algn="ctr" defTabSz="457200">
                <a:buClr>
                  <a:srgbClr val="FFBD47"/>
                </a:buClr>
              </a:pPr>
              <a:r>
                <a:rPr lang="en-US" sz="3600" dirty="0">
                  <a:solidFill>
                    <a:prstClr val="black"/>
                  </a:solidFill>
                  <a:latin typeface="+mj-lt"/>
                  <a:cs typeface="Times New Roman" panose="02020603050405020304" pitchFamily="18" charset="0"/>
                </a:rPr>
                <a:t>3 components selected</a:t>
              </a:r>
            </a:p>
          </p:txBody>
        </p:sp>
        <p:pic>
          <p:nvPicPr>
            <p:cNvPr id="2" name="Picture 1" descr="chicken nuggets">
              <a:extLst>
                <a:ext uri="{FF2B5EF4-FFF2-40B4-BE49-F238E27FC236}">
                  <a16:creationId xmlns:a16="http://schemas.microsoft.com/office/drawing/2014/main" id="{E31B5814-96D4-3B6E-F83B-91FCF62EE869}"/>
                </a:ext>
              </a:extLst>
            </p:cNvPr>
            <p:cNvPicPr>
              <a:picLocks noChangeAspect="1"/>
            </p:cNvPicPr>
            <p:nvPr/>
          </p:nvPicPr>
          <p:blipFill>
            <a:blip r:embed="rId5"/>
            <a:stretch>
              <a:fillRect/>
            </a:stretch>
          </p:blipFill>
          <p:spPr>
            <a:xfrm>
              <a:off x="5176736" y="3538989"/>
              <a:ext cx="3146669" cy="2669686"/>
            </a:xfrm>
            <a:prstGeom prst="rect">
              <a:avLst/>
            </a:prstGeom>
          </p:spPr>
        </p:pic>
        <p:pic>
          <p:nvPicPr>
            <p:cNvPr id="15" name="Picture 2" descr="Image result for milk carton school">
              <a:extLst>
                <a:ext uri="{FF2B5EF4-FFF2-40B4-BE49-F238E27FC236}">
                  <a16:creationId xmlns:a16="http://schemas.microsoft.com/office/drawing/2014/main" id="{21BEEB65-EA0A-6860-D71F-871D88E168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12104" y="7165092"/>
              <a:ext cx="2397735" cy="30234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rench Fries">
              <a:extLst>
                <a:ext uri="{FF2B5EF4-FFF2-40B4-BE49-F238E27FC236}">
                  <a16:creationId xmlns:a16="http://schemas.microsoft.com/office/drawing/2014/main" id="{10869165-FBB4-B98D-8DB1-1E091B0EEC6B}"/>
                </a:ext>
              </a:extLst>
            </p:cNvPr>
            <p:cNvPicPr>
              <a:picLocks noChangeAspect="1"/>
            </p:cNvPicPr>
            <p:nvPr/>
          </p:nvPicPr>
          <p:blipFill>
            <a:blip r:embed="rId6"/>
            <a:stretch>
              <a:fillRect/>
            </a:stretch>
          </p:blipFill>
          <p:spPr>
            <a:xfrm>
              <a:off x="11922611" y="3810940"/>
              <a:ext cx="2397735" cy="2397735"/>
            </a:xfrm>
            <a:prstGeom prst="rect">
              <a:avLst/>
            </a:prstGeom>
          </p:spPr>
        </p:pic>
        <p:sp>
          <p:nvSpPr>
            <p:cNvPr id="17" name="TextBox 16">
              <a:extLst>
                <a:ext uri="{FF2B5EF4-FFF2-40B4-BE49-F238E27FC236}">
                  <a16:creationId xmlns:a16="http://schemas.microsoft.com/office/drawing/2014/main" id="{93155EBE-4C92-24DB-B6B3-BA7EE1690DE5}"/>
                </a:ext>
              </a:extLst>
            </p:cNvPr>
            <p:cNvSpPr txBox="1"/>
            <p:nvPr/>
          </p:nvSpPr>
          <p:spPr>
            <a:xfrm>
              <a:off x="12219127" y="8067343"/>
              <a:ext cx="6094826" cy="1815882"/>
            </a:xfrm>
            <a:prstGeom prst="rect">
              <a:avLst/>
            </a:prstGeom>
            <a:noFill/>
          </p:spPr>
          <p:txBody>
            <a:bodyPr wrap="square">
              <a:spAutoFit/>
            </a:bodyPr>
            <a:lstStyle/>
            <a:p>
              <a:r>
                <a:rPr lang="en-US" sz="2800" dirty="0">
                  <a:solidFill>
                    <a:schemeClr val="accent2"/>
                  </a:solidFill>
                </a:rPr>
                <a:t>Chicken Nuggets has a CN label/Product Formulation Statement documenting that it credits as a serving grain and meat/meat alternate.</a:t>
              </a:r>
            </a:p>
          </p:txBody>
        </p:sp>
        <p:pic>
          <p:nvPicPr>
            <p:cNvPr id="18" name="Picture 17" descr="chicken nuggets">
              <a:extLst>
                <a:ext uri="{FF2B5EF4-FFF2-40B4-BE49-F238E27FC236}">
                  <a16:creationId xmlns:a16="http://schemas.microsoft.com/office/drawing/2014/main" id="{9C59599B-57BB-55ED-130B-B0F610658DF0}"/>
                </a:ext>
              </a:extLst>
            </p:cNvPr>
            <p:cNvPicPr>
              <a:picLocks noChangeAspect="1"/>
            </p:cNvPicPr>
            <p:nvPr/>
          </p:nvPicPr>
          <p:blipFill>
            <a:blip r:embed="rId5"/>
            <a:stretch>
              <a:fillRect/>
            </a:stretch>
          </p:blipFill>
          <p:spPr>
            <a:xfrm>
              <a:off x="5337164" y="7341956"/>
              <a:ext cx="3146669" cy="2669686"/>
            </a:xfrm>
            <a:prstGeom prst="rect">
              <a:avLst/>
            </a:prstGeom>
          </p:spPr>
        </p:pic>
        <p:sp>
          <p:nvSpPr>
            <p:cNvPr id="19" name="object 222">
              <a:extLst>
                <a:ext uri="{FF2B5EF4-FFF2-40B4-BE49-F238E27FC236}">
                  <a16:creationId xmlns:a16="http://schemas.microsoft.com/office/drawing/2014/main" id="{69583F63-A9A8-03BD-91B3-B6C132D2BE31}"/>
                </a:ext>
              </a:extLst>
            </p:cNvPr>
            <p:cNvSpPr/>
            <p:nvPr/>
          </p:nvSpPr>
          <p:spPr>
            <a:xfrm>
              <a:off x="4700607" y="7501830"/>
              <a:ext cx="833119" cy="638175"/>
            </a:xfrm>
            <a:custGeom>
              <a:avLst/>
              <a:gdLst/>
              <a:ahLst/>
              <a:cxnLst/>
              <a:rect l="l" t="t" r="r" b="b"/>
              <a:pathLst>
                <a:path w="833119" h="638175">
                  <a:moveTo>
                    <a:pt x="432240" y="259191"/>
                  </a:moveTo>
                  <a:lnTo>
                    <a:pt x="421919" y="332487"/>
                  </a:lnTo>
                  <a:lnTo>
                    <a:pt x="416634" y="331307"/>
                  </a:lnTo>
                  <a:lnTo>
                    <a:pt x="414789" y="330857"/>
                  </a:lnTo>
                  <a:lnTo>
                    <a:pt x="412802" y="330453"/>
                  </a:lnTo>
                  <a:lnTo>
                    <a:pt x="265703" y="302793"/>
                  </a:lnTo>
                  <a:lnTo>
                    <a:pt x="219547" y="294038"/>
                  </a:lnTo>
                  <a:lnTo>
                    <a:pt x="171559" y="284798"/>
                  </a:lnTo>
                  <a:lnTo>
                    <a:pt x="123612" y="275372"/>
                  </a:lnTo>
                  <a:lnTo>
                    <a:pt x="67959" y="262193"/>
                  </a:lnTo>
                  <a:lnTo>
                    <a:pt x="39289" y="254577"/>
                  </a:lnTo>
                  <a:lnTo>
                    <a:pt x="12504" y="247612"/>
                  </a:lnTo>
                  <a:lnTo>
                    <a:pt x="10003" y="246988"/>
                  </a:lnTo>
                  <a:lnTo>
                    <a:pt x="6814" y="246403"/>
                  </a:lnTo>
                  <a:lnTo>
                    <a:pt x="5436" y="244575"/>
                  </a:lnTo>
                  <a:lnTo>
                    <a:pt x="3044" y="241244"/>
                  </a:lnTo>
                  <a:lnTo>
                    <a:pt x="0" y="236732"/>
                  </a:lnTo>
                  <a:lnTo>
                    <a:pt x="1474" y="230134"/>
                  </a:lnTo>
                  <a:lnTo>
                    <a:pt x="6065" y="226561"/>
                  </a:lnTo>
                  <a:lnTo>
                    <a:pt x="13866" y="224393"/>
                  </a:lnTo>
                  <a:lnTo>
                    <a:pt x="19058" y="225260"/>
                  </a:lnTo>
                  <a:lnTo>
                    <a:pt x="23545" y="226300"/>
                  </a:lnTo>
                  <a:lnTo>
                    <a:pt x="43652" y="230791"/>
                  </a:lnTo>
                  <a:lnTo>
                    <a:pt x="80893" y="239295"/>
                  </a:lnTo>
                  <a:lnTo>
                    <a:pt x="147456" y="252659"/>
                  </a:lnTo>
                  <a:lnTo>
                    <a:pt x="194853" y="261904"/>
                  </a:lnTo>
                  <a:lnTo>
                    <a:pt x="340412" y="289998"/>
                  </a:lnTo>
                  <a:lnTo>
                    <a:pt x="413478" y="303395"/>
                  </a:lnTo>
                  <a:lnTo>
                    <a:pt x="416570" y="303695"/>
                  </a:lnTo>
                  <a:lnTo>
                    <a:pt x="420445" y="304240"/>
                  </a:lnTo>
                  <a:lnTo>
                    <a:pt x="427980" y="250731"/>
                  </a:lnTo>
                  <a:lnTo>
                    <a:pt x="432240" y="259191"/>
                  </a:lnTo>
                  <a:close/>
                </a:path>
                <a:path w="833119" h="638175">
                  <a:moveTo>
                    <a:pt x="427980" y="250731"/>
                  </a:moveTo>
                  <a:lnTo>
                    <a:pt x="420445" y="304240"/>
                  </a:lnTo>
                  <a:lnTo>
                    <a:pt x="420118" y="302697"/>
                  </a:lnTo>
                  <a:lnTo>
                    <a:pt x="419675" y="301001"/>
                  </a:lnTo>
                  <a:lnTo>
                    <a:pt x="419195" y="299573"/>
                  </a:lnTo>
                  <a:lnTo>
                    <a:pt x="300067" y="58759"/>
                  </a:lnTo>
                  <a:lnTo>
                    <a:pt x="291614" y="41967"/>
                  </a:lnTo>
                  <a:lnTo>
                    <a:pt x="287624" y="33483"/>
                  </a:lnTo>
                  <a:lnTo>
                    <a:pt x="284135" y="24802"/>
                  </a:lnTo>
                  <a:lnTo>
                    <a:pt x="282195" y="19220"/>
                  </a:lnTo>
                  <a:lnTo>
                    <a:pt x="283076" y="11995"/>
                  </a:lnTo>
                  <a:lnTo>
                    <a:pt x="284323" y="6045"/>
                  </a:lnTo>
                  <a:lnTo>
                    <a:pt x="284966" y="3413"/>
                  </a:lnTo>
                  <a:lnTo>
                    <a:pt x="290073" y="49"/>
                  </a:lnTo>
                  <a:lnTo>
                    <a:pt x="293069" y="63"/>
                  </a:lnTo>
                  <a:lnTo>
                    <a:pt x="296485" y="0"/>
                  </a:lnTo>
                  <a:lnTo>
                    <a:pt x="320498" y="35605"/>
                  </a:lnTo>
                  <a:lnTo>
                    <a:pt x="336896" y="66259"/>
                  </a:lnTo>
                  <a:lnTo>
                    <a:pt x="427980" y="250731"/>
                  </a:lnTo>
                  <a:close/>
                </a:path>
                <a:path w="833119" h="638175">
                  <a:moveTo>
                    <a:pt x="607968" y="623557"/>
                  </a:moveTo>
                  <a:lnTo>
                    <a:pt x="605980" y="630899"/>
                  </a:lnTo>
                  <a:lnTo>
                    <a:pt x="594087" y="637936"/>
                  </a:lnTo>
                  <a:lnTo>
                    <a:pt x="586679" y="636348"/>
                  </a:lnTo>
                  <a:lnTo>
                    <a:pt x="581359" y="629610"/>
                  </a:lnTo>
                  <a:lnTo>
                    <a:pt x="576346" y="623596"/>
                  </a:lnTo>
                  <a:lnTo>
                    <a:pt x="543748" y="561618"/>
                  </a:lnTo>
                  <a:lnTo>
                    <a:pt x="519866" y="512743"/>
                  </a:lnTo>
                  <a:lnTo>
                    <a:pt x="483220" y="434266"/>
                  </a:lnTo>
                  <a:lnTo>
                    <a:pt x="447122" y="355772"/>
                  </a:lnTo>
                  <a:lnTo>
                    <a:pt x="446391" y="353219"/>
                  </a:lnTo>
                  <a:lnTo>
                    <a:pt x="444840" y="350686"/>
                  </a:lnTo>
                  <a:lnTo>
                    <a:pt x="443115" y="347449"/>
                  </a:lnTo>
                  <a:lnTo>
                    <a:pt x="416664" y="373647"/>
                  </a:lnTo>
                  <a:lnTo>
                    <a:pt x="387635" y="396191"/>
                  </a:lnTo>
                  <a:lnTo>
                    <a:pt x="327589" y="438164"/>
                  </a:lnTo>
                  <a:lnTo>
                    <a:pt x="285257" y="471675"/>
                  </a:lnTo>
                  <a:lnTo>
                    <a:pt x="275047" y="480310"/>
                  </a:lnTo>
                  <a:lnTo>
                    <a:pt x="266570" y="487283"/>
                  </a:lnTo>
                  <a:lnTo>
                    <a:pt x="260791" y="488647"/>
                  </a:lnTo>
                  <a:lnTo>
                    <a:pt x="257402" y="483678"/>
                  </a:lnTo>
                  <a:lnTo>
                    <a:pt x="252558" y="476462"/>
                  </a:lnTo>
                  <a:lnTo>
                    <a:pt x="257375" y="471288"/>
                  </a:lnTo>
                  <a:lnTo>
                    <a:pt x="292421" y="439915"/>
                  </a:lnTo>
                  <a:lnTo>
                    <a:pt x="322994" y="413698"/>
                  </a:lnTo>
                  <a:lnTo>
                    <a:pt x="372540" y="375943"/>
                  </a:lnTo>
                  <a:lnTo>
                    <a:pt x="388971" y="363236"/>
                  </a:lnTo>
                  <a:lnTo>
                    <a:pt x="397106" y="356268"/>
                  </a:lnTo>
                  <a:lnTo>
                    <a:pt x="405110" y="348784"/>
                  </a:lnTo>
                  <a:lnTo>
                    <a:pt x="421919" y="332487"/>
                  </a:lnTo>
                  <a:lnTo>
                    <a:pt x="432240" y="259191"/>
                  </a:lnTo>
                  <a:lnTo>
                    <a:pt x="448854" y="292180"/>
                  </a:lnTo>
                  <a:lnTo>
                    <a:pt x="449927" y="294236"/>
                  </a:lnTo>
                  <a:lnTo>
                    <a:pt x="451153" y="296178"/>
                  </a:lnTo>
                  <a:lnTo>
                    <a:pt x="452781" y="299130"/>
                  </a:lnTo>
                  <a:lnTo>
                    <a:pt x="481243" y="276290"/>
                  </a:lnTo>
                  <a:lnTo>
                    <a:pt x="483207" y="274678"/>
                  </a:lnTo>
                  <a:lnTo>
                    <a:pt x="477567" y="314734"/>
                  </a:lnTo>
                  <a:lnTo>
                    <a:pt x="479011" y="315125"/>
                  </a:lnTo>
                  <a:lnTo>
                    <a:pt x="475127" y="342702"/>
                  </a:lnTo>
                  <a:lnTo>
                    <a:pt x="475551" y="344531"/>
                  </a:lnTo>
                  <a:lnTo>
                    <a:pt x="476242" y="346397"/>
                  </a:lnTo>
                  <a:lnTo>
                    <a:pt x="476819" y="348112"/>
                  </a:lnTo>
                  <a:lnTo>
                    <a:pt x="491016" y="379388"/>
                  </a:lnTo>
                  <a:lnTo>
                    <a:pt x="534594" y="475245"/>
                  </a:lnTo>
                  <a:lnTo>
                    <a:pt x="554208" y="517579"/>
                  </a:lnTo>
                  <a:lnTo>
                    <a:pt x="573522" y="556436"/>
                  </a:lnTo>
                  <a:lnTo>
                    <a:pt x="593593" y="594991"/>
                  </a:lnTo>
                  <a:lnTo>
                    <a:pt x="597120" y="601885"/>
                  </a:lnTo>
                  <a:lnTo>
                    <a:pt x="601218" y="608587"/>
                  </a:lnTo>
                  <a:lnTo>
                    <a:pt x="607968" y="623557"/>
                  </a:lnTo>
                  <a:close/>
                </a:path>
                <a:path w="833119" h="638175">
                  <a:moveTo>
                    <a:pt x="626029" y="178840"/>
                  </a:moveTo>
                  <a:lnTo>
                    <a:pt x="620901" y="190096"/>
                  </a:lnTo>
                  <a:lnTo>
                    <a:pt x="617514" y="194791"/>
                  </a:lnTo>
                  <a:lnTo>
                    <a:pt x="613286" y="198688"/>
                  </a:lnTo>
                  <a:lnTo>
                    <a:pt x="582569" y="227460"/>
                  </a:lnTo>
                  <a:lnTo>
                    <a:pt x="551378" y="255694"/>
                  </a:lnTo>
                  <a:lnTo>
                    <a:pt x="519241" y="282851"/>
                  </a:lnTo>
                  <a:lnTo>
                    <a:pt x="485682" y="308391"/>
                  </a:lnTo>
                  <a:lnTo>
                    <a:pt x="483262" y="310092"/>
                  </a:lnTo>
                  <a:lnTo>
                    <a:pt x="480939" y="312078"/>
                  </a:lnTo>
                  <a:lnTo>
                    <a:pt x="477567" y="314734"/>
                  </a:lnTo>
                  <a:lnTo>
                    <a:pt x="483207" y="274678"/>
                  </a:lnTo>
                  <a:lnTo>
                    <a:pt x="495167" y="264865"/>
                  </a:lnTo>
                  <a:lnTo>
                    <a:pt x="508808" y="253037"/>
                  </a:lnTo>
                  <a:lnTo>
                    <a:pt x="529986" y="233712"/>
                  </a:lnTo>
                  <a:lnTo>
                    <a:pt x="592967" y="174593"/>
                  </a:lnTo>
                  <a:lnTo>
                    <a:pt x="595804" y="171862"/>
                  </a:lnTo>
                  <a:lnTo>
                    <a:pt x="598984" y="169363"/>
                  </a:lnTo>
                  <a:lnTo>
                    <a:pt x="602168" y="167314"/>
                  </a:lnTo>
                  <a:lnTo>
                    <a:pt x="607981" y="163777"/>
                  </a:lnTo>
                  <a:lnTo>
                    <a:pt x="614067" y="163137"/>
                  </a:lnTo>
                  <a:lnTo>
                    <a:pt x="625309" y="172342"/>
                  </a:lnTo>
                  <a:lnTo>
                    <a:pt x="626029" y="178840"/>
                  </a:lnTo>
                  <a:close/>
                </a:path>
                <a:path w="833119" h="638175">
                  <a:moveTo>
                    <a:pt x="832976" y="400858"/>
                  </a:moveTo>
                  <a:lnTo>
                    <a:pt x="831658" y="408287"/>
                  </a:lnTo>
                  <a:lnTo>
                    <a:pt x="826494" y="412052"/>
                  </a:lnTo>
                  <a:lnTo>
                    <a:pt x="822433" y="413794"/>
                  </a:lnTo>
                  <a:lnTo>
                    <a:pt x="818677" y="415307"/>
                  </a:lnTo>
                  <a:lnTo>
                    <a:pt x="812915" y="414608"/>
                  </a:lnTo>
                  <a:lnTo>
                    <a:pt x="767117" y="406285"/>
                  </a:lnTo>
                  <a:lnTo>
                    <a:pt x="571559" y="363393"/>
                  </a:lnTo>
                  <a:lnTo>
                    <a:pt x="483680" y="343906"/>
                  </a:lnTo>
                  <a:lnTo>
                    <a:pt x="480755" y="343379"/>
                  </a:lnTo>
                  <a:lnTo>
                    <a:pt x="475127" y="342702"/>
                  </a:lnTo>
                  <a:lnTo>
                    <a:pt x="479011" y="315125"/>
                  </a:lnTo>
                  <a:lnTo>
                    <a:pt x="480586" y="315551"/>
                  </a:lnTo>
                  <a:lnTo>
                    <a:pt x="482417" y="316098"/>
                  </a:lnTo>
                  <a:lnTo>
                    <a:pt x="487788" y="317268"/>
                  </a:lnTo>
                  <a:lnTo>
                    <a:pt x="677235" y="357863"/>
                  </a:lnTo>
                  <a:lnTo>
                    <a:pt x="773827" y="378638"/>
                  </a:lnTo>
                  <a:lnTo>
                    <a:pt x="817295" y="388349"/>
                  </a:lnTo>
                  <a:lnTo>
                    <a:pt x="820204" y="388980"/>
                  </a:lnTo>
                  <a:lnTo>
                    <a:pt x="824442" y="389849"/>
                  </a:lnTo>
                  <a:lnTo>
                    <a:pt x="826547" y="392323"/>
                  </a:lnTo>
                  <a:lnTo>
                    <a:pt x="829493" y="395596"/>
                  </a:lnTo>
                  <a:lnTo>
                    <a:pt x="832976" y="400858"/>
                  </a:lnTo>
                  <a:close/>
                </a:path>
              </a:pathLst>
            </a:custGeom>
            <a:solidFill>
              <a:schemeClr val="accent2"/>
            </a:solidFill>
          </p:spPr>
          <p:txBody>
            <a:bodyPr wrap="square" lIns="0" tIns="0" rIns="0" bIns="0" rtlCol="0"/>
            <a:lstStyle/>
            <a:p>
              <a:endParaRPr dirty="0"/>
            </a:p>
          </p:txBody>
        </p:sp>
        <p:sp>
          <p:nvSpPr>
            <p:cNvPr id="20" name="object 222">
              <a:extLst>
                <a:ext uri="{FF2B5EF4-FFF2-40B4-BE49-F238E27FC236}">
                  <a16:creationId xmlns:a16="http://schemas.microsoft.com/office/drawing/2014/main" id="{96727089-0374-7260-C85E-6C675BC9D980}"/>
                </a:ext>
              </a:extLst>
            </p:cNvPr>
            <p:cNvSpPr/>
            <p:nvPr/>
          </p:nvSpPr>
          <p:spPr>
            <a:xfrm>
              <a:off x="11738110" y="7972828"/>
              <a:ext cx="607489" cy="419387"/>
            </a:xfrm>
            <a:custGeom>
              <a:avLst/>
              <a:gdLst/>
              <a:ahLst/>
              <a:cxnLst/>
              <a:rect l="l" t="t" r="r" b="b"/>
              <a:pathLst>
                <a:path w="833119" h="638175">
                  <a:moveTo>
                    <a:pt x="432240" y="259191"/>
                  </a:moveTo>
                  <a:lnTo>
                    <a:pt x="421919" y="332487"/>
                  </a:lnTo>
                  <a:lnTo>
                    <a:pt x="416634" y="331307"/>
                  </a:lnTo>
                  <a:lnTo>
                    <a:pt x="414789" y="330857"/>
                  </a:lnTo>
                  <a:lnTo>
                    <a:pt x="412802" y="330453"/>
                  </a:lnTo>
                  <a:lnTo>
                    <a:pt x="265703" y="302793"/>
                  </a:lnTo>
                  <a:lnTo>
                    <a:pt x="219547" y="294038"/>
                  </a:lnTo>
                  <a:lnTo>
                    <a:pt x="171559" y="284798"/>
                  </a:lnTo>
                  <a:lnTo>
                    <a:pt x="123612" y="275372"/>
                  </a:lnTo>
                  <a:lnTo>
                    <a:pt x="67959" y="262193"/>
                  </a:lnTo>
                  <a:lnTo>
                    <a:pt x="39289" y="254577"/>
                  </a:lnTo>
                  <a:lnTo>
                    <a:pt x="12504" y="247612"/>
                  </a:lnTo>
                  <a:lnTo>
                    <a:pt x="10003" y="246988"/>
                  </a:lnTo>
                  <a:lnTo>
                    <a:pt x="6814" y="246403"/>
                  </a:lnTo>
                  <a:lnTo>
                    <a:pt x="5436" y="244575"/>
                  </a:lnTo>
                  <a:lnTo>
                    <a:pt x="3044" y="241244"/>
                  </a:lnTo>
                  <a:lnTo>
                    <a:pt x="0" y="236732"/>
                  </a:lnTo>
                  <a:lnTo>
                    <a:pt x="1474" y="230134"/>
                  </a:lnTo>
                  <a:lnTo>
                    <a:pt x="6065" y="226561"/>
                  </a:lnTo>
                  <a:lnTo>
                    <a:pt x="13866" y="224393"/>
                  </a:lnTo>
                  <a:lnTo>
                    <a:pt x="19058" y="225260"/>
                  </a:lnTo>
                  <a:lnTo>
                    <a:pt x="23545" y="226300"/>
                  </a:lnTo>
                  <a:lnTo>
                    <a:pt x="43652" y="230791"/>
                  </a:lnTo>
                  <a:lnTo>
                    <a:pt x="80893" y="239295"/>
                  </a:lnTo>
                  <a:lnTo>
                    <a:pt x="147456" y="252659"/>
                  </a:lnTo>
                  <a:lnTo>
                    <a:pt x="194853" y="261904"/>
                  </a:lnTo>
                  <a:lnTo>
                    <a:pt x="340412" y="289998"/>
                  </a:lnTo>
                  <a:lnTo>
                    <a:pt x="413478" y="303395"/>
                  </a:lnTo>
                  <a:lnTo>
                    <a:pt x="416570" y="303695"/>
                  </a:lnTo>
                  <a:lnTo>
                    <a:pt x="420445" y="304240"/>
                  </a:lnTo>
                  <a:lnTo>
                    <a:pt x="427980" y="250731"/>
                  </a:lnTo>
                  <a:lnTo>
                    <a:pt x="432240" y="259191"/>
                  </a:lnTo>
                  <a:close/>
                </a:path>
                <a:path w="833119" h="638175">
                  <a:moveTo>
                    <a:pt x="427980" y="250731"/>
                  </a:moveTo>
                  <a:lnTo>
                    <a:pt x="420445" y="304240"/>
                  </a:lnTo>
                  <a:lnTo>
                    <a:pt x="420118" y="302697"/>
                  </a:lnTo>
                  <a:lnTo>
                    <a:pt x="419675" y="301001"/>
                  </a:lnTo>
                  <a:lnTo>
                    <a:pt x="419195" y="299573"/>
                  </a:lnTo>
                  <a:lnTo>
                    <a:pt x="300067" y="58759"/>
                  </a:lnTo>
                  <a:lnTo>
                    <a:pt x="291614" y="41967"/>
                  </a:lnTo>
                  <a:lnTo>
                    <a:pt x="287624" y="33483"/>
                  </a:lnTo>
                  <a:lnTo>
                    <a:pt x="284135" y="24802"/>
                  </a:lnTo>
                  <a:lnTo>
                    <a:pt x="282195" y="19220"/>
                  </a:lnTo>
                  <a:lnTo>
                    <a:pt x="283076" y="11995"/>
                  </a:lnTo>
                  <a:lnTo>
                    <a:pt x="284323" y="6045"/>
                  </a:lnTo>
                  <a:lnTo>
                    <a:pt x="284966" y="3413"/>
                  </a:lnTo>
                  <a:lnTo>
                    <a:pt x="290073" y="49"/>
                  </a:lnTo>
                  <a:lnTo>
                    <a:pt x="293069" y="63"/>
                  </a:lnTo>
                  <a:lnTo>
                    <a:pt x="296485" y="0"/>
                  </a:lnTo>
                  <a:lnTo>
                    <a:pt x="320498" y="35605"/>
                  </a:lnTo>
                  <a:lnTo>
                    <a:pt x="336896" y="66259"/>
                  </a:lnTo>
                  <a:lnTo>
                    <a:pt x="427980" y="250731"/>
                  </a:lnTo>
                  <a:close/>
                </a:path>
                <a:path w="833119" h="638175">
                  <a:moveTo>
                    <a:pt x="607968" y="623557"/>
                  </a:moveTo>
                  <a:lnTo>
                    <a:pt x="605980" y="630899"/>
                  </a:lnTo>
                  <a:lnTo>
                    <a:pt x="594087" y="637936"/>
                  </a:lnTo>
                  <a:lnTo>
                    <a:pt x="586679" y="636348"/>
                  </a:lnTo>
                  <a:lnTo>
                    <a:pt x="581359" y="629610"/>
                  </a:lnTo>
                  <a:lnTo>
                    <a:pt x="576346" y="623596"/>
                  </a:lnTo>
                  <a:lnTo>
                    <a:pt x="543748" y="561618"/>
                  </a:lnTo>
                  <a:lnTo>
                    <a:pt x="519866" y="512743"/>
                  </a:lnTo>
                  <a:lnTo>
                    <a:pt x="483220" y="434266"/>
                  </a:lnTo>
                  <a:lnTo>
                    <a:pt x="447122" y="355772"/>
                  </a:lnTo>
                  <a:lnTo>
                    <a:pt x="446391" y="353219"/>
                  </a:lnTo>
                  <a:lnTo>
                    <a:pt x="444840" y="350686"/>
                  </a:lnTo>
                  <a:lnTo>
                    <a:pt x="443115" y="347449"/>
                  </a:lnTo>
                  <a:lnTo>
                    <a:pt x="416664" y="373647"/>
                  </a:lnTo>
                  <a:lnTo>
                    <a:pt x="387635" y="396191"/>
                  </a:lnTo>
                  <a:lnTo>
                    <a:pt x="327589" y="438164"/>
                  </a:lnTo>
                  <a:lnTo>
                    <a:pt x="285257" y="471675"/>
                  </a:lnTo>
                  <a:lnTo>
                    <a:pt x="275047" y="480310"/>
                  </a:lnTo>
                  <a:lnTo>
                    <a:pt x="266570" y="487283"/>
                  </a:lnTo>
                  <a:lnTo>
                    <a:pt x="260791" y="488647"/>
                  </a:lnTo>
                  <a:lnTo>
                    <a:pt x="257402" y="483678"/>
                  </a:lnTo>
                  <a:lnTo>
                    <a:pt x="252558" y="476462"/>
                  </a:lnTo>
                  <a:lnTo>
                    <a:pt x="257375" y="471288"/>
                  </a:lnTo>
                  <a:lnTo>
                    <a:pt x="292421" y="439915"/>
                  </a:lnTo>
                  <a:lnTo>
                    <a:pt x="322994" y="413698"/>
                  </a:lnTo>
                  <a:lnTo>
                    <a:pt x="372540" y="375943"/>
                  </a:lnTo>
                  <a:lnTo>
                    <a:pt x="388971" y="363236"/>
                  </a:lnTo>
                  <a:lnTo>
                    <a:pt x="397106" y="356268"/>
                  </a:lnTo>
                  <a:lnTo>
                    <a:pt x="405110" y="348784"/>
                  </a:lnTo>
                  <a:lnTo>
                    <a:pt x="421919" y="332487"/>
                  </a:lnTo>
                  <a:lnTo>
                    <a:pt x="432240" y="259191"/>
                  </a:lnTo>
                  <a:lnTo>
                    <a:pt x="448854" y="292180"/>
                  </a:lnTo>
                  <a:lnTo>
                    <a:pt x="449927" y="294236"/>
                  </a:lnTo>
                  <a:lnTo>
                    <a:pt x="451153" y="296178"/>
                  </a:lnTo>
                  <a:lnTo>
                    <a:pt x="452781" y="299130"/>
                  </a:lnTo>
                  <a:lnTo>
                    <a:pt x="481243" y="276290"/>
                  </a:lnTo>
                  <a:lnTo>
                    <a:pt x="483207" y="274678"/>
                  </a:lnTo>
                  <a:lnTo>
                    <a:pt x="477567" y="314734"/>
                  </a:lnTo>
                  <a:lnTo>
                    <a:pt x="479011" y="315125"/>
                  </a:lnTo>
                  <a:lnTo>
                    <a:pt x="475127" y="342702"/>
                  </a:lnTo>
                  <a:lnTo>
                    <a:pt x="475551" y="344531"/>
                  </a:lnTo>
                  <a:lnTo>
                    <a:pt x="476242" y="346397"/>
                  </a:lnTo>
                  <a:lnTo>
                    <a:pt x="476819" y="348112"/>
                  </a:lnTo>
                  <a:lnTo>
                    <a:pt x="491016" y="379388"/>
                  </a:lnTo>
                  <a:lnTo>
                    <a:pt x="534594" y="475245"/>
                  </a:lnTo>
                  <a:lnTo>
                    <a:pt x="554208" y="517579"/>
                  </a:lnTo>
                  <a:lnTo>
                    <a:pt x="573522" y="556436"/>
                  </a:lnTo>
                  <a:lnTo>
                    <a:pt x="593593" y="594991"/>
                  </a:lnTo>
                  <a:lnTo>
                    <a:pt x="597120" y="601885"/>
                  </a:lnTo>
                  <a:lnTo>
                    <a:pt x="601218" y="608587"/>
                  </a:lnTo>
                  <a:lnTo>
                    <a:pt x="607968" y="623557"/>
                  </a:lnTo>
                  <a:close/>
                </a:path>
                <a:path w="833119" h="638175">
                  <a:moveTo>
                    <a:pt x="626029" y="178840"/>
                  </a:moveTo>
                  <a:lnTo>
                    <a:pt x="620901" y="190096"/>
                  </a:lnTo>
                  <a:lnTo>
                    <a:pt x="617514" y="194791"/>
                  </a:lnTo>
                  <a:lnTo>
                    <a:pt x="613286" y="198688"/>
                  </a:lnTo>
                  <a:lnTo>
                    <a:pt x="582569" y="227460"/>
                  </a:lnTo>
                  <a:lnTo>
                    <a:pt x="551378" y="255694"/>
                  </a:lnTo>
                  <a:lnTo>
                    <a:pt x="519241" y="282851"/>
                  </a:lnTo>
                  <a:lnTo>
                    <a:pt x="485682" y="308391"/>
                  </a:lnTo>
                  <a:lnTo>
                    <a:pt x="483262" y="310092"/>
                  </a:lnTo>
                  <a:lnTo>
                    <a:pt x="480939" y="312078"/>
                  </a:lnTo>
                  <a:lnTo>
                    <a:pt x="477567" y="314734"/>
                  </a:lnTo>
                  <a:lnTo>
                    <a:pt x="483207" y="274678"/>
                  </a:lnTo>
                  <a:lnTo>
                    <a:pt x="495167" y="264865"/>
                  </a:lnTo>
                  <a:lnTo>
                    <a:pt x="508808" y="253037"/>
                  </a:lnTo>
                  <a:lnTo>
                    <a:pt x="529986" y="233712"/>
                  </a:lnTo>
                  <a:lnTo>
                    <a:pt x="592967" y="174593"/>
                  </a:lnTo>
                  <a:lnTo>
                    <a:pt x="595804" y="171862"/>
                  </a:lnTo>
                  <a:lnTo>
                    <a:pt x="598984" y="169363"/>
                  </a:lnTo>
                  <a:lnTo>
                    <a:pt x="602168" y="167314"/>
                  </a:lnTo>
                  <a:lnTo>
                    <a:pt x="607981" y="163777"/>
                  </a:lnTo>
                  <a:lnTo>
                    <a:pt x="614067" y="163137"/>
                  </a:lnTo>
                  <a:lnTo>
                    <a:pt x="625309" y="172342"/>
                  </a:lnTo>
                  <a:lnTo>
                    <a:pt x="626029" y="178840"/>
                  </a:lnTo>
                  <a:close/>
                </a:path>
                <a:path w="833119" h="638175">
                  <a:moveTo>
                    <a:pt x="832976" y="400858"/>
                  </a:moveTo>
                  <a:lnTo>
                    <a:pt x="831658" y="408287"/>
                  </a:lnTo>
                  <a:lnTo>
                    <a:pt x="826494" y="412052"/>
                  </a:lnTo>
                  <a:lnTo>
                    <a:pt x="822433" y="413794"/>
                  </a:lnTo>
                  <a:lnTo>
                    <a:pt x="818677" y="415307"/>
                  </a:lnTo>
                  <a:lnTo>
                    <a:pt x="812915" y="414608"/>
                  </a:lnTo>
                  <a:lnTo>
                    <a:pt x="767117" y="406285"/>
                  </a:lnTo>
                  <a:lnTo>
                    <a:pt x="571559" y="363393"/>
                  </a:lnTo>
                  <a:lnTo>
                    <a:pt x="483680" y="343906"/>
                  </a:lnTo>
                  <a:lnTo>
                    <a:pt x="480755" y="343379"/>
                  </a:lnTo>
                  <a:lnTo>
                    <a:pt x="475127" y="342702"/>
                  </a:lnTo>
                  <a:lnTo>
                    <a:pt x="479011" y="315125"/>
                  </a:lnTo>
                  <a:lnTo>
                    <a:pt x="480586" y="315551"/>
                  </a:lnTo>
                  <a:lnTo>
                    <a:pt x="482417" y="316098"/>
                  </a:lnTo>
                  <a:lnTo>
                    <a:pt x="487788" y="317268"/>
                  </a:lnTo>
                  <a:lnTo>
                    <a:pt x="677235" y="357863"/>
                  </a:lnTo>
                  <a:lnTo>
                    <a:pt x="773827" y="378638"/>
                  </a:lnTo>
                  <a:lnTo>
                    <a:pt x="817295" y="388349"/>
                  </a:lnTo>
                  <a:lnTo>
                    <a:pt x="820204" y="388980"/>
                  </a:lnTo>
                  <a:lnTo>
                    <a:pt x="824442" y="389849"/>
                  </a:lnTo>
                  <a:lnTo>
                    <a:pt x="826547" y="392323"/>
                  </a:lnTo>
                  <a:lnTo>
                    <a:pt x="829493" y="395596"/>
                  </a:lnTo>
                  <a:lnTo>
                    <a:pt x="832976" y="400858"/>
                  </a:lnTo>
                  <a:close/>
                </a:path>
              </a:pathLst>
            </a:custGeom>
            <a:solidFill>
              <a:schemeClr val="accent2"/>
            </a:solidFill>
          </p:spPr>
          <p:txBody>
            <a:bodyPr wrap="square" lIns="0" tIns="0" rIns="0" bIns="0" rtlCol="0"/>
            <a:lstStyle/>
            <a:p>
              <a:endParaRPr/>
            </a:p>
          </p:txBody>
        </p:sp>
        <p:sp>
          <p:nvSpPr>
            <p:cNvPr id="11" name="TextBox 10">
              <a:extLst>
                <a:ext uri="{FF2B5EF4-FFF2-40B4-BE49-F238E27FC236}">
                  <a16:creationId xmlns:a16="http://schemas.microsoft.com/office/drawing/2014/main" id="{5A89DD0B-DF76-3383-D386-65B5741BF8C7}"/>
                </a:ext>
              </a:extLst>
            </p:cNvPr>
            <p:cNvSpPr txBox="1"/>
            <p:nvPr/>
          </p:nvSpPr>
          <p:spPr>
            <a:xfrm>
              <a:off x="1221516" y="8353635"/>
              <a:ext cx="2751492" cy="646331"/>
            </a:xfrm>
            <a:prstGeom prst="rect">
              <a:avLst/>
            </a:prstGeom>
            <a:noFill/>
          </p:spPr>
          <p:txBody>
            <a:bodyPr wrap="square" rtlCol="0">
              <a:spAutoFit/>
            </a:bodyPr>
            <a:lstStyle/>
            <a:p>
              <a:r>
                <a:rPr lang="en-US" sz="3600" i="1" dirty="0">
                  <a:solidFill>
                    <a:srgbClr val="00B0F0"/>
                  </a:solidFill>
                  <a:latin typeface="+mj-lt"/>
                </a:rPr>
                <a:t>Reimbursable</a:t>
              </a:r>
              <a:endParaRPr lang="en-US" sz="3200" i="1" dirty="0">
                <a:solidFill>
                  <a:srgbClr val="00B0F0"/>
                </a:solidFill>
                <a:latin typeface="+mj-lt"/>
              </a:endParaRPr>
            </a:p>
          </p:txBody>
        </p:sp>
      </p:grpSp>
      <p:sp>
        <p:nvSpPr>
          <p:cNvPr id="13" name="object 25">
            <a:extLst>
              <a:ext uri="{FF2B5EF4-FFF2-40B4-BE49-F238E27FC236}">
                <a16:creationId xmlns:a16="http://schemas.microsoft.com/office/drawing/2014/main" id="{4B4FA29C-DEA1-6949-91B2-0EC35D2E953B}"/>
              </a:ext>
            </a:extLst>
          </p:cNvPr>
          <p:cNvSpPr txBox="1">
            <a:spLocks noGrp="1"/>
          </p:cNvSpPr>
          <p:nvPr>
            <p:ph type="title"/>
          </p:nvPr>
        </p:nvSpPr>
        <p:spPr>
          <a:xfrm>
            <a:off x="4176712" y="952500"/>
            <a:ext cx="10148888" cy="939800"/>
          </a:xfrm>
          <a:prstGeom prst="rect">
            <a:avLst/>
          </a:prstGeom>
        </p:spPr>
        <p:txBody>
          <a:bodyPr vert="horz" wrap="square" lIns="0" tIns="12700" rIns="0" bIns="0" rtlCol="0">
            <a:spAutoFit/>
          </a:bodyPr>
          <a:lstStyle/>
          <a:p>
            <a:pPr marL="12700" algn="ctr">
              <a:lnSpc>
                <a:spcPct val="100000"/>
              </a:lnSpc>
              <a:spcBef>
                <a:spcPts val="100"/>
              </a:spcBef>
              <a:tabLst>
                <a:tab pos="1603375" algn="l"/>
              </a:tabLst>
            </a:pPr>
            <a:r>
              <a:rPr lang="en-US" sz="6000" b="1" spc="70" dirty="0">
                <a:solidFill>
                  <a:srgbClr val="FFF9E7"/>
                </a:solidFill>
                <a:latin typeface="Calibri"/>
                <a:cs typeface="Calibri"/>
              </a:rPr>
              <a:t>Offer vs Serve Lunch Examples</a:t>
            </a:r>
            <a:endParaRPr sz="6000" dirty="0">
              <a:latin typeface="Calibri"/>
              <a:cs typeface="Calibri"/>
            </a:endParaRPr>
          </a:p>
        </p:txBody>
      </p:sp>
    </p:spTree>
    <p:extLst>
      <p:ext uri="{BB962C8B-B14F-4D97-AF65-F5344CB8AC3E}">
        <p14:creationId xmlns:p14="http://schemas.microsoft.com/office/powerpoint/2010/main" val="2384050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C183D7F6-B498-43B3-948B-1728B52AA6E4}">
                <adec:decorative xmlns:adec="http://schemas.microsoft.com/office/drawing/2017/decorative" val="1"/>
              </a:ext>
            </a:extLst>
          </p:cNvPr>
          <p:cNvSpPr/>
          <p:nvPr/>
        </p:nvSpPr>
        <p:spPr>
          <a:xfrm>
            <a:off x="0" y="0"/>
            <a:ext cx="18288000" cy="1533525"/>
          </a:xfrm>
          <a:custGeom>
            <a:avLst/>
            <a:gdLst/>
            <a:ahLst/>
            <a:cxnLst/>
            <a:rect l="l" t="t" r="r" b="b"/>
            <a:pathLst>
              <a:path w="18288000" h="1533525">
                <a:moveTo>
                  <a:pt x="0" y="0"/>
                </a:moveTo>
                <a:lnTo>
                  <a:pt x="18287999" y="0"/>
                </a:lnTo>
                <a:lnTo>
                  <a:pt x="18287999" y="1533524"/>
                </a:lnTo>
                <a:lnTo>
                  <a:pt x="0" y="1533524"/>
                </a:lnTo>
                <a:lnTo>
                  <a:pt x="0" y="0"/>
                </a:lnTo>
                <a:close/>
              </a:path>
            </a:pathLst>
          </a:custGeom>
          <a:solidFill>
            <a:srgbClr val="FFD558"/>
          </a:solidFill>
        </p:spPr>
        <p:txBody>
          <a:bodyPr wrap="square" lIns="0" tIns="0" rIns="0" bIns="0" rtlCol="0"/>
          <a:lstStyle/>
          <a:p>
            <a:endParaRPr/>
          </a:p>
        </p:txBody>
      </p:sp>
      <p:sp>
        <p:nvSpPr>
          <p:cNvPr id="8" name="object 8">
            <a:extLst>
              <a:ext uri="{C183D7F6-B498-43B3-948B-1728B52AA6E4}">
                <adec:decorative xmlns:adec="http://schemas.microsoft.com/office/drawing/2017/decorative" val="1"/>
              </a:ext>
            </a:extLst>
          </p:cNvPr>
          <p:cNvSpPr/>
          <p:nvPr/>
        </p:nvSpPr>
        <p:spPr>
          <a:xfrm>
            <a:off x="3429001" y="675780"/>
            <a:ext cx="11429999" cy="1533525"/>
          </a:xfrm>
          <a:custGeom>
            <a:avLst/>
            <a:gdLst/>
            <a:ahLst/>
            <a:cxnLst/>
            <a:rect l="l" t="t" r="r" b="b"/>
            <a:pathLst>
              <a:path w="361314" h="1000125">
                <a:moveTo>
                  <a:pt x="356460" y="999743"/>
                </a:moveTo>
                <a:lnTo>
                  <a:pt x="4443" y="999743"/>
                </a:lnTo>
                <a:lnTo>
                  <a:pt x="0" y="995267"/>
                </a:lnTo>
                <a:lnTo>
                  <a:pt x="0" y="4476"/>
                </a:lnTo>
                <a:lnTo>
                  <a:pt x="4443" y="0"/>
                </a:lnTo>
                <a:lnTo>
                  <a:pt x="356460" y="0"/>
                </a:lnTo>
                <a:lnTo>
                  <a:pt x="360903" y="4476"/>
                </a:lnTo>
                <a:lnTo>
                  <a:pt x="360903" y="995267"/>
                </a:lnTo>
                <a:lnTo>
                  <a:pt x="356460" y="999743"/>
                </a:lnTo>
                <a:close/>
              </a:path>
            </a:pathLst>
          </a:custGeom>
          <a:solidFill>
            <a:srgbClr val="A0CFE6"/>
          </a:solidFill>
        </p:spPr>
        <p:txBody>
          <a:bodyPr wrap="square" lIns="0" tIns="0" rIns="0" bIns="0" rtlCol="0"/>
          <a:lstStyle/>
          <a:p>
            <a:endParaRPr dirty="0"/>
          </a:p>
        </p:txBody>
      </p:sp>
      <p:sp>
        <p:nvSpPr>
          <p:cNvPr id="9" name="Content Placeholder 2">
            <a:extLst>
              <a:ext uri="{FF2B5EF4-FFF2-40B4-BE49-F238E27FC236}">
                <a16:creationId xmlns:a16="http://schemas.microsoft.com/office/drawing/2014/main" id="{408D1244-5F25-A33B-C504-2F3F1D2E8F86}"/>
              </a:ext>
            </a:extLst>
          </p:cNvPr>
          <p:cNvSpPr txBox="1">
            <a:spLocks/>
          </p:cNvSpPr>
          <p:nvPr/>
        </p:nvSpPr>
        <p:spPr>
          <a:xfrm>
            <a:off x="4481419" y="2529858"/>
            <a:ext cx="9155269" cy="6555641"/>
          </a:xfrm>
          <a:prstGeom prst="rect">
            <a:avLst/>
          </a:prstGeom>
        </p:spPr>
        <p:txBody>
          <a:bodyPr wrap="square" lIns="0" tIns="0" rIns="0" bIns="0">
            <a:spAutoFit/>
          </a:bodyPr>
          <a:lstStyle>
            <a:lvl1pPr marL="0">
              <a:defRPr sz="13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3600" kern="0" dirty="0">
                <a:latin typeface="+mj-lt"/>
                <a:cs typeface="Times New Roman" panose="02020603050405020304" pitchFamily="18" charset="0"/>
              </a:rPr>
              <a:t>5 components offered</a:t>
            </a:r>
          </a:p>
          <a:p>
            <a:endParaRPr lang="en-US" kern="0" dirty="0"/>
          </a:p>
          <a:p>
            <a:endParaRPr lang="en-US" kern="0" dirty="0"/>
          </a:p>
          <a:p>
            <a:endParaRPr lang="en-US" kern="0" dirty="0"/>
          </a:p>
        </p:txBody>
      </p:sp>
      <p:grpSp>
        <p:nvGrpSpPr>
          <p:cNvPr id="12" name="Group 11">
            <a:extLst>
              <a:ext uri="{FF2B5EF4-FFF2-40B4-BE49-F238E27FC236}">
                <a16:creationId xmlns:a16="http://schemas.microsoft.com/office/drawing/2014/main" id="{5143172B-5063-ED81-1CFE-886E59A17C44}"/>
              </a:ext>
              <a:ext uri="{C183D7F6-B498-43B3-948B-1728B52AA6E4}">
                <adec:decorative xmlns:adec="http://schemas.microsoft.com/office/drawing/2017/decorative" val="1"/>
              </a:ext>
            </a:extLst>
          </p:cNvPr>
          <p:cNvGrpSpPr/>
          <p:nvPr/>
        </p:nvGrpSpPr>
        <p:grpSpPr>
          <a:xfrm>
            <a:off x="1221516" y="3444145"/>
            <a:ext cx="12677757" cy="6744362"/>
            <a:chOff x="1221516" y="3444145"/>
            <a:chExt cx="12677757" cy="6744362"/>
          </a:xfrm>
        </p:grpSpPr>
        <p:pic>
          <p:nvPicPr>
            <p:cNvPr id="4" name="Picture 2" descr="Image result for milk carton school">
              <a:extLst>
                <a:ext uri="{FF2B5EF4-FFF2-40B4-BE49-F238E27FC236}">
                  <a16:creationId xmlns:a16="http://schemas.microsoft.com/office/drawing/2014/main" id="{557A0545-6ABE-B5BC-3FE0-38F197210A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0133" y="3444145"/>
              <a:ext cx="2397735" cy="30234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fresh apple">
              <a:extLst>
                <a:ext uri="{FF2B5EF4-FFF2-40B4-BE49-F238E27FC236}">
                  <a16:creationId xmlns:a16="http://schemas.microsoft.com/office/drawing/2014/main" id="{C22B0C64-300B-A65E-41F5-2EBBAA133EF3}"/>
                </a:ext>
              </a:extLst>
            </p:cNvPr>
            <p:cNvPicPr>
              <a:picLocks noChangeAspect="1"/>
            </p:cNvPicPr>
            <p:nvPr/>
          </p:nvPicPr>
          <p:blipFill rotWithShape="1">
            <a:blip r:embed="rId4"/>
            <a:srcRect r="-1852" b="12231"/>
            <a:stretch/>
          </p:blipFill>
          <p:spPr>
            <a:xfrm>
              <a:off x="8629222" y="3570820"/>
              <a:ext cx="2729888" cy="2537556"/>
            </a:xfrm>
            <a:prstGeom prst="rect">
              <a:avLst/>
            </a:prstGeom>
          </p:spPr>
        </p:pic>
        <p:sp>
          <p:nvSpPr>
            <p:cNvPr id="10" name="TextBox 9">
              <a:extLst>
                <a:ext uri="{FF2B5EF4-FFF2-40B4-BE49-F238E27FC236}">
                  <a16:creationId xmlns:a16="http://schemas.microsoft.com/office/drawing/2014/main" id="{002C00B8-A522-44A4-ACC5-84E72EF8A416}"/>
                </a:ext>
              </a:extLst>
            </p:cNvPr>
            <p:cNvSpPr txBox="1"/>
            <p:nvPr/>
          </p:nvSpPr>
          <p:spPr>
            <a:xfrm>
              <a:off x="5950603" y="6460369"/>
              <a:ext cx="5972008" cy="646331"/>
            </a:xfrm>
            <a:prstGeom prst="rect">
              <a:avLst/>
            </a:prstGeom>
            <a:noFill/>
          </p:spPr>
          <p:txBody>
            <a:bodyPr wrap="square" rtlCol="0">
              <a:spAutoFit/>
            </a:bodyPr>
            <a:lstStyle/>
            <a:p>
              <a:pPr algn="ctr" defTabSz="457200">
                <a:buClr>
                  <a:srgbClr val="FFBD47"/>
                </a:buClr>
              </a:pPr>
              <a:r>
                <a:rPr lang="en-US" sz="3600" dirty="0">
                  <a:solidFill>
                    <a:prstClr val="black"/>
                  </a:solidFill>
                  <a:latin typeface="+mj-lt"/>
                  <a:cs typeface="Times New Roman" panose="02020603050405020304" pitchFamily="18" charset="0"/>
                </a:rPr>
                <a:t>3 components selected</a:t>
              </a:r>
            </a:p>
          </p:txBody>
        </p:sp>
        <p:sp>
          <p:nvSpPr>
            <p:cNvPr id="14" name="TextBox 13">
              <a:extLst>
                <a:ext uri="{FF2B5EF4-FFF2-40B4-BE49-F238E27FC236}">
                  <a16:creationId xmlns:a16="http://schemas.microsoft.com/office/drawing/2014/main" id="{69F9038C-E9F9-21D8-D585-D8BC510FB136}"/>
                </a:ext>
              </a:extLst>
            </p:cNvPr>
            <p:cNvSpPr txBox="1"/>
            <p:nvPr/>
          </p:nvSpPr>
          <p:spPr>
            <a:xfrm>
              <a:off x="1221516" y="8353635"/>
              <a:ext cx="2751492" cy="646331"/>
            </a:xfrm>
            <a:prstGeom prst="rect">
              <a:avLst/>
            </a:prstGeom>
            <a:noFill/>
          </p:spPr>
          <p:txBody>
            <a:bodyPr wrap="square" rtlCol="0">
              <a:spAutoFit/>
            </a:bodyPr>
            <a:lstStyle/>
            <a:p>
              <a:r>
                <a:rPr lang="en-US" sz="3600" i="1" dirty="0">
                  <a:solidFill>
                    <a:srgbClr val="00B0F0"/>
                  </a:solidFill>
                  <a:latin typeface="+mj-lt"/>
                </a:rPr>
                <a:t>Reimbursable</a:t>
              </a:r>
              <a:endParaRPr lang="en-US" sz="3200" i="1" dirty="0">
                <a:solidFill>
                  <a:srgbClr val="00B0F0"/>
                </a:solidFill>
                <a:latin typeface="+mj-lt"/>
              </a:endParaRPr>
            </a:p>
          </p:txBody>
        </p:sp>
        <p:pic>
          <p:nvPicPr>
            <p:cNvPr id="15" name="Picture 2" descr="Image result for milk carton school">
              <a:extLst>
                <a:ext uri="{FF2B5EF4-FFF2-40B4-BE49-F238E27FC236}">
                  <a16:creationId xmlns:a16="http://schemas.microsoft.com/office/drawing/2014/main" id="{21BEEB65-EA0A-6860-D71F-871D88E168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12104" y="7165092"/>
              <a:ext cx="2397735" cy="30234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resh pear">
              <a:extLst>
                <a:ext uri="{FF2B5EF4-FFF2-40B4-BE49-F238E27FC236}">
                  <a16:creationId xmlns:a16="http://schemas.microsoft.com/office/drawing/2014/main" id="{98BDB294-E40B-60DF-39F0-5A465EABA855}"/>
                </a:ext>
              </a:extLst>
            </p:cNvPr>
            <p:cNvPicPr>
              <a:picLocks noChangeAspect="1"/>
            </p:cNvPicPr>
            <p:nvPr/>
          </p:nvPicPr>
          <p:blipFill>
            <a:blip r:embed="rId5"/>
            <a:stretch>
              <a:fillRect/>
            </a:stretch>
          </p:blipFill>
          <p:spPr>
            <a:xfrm>
              <a:off x="12087704" y="3689830"/>
              <a:ext cx="1811569" cy="2418546"/>
            </a:xfrm>
            <a:prstGeom prst="rect">
              <a:avLst/>
            </a:prstGeom>
          </p:spPr>
        </p:pic>
        <p:pic>
          <p:nvPicPr>
            <p:cNvPr id="7" name="Picture 6" descr="deli turkey sandwich">
              <a:extLst>
                <a:ext uri="{FF2B5EF4-FFF2-40B4-BE49-F238E27FC236}">
                  <a16:creationId xmlns:a16="http://schemas.microsoft.com/office/drawing/2014/main" id="{96286C06-C877-3348-F077-C69C6DC481DB}"/>
                </a:ext>
              </a:extLst>
            </p:cNvPr>
            <p:cNvPicPr>
              <a:picLocks noChangeAspect="1"/>
            </p:cNvPicPr>
            <p:nvPr/>
          </p:nvPicPr>
          <p:blipFill>
            <a:blip r:embed="rId6"/>
            <a:stretch>
              <a:fillRect/>
            </a:stretch>
          </p:blipFill>
          <p:spPr>
            <a:xfrm>
              <a:off x="4874349" y="4004160"/>
              <a:ext cx="2954589" cy="2099310"/>
            </a:xfrm>
            <a:prstGeom prst="rect">
              <a:avLst/>
            </a:prstGeom>
          </p:spPr>
        </p:pic>
        <p:pic>
          <p:nvPicPr>
            <p:cNvPr id="11" name="Picture 10" descr="deli turkey sandwich">
              <a:extLst>
                <a:ext uri="{FF2B5EF4-FFF2-40B4-BE49-F238E27FC236}">
                  <a16:creationId xmlns:a16="http://schemas.microsoft.com/office/drawing/2014/main" id="{DE9C39DC-C543-A306-200D-595579C1699D}"/>
                </a:ext>
              </a:extLst>
            </p:cNvPr>
            <p:cNvPicPr>
              <a:picLocks noChangeAspect="1"/>
            </p:cNvPicPr>
            <p:nvPr/>
          </p:nvPicPr>
          <p:blipFill>
            <a:blip r:embed="rId6"/>
            <a:stretch>
              <a:fillRect/>
            </a:stretch>
          </p:blipFill>
          <p:spPr>
            <a:xfrm>
              <a:off x="5224020" y="7783915"/>
              <a:ext cx="2954589" cy="2099310"/>
            </a:xfrm>
            <a:prstGeom prst="rect">
              <a:avLst/>
            </a:prstGeom>
          </p:spPr>
        </p:pic>
      </p:grpSp>
      <p:sp>
        <p:nvSpPr>
          <p:cNvPr id="2" name="Title 1">
            <a:extLst>
              <a:ext uri="{FF2B5EF4-FFF2-40B4-BE49-F238E27FC236}">
                <a16:creationId xmlns:a16="http://schemas.microsoft.com/office/drawing/2014/main" id="{C735632E-AB2A-88A4-0F17-55D0BDC897A0}"/>
              </a:ext>
            </a:extLst>
          </p:cNvPr>
          <p:cNvSpPr>
            <a:spLocks noGrp="1"/>
          </p:cNvSpPr>
          <p:nvPr>
            <p:ph type="title"/>
          </p:nvPr>
        </p:nvSpPr>
        <p:spPr>
          <a:xfrm>
            <a:off x="4114801" y="975122"/>
            <a:ext cx="11429999" cy="5539978"/>
          </a:xfrm>
        </p:spPr>
        <p:txBody>
          <a:bodyPr/>
          <a:lstStyle/>
          <a:p>
            <a:pPr marL="12700">
              <a:lnSpc>
                <a:spcPct val="100000"/>
              </a:lnSpc>
              <a:spcBef>
                <a:spcPts val="100"/>
              </a:spcBef>
              <a:tabLst>
                <a:tab pos="1603375" algn="l"/>
              </a:tabLst>
            </a:pPr>
            <a:r>
              <a:rPr lang="en-US" spc="70" dirty="0"/>
              <a:t>Offer vs Serve Lunch Examples</a:t>
            </a:r>
            <a:endParaRPr lang="en-US" dirty="0"/>
          </a:p>
        </p:txBody>
      </p:sp>
    </p:spTree>
    <p:extLst>
      <p:ext uri="{BB962C8B-B14F-4D97-AF65-F5344CB8AC3E}">
        <p14:creationId xmlns:p14="http://schemas.microsoft.com/office/powerpoint/2010/main" val="3529194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C183D7F6-B498-43B3-948B-1728B52AA6E4}">
                <adec:decorative xmlns:adec="http://schemas.microsoft.com/office/drawing/2017/decorative" val="1"/>
              </a:ext>
            </a:extLst>
          </p:cNvPr>
          <p:cNvSpPr/>
          <p:nvPr/>
        </p:nvSpPr>
        <p:spPr>
          <a:xfrm>
            <a:off x="0" y="0"/>
            <a:ext cx="18288000" cy="1533525"/>
          </a:xfrm>
          <a:custGeom>
            <a:avLst/>
            <a:gdLst/>
            <a:ahLst/>
            <a:cxnLst/>
            <a:rect l="l" t="t" r="r" b="b"/>
            <a:pathLst>
              <a:path w="18288000" h="1533525">
                <a:moveTo>
                  <a:pt x="0" y="0"/>
                </a:moveTo>
                <a:lnTo>
                  <a:pt x="18287999" y="0"/>
                </a:lnTo>
                <a:lnTo>
                  <a:pt x="18287999" y="1533524"/>
                </a:lnTo>
                <a:lnTo>
                  <a:pt x="0" y="1533524"/>
                </a:lnTo>
                <a:lnTo>
                  <a:pt x="0" y="0"/>
                </a:lnTo>
                <a:close/>
              </a:path>
            </a:pathLst>
          </a:custGeom>
          <a:solidFill>
            <a:srgbClr val="FFD558"/>
          </a:solidFill>
        </p:spPr>
        <p:txBody>
          <a:bodyPr wrap="square" lIns="0" tIns="0" rIns="0" bIns="0" rtlCol="0"/>
          <a:lstStyle/>
          <a:p>
            <a:endParaRPr/>
          </a:p>
        </p:txBody>
      </p:sp>
      <p:sp>
        <p:nvSpPr>
          <p:cNvPr id="8" name="object 8">
            <a:extLst>
              <a:ext uri="{C183D7F6-B498-43B3-948B-1728B52AA6E4}">
                <adec:decorative xmlns:adec="http://schemas.microsoft.com/office/drawing/2017/decorative" val="1"/>
              </a:ext>
            </a:extLst>
          </p:cNvPr>
          <p:cNvSpPr/>
          <p:nvPr/>
        </p:nvSpPr>
        <p:spPr>
          <a:xfrm>
            <a:off x="3429001" y="675780"/>
            <a:ext cx="11429999" cy="1533525"/>
          </a:xfrm>
          <a:custGeom>
            <a:avLst/>
            <a:gdLst/>
            <a:ahLst/>
            <a:cxnLst/>
            <a:rect l="l" t="t" r="r" b="b"/>
            <a:pathLst>
              <a:path w="361314" h="1000125">
                <a:moveTo>
                  <a:pt x="356460" y="999743"/>
                </a:moveTo>
                <a:lnTo>
                  <a:pt x="4443" y="999743"/>
                </a:lnTo>
                <a:lnTo>
                  <a:pt x="0" y="995267"/>
                </a:lnTo>
                <a:lnTo>
                  <a:pt x="0" y="4476"/>
                </a:lnTo>
                <a:lnTo>
                  <a:pt x="4443" y="0"/>
                </a:lnTo>
                <a:lnTo>
                  <a:pt x="356460" y="0"/>
                </a:lnTo>
                <a:lnTo>
                  <a:pt x="360903" y="4476"/>
                </a:lnTo>
                <a:lnTo>
                  <a:pt x="360903" y="995267"/>
                </a:lnTo>
                <a:lnTo>
                  <a:pt x="356460" y="999743"/>
                </a:lnTo>
                <a:close/>
              </a:path>
            </a:pathLst>
          </a:custGeom>
          <a:solidFill>
            <a:srgbClr val="A0CFE6"/>
          </a:solidFill>
        </p:spPr>
        <p:txBody>
          <a:bodyPr wrap="square" lIns="0" tIns="0" rIns="0" bIns="0" rtlCol="0"/>
          <a:lstStyle/>
          <a:p>
            <a:endParaRPr dirty="0"/>
          </a:p>
        </p:txBody>
      </p:sp>
      <p:pic>
        <p:nvPicPr>
          <p:cNvPr id="4" name="Picture 2" descr="Image result for milk carton school">
            <a:extLst>
              <a:ext uri="{FF2B5EF4-FFF2-40B4-BE49-F238E27FC236}">
                <a16:creationId xmlns:a16="http://schemas.microsoft.com/office/drawing/2014/main" id="{557A0545-6ABE-B5BC-3FE0-38F197210A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0133" y="3444145"/>
            <a:ext cx="2397735" cy="3023415"/>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408D1244-5F25-A33B-C504-2F3F1D2E8F86}"/>
              </a:ext>
            </a:extLst>
          </p:cNvPr>
          <p:cNvSpPr txBox="1">
            <a:spLocks/>
          </p:cNvSpPr>
          <p:nvPr/>
        </p:nvSpPr>
        <p:spPr>
          <a:xfrm>
            <a:off x="4566365" y="2678936"/>
            <a:ext cx="9155269" cy="6555641"/>
          </a:xfrm>
          <a:prstGeom prst="rect">
            <a:avLst/>
          </a:prstGeom>
        </p:spPr>
        <p:txBody>
          <a:bodyPr wrap="square" lIns="0" tIns="0" rIns="0" bIns="0">
            <a:spAutoFit/>
          </a:bodyPr>
          <a:lstStyle>
            <a:lvl1pPr marL="0">
              <a:defRPr sz="13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3600" kern="0" dirty="0">
                <a:latin typeface="+mj-lt"/>
                <a:cs typeface="Times New Roman" panose="02020603050405020304" pitchFamily="18" charset="0"/>
              </a:rPr>
              <a:t>5 components offered</a:t>
            </a:r>
          </a:p>
          <a:p>
            <a:endParaRPr lang="en-US" kern="0" dirty="0"/>
          </a:p>
          <a:p>
            <a:endParaRPr lang="en-US" kern="0" dirty="0"/>
          </a:p>
          <a:p>
            <a:endParaRPr lang="en-US" kern="0" dirty="0"/>
          </a:p>
        </p:txBody>
      </p:sp>
      <p:sp>
        <p:nvSpPr>
          <p:cNvPr id="10" name="TextBox 9">
            <a:extLst>
              <a:ext uri="{FF2B5EF4-FFF2-40B4-BE49-F238E27FC236}">
                <a16:creationId xmlns:a16="http://schemas.microsoft.com/office/drawing/2014/main" id="{002C00B8-A522-44A4-ACC5-84E72EF8A416}"/>
              </a:ext>
            </a:extLst>
          </p:cNvPr>
          <p:cNvSpPr txBox="1"/>
          <p:nvPr/>
        </p:nvSpPr>
        <p:spPr>
          <a:xfrm>
            <a:off x="5950603" y="6460369"/>
            <a:ext cx="5972008" cy="646331"/>
          </a:xfrm>
          <a:prstGeom prst="rect">
            <a:avLst/>
          </a:prstGeom>
          <a:noFill/>
        </p:spPr>
        <p:txBody>
          <a:bodyPr wrap="square" rtlCol="0">
            <a:spAutoFit/>
          </a:bodyPr>
          <a:lstStyle/>
          <a:p>
            <a:pPr algn="ctr" defTabSz="457200">
              <a:buClr>
                <a:srgbClr val="FFBD47"/>
              </a:buClr>
            </a:pPr>
            <a:r>
              <a:rPr lang="en-US" sz="3600" dirty="0">
                <a:solidFill>
                  <a:prstClr val="black"/>
                </a:solidFill>
                <a:latin typeface="+mj-lt"/>
                <a:cs typeface="Times New Roman" panose="02020603050405020304" pitchFamily="18" charset="0"/>
              </a:rPr>
              <a:t>3 components selected</a:t>
            </a:r>
          </a:p>
        </p:txBody>
      </p:sp>
      <p:sp>
        <p:nvSpPr>
          <p:cNvPr id="14" name="TextBox 13">
            <a:extLst>
              <a:ext uri="{FF2B5EF4-FFF2-40B4-BE49-F238E27FC236}">
                <a16:creationId xmlns:a16="http://schemas.microsoft.com/office/drawing/2014/main" id="{69F9038C-E9F9-21D8-D585-D8BC510FB136}"/>
              </a:ext>
            </a:extLst>
          </p:cNvPr>
          <p:cNvSpPr txBox="1">
            <a:spLocks/>
          </p:cNvSpPr>
          <p:nvPr/>
        </p:nvSpPr>
        <p:spPr>
          <a:xfrm>
            <a:off x="1221516" y="8353635"/>
            <a:ext cx="27514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B0F0"/>
                </a:solidFill>
                <a:effectLst/>
                <a:uLnTx/>
                <a:uFillTx/>
                <a:latin typeface="+mj-lt"/>
                <a:ea typeface="+mn-ea"/>
                <a:cs typeface="+mn-cs"/>
              </a:rPr>
              <a:t>Reimbursable</a:t>
            </a:r>
            <a:endParaRPr kumimoji="0" lang="en-US" sz="3200" b="0" i="1" u="none" strike="noStrike" kern="1200" cap="none" spc="0" normalizeH="0" baseline="0" noProof="0" dirty="0">
              <a:ln>
                <a:noFill/>
              </a:ln>
              <a:solidFill>
                <a:srgbClr val="00B0F0"/>
              </a:solidFill>
              <a:effectLst/>
              <a:uLnTx/>
              <a:uFillTx/>
              <a:latin typeface="+mj-lt"/>
              <a:ea typeface="+mn-ea"/>
              <a:cs typeface="+mn-cs"/>
            </a:endParaRPr>
          </a:p>
        </p:txBody>
      </p:sp>
      <p:pic>
        <p:nvPicPr>
          <p:cNvPr id="2" name="Picture 1" descr="grilled chicken breast">
            <a:extLst>
              <a:ext uri="{FF2B5EF4-FFF2-40B4-BE49-F238E27FC236}">
                <a16:creationId xmlns:a16="http://schemas.microsoft.com/office/drawing/2014/main" id="{55C99E19-BBB6-06B4-AD1C-0FF8078199DD}"/>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884963" y="3589795"/>
            <a:ext cx="2618616" cy="2618616"/>
          </a:xfrm>
          <a:prstGeom prst="rect">
            <a:avLst/>
          </a:prstGeom>
        </p:spPr>
      </p:pic>
      <p:pic>
        <p:nvPicPr>
          <p:cNvPr id="12" name="Picture 11" descr="garden salad">
            <a:extLst>
              <a:ext uri="{FF2B5EF4-FFF2-40B4-BE49-F238E27FC236}">
                <a16:creationId xmlns:a16="http://schemas.microsoft.com/office/drawing/2014/main" id="{A229E48A-E985-70A2-461E-F0EFE14AE699}"/>
              </a:ext>
            </a:extLst>
          </p:cNvPr>
          <p:cNvPicPr>
            <a:picLocks noChangeAspect="1"/>
          </p:cNvPicPr>
          <p:nvPr/>
        </p:nvPicPr>
        <p:blipFill>
          <a:blip r:embed="rId6"/>
          <a:stretch>
            <a:fillRect/>
          </a:stretch>
        </p:blipFill>
        <p:spPr>
          <a:xfrm>
            <a:off x="7898676" y="3592328"/>
            <a:ext cx="3440534" cy="2289521"/>
          </a:xfrm>
          <a:prstGeom prst="rect">
            <a:avLst/>
          </a:prstGeom>
        </p:spPr>
      </p:pic>
      <p:pic>
        <p:nvPicPr>
          <p:cNvPr id="13" name="Picture 12" descr="garden salad">
            <a:extLst>
              <a:ext uri="{FF2B5EF4-FFF2-40B4-BE49-F238E27FC236}">
                <a16:creationId xmlns:a16="http://schemas.microsoft.com/office/drawing/2014/main" id="{95E3445C-7662-8766-67E4-7B62FB477E70}"/>
              </a:ext>
            </a:extLst>
          </p:cNvPr>
          <p:cNvPicPr>
            <a:picLocks noChangeAspect="1"/>
          </p:cNvPicPr>
          <p:nvPr/>
        </p:nvPicPr>
        <p:blipFill>
          <a:blip r:embed="rId6"/>
          <a:stretch>
            <a:fillRect/>
          </a:stretch>
        </p:blipFill>
        <p:spPr>
          <a:xfrm>
            <a:off x="5256056" y="7757073"/>
            <a:ext cx="2933953" cy="1952414"/>
          </a:xfrm>
          <a:prstGeom prst="rect">
            <a:avLst/>
          </a:prstGeom>
        </p:spPr>
      </p:pic>
      <p:pic>
        <p:nvPicPr>
          <p:cNvPr id="18" name="Picture 17" descr="bread stick">
            <a:extLst>
              <a:ext uri="{FF2B5EF4-FFF2-40B4-BE49-F238E27FC236}">
                <a16:creationId xmlns:a16="http://schemas.microsoft.com/office/drawing/2014/main" id="{2C1D2D46-4C76-A792-03C2-504FC305B304}"/>
              </a:ext>
            </a:extLst>
          </p:cNvPr>
          <p:cNvPicPr>
            <a:picLocks noChangeAspect="1"/>
          </p:cNvPicPr>
          <p:nvPr/>
        </p:nvPicPr>
        <p:blipFill>
          <a:blip r:embed="rId7"/>
          <a:stretch>
            <a:fillRect/>
          </a:stretch>
        </p:blipFill>
        <p:spPr>
          <a:xfrm>
            <a:off x="14876585" y="3559751"/>
            <a:ext cx="2618615" cy="2618615"/>
          </a:xfrm>
          <a:prstGeom prst="rect">
            <a:avLst/>
          </a:prstGeom>
        </p:spPr>
      </p:pic>
      <p:pic>
        <p:nvPicPr>
          <p:cNvPr id="19" name="Picture 18" descr="bread stick">
            <a:extLst>
              <a:ext uri="{FF2B5EF4-FFF2-40B4-BE49-F238E27FC236}">
                <a16:creationId xmlns:a16="http://schemas.microsoft.com/office/drawing/2014/main" id="{12E2F865-11FF-F2B0-A7DB-7084149DA053}"/>
              </a:ext>
            </a:extLst>
          </p:cNvPr>
          <p:cNvPicPr>
            <a:picLocks noChangeAspect="1"/>
          </p:cNvPicPr>
          <p:nvPr/>
        </p:nvPicPr>
        <p:blipFill>
          <a:blip r:embed="rId7"/>
          <a:stretch>
            <a:fillRect/>
          </a:stretch>
        </p:blipFill>
        <p:spPr>
          <a:xfrm>
            <a:off x="8788685" y="7344003"/>
            <a:ext cx="2618615" cy="2618615"/>
          </a:xfrm>
          <a:prstGeom prst="rect">
            <a:avLst/>
          </a:prstGeom>
        </p:spPr>
      </p:pic>
      <p:pic>
        <p:nvPicPr>
          <p:cNvPr id="21" name="Picture 20" descr="Fresh strawberries">
            <a:extLst>
              <a:ext uri="{FF2B5EF4-FFF2-40B4-BE49-F238E27FC236}">
                <a16:creationId xmlns:a16="http://schemas.microsoft.com/office/drawing/2014/main" id="{7DE93790-8D5F-02BF-C3DE-8DDB002A2C52}"/>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1739128" y="3577553"/>
            <a:ext cx="2961403" cy="2114500"/>
          </a:xfrm>
          <a:prstGeom prst="rect">
            <a:avLst/>
          </a:prstGeom>
        </p:spPr>
      </p:pic>
      <p:pic>
        <p:nvPicPr>
          <p:cNvPr id="22" name="Picture 21" descr="Fresh strawberries">
            <a:extLst>
              <a:ext uri="{FF2B5EF4-FFF2-40B4-BE49-F238E27FC236}">
                <a16:creationId xmlns:a16="http://schemas.microsoft.com/office/drawing/2014/main" id="{FB7E513E-9089-2F99-8DD4-89AF9C9DC88E}"/>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1915182" y="7296385"/>
            <a:ext cx="2961403" cy="2114500"/>
          </a:xfrm>
          <a:prstGeom prst="rect">
            <a:avLst/>
          </a:prstGeom>
        </p:spPr>
      </p:pic>
      <p:sp>
        <p:nvSpPr>
          <p:cNvPr id="5" name="Title 4">
            <a:extLst>
              <a:ext uri="{FF2B5EF4-FFF2-40B4-BE49-F238E27FC236}">
                <a16:creationId xmlns:a16="http://schemas.microsoft.com/office/drawing/2014/main" id="{D36D2BF8-0BC9-AE8D-6B29-78B886D06584}"/>
              </a:ext>
            </a:extLst>
          </p:cNvPr>
          <p:cNvSpPr>
            <a:spLocks noGrp="1"/>
          </p:cNvSpPr>
          <p:nvPr>
            <p:ph type="title"/>
          </p:nvPr>
        </p:nvSpPr>
        <p:spPr>
          <a:xfrm>
            <a:off x="4267200" y="975122"/>
            <a:ext cx="12420600" cy="5539978"/>
          </a:xfrm>
        </p:spPr>
        <p:txBody>
          <a:bodyPr/>
          <a:lstStyle/>
          <a:p>
            <a:pPr marL="12700">
              <a:lnSpc>
                <a:spcPct val="100000"/>
              </a:lnSpc>
              <a:spcBef>
                <a:spcPts val="100"/>
              </a:spcBef>
              <a:tabLst>
                <a:tab pos="1603375" algn="l"/>
              </a:tabLst>
            </a:pPr>
            <a:r>
              <a:rPr lang="en-US" spc="70" dirty="0"/>
              <a:t>Offer vs Serve Lunch Examples</a:t>
            </a:r>
            <a:endParaRPr lang="en-US" dirty="0"/>
          </a:p>
        </p:txBody>
      </p:sp>
    </p:spTree>
    <p:extLst>
      <p:ext uri="{BB962C8B-B14F-4D97-AF65-F5344CB8AC3E}">
        <p14:creationId xmlns:p14="http://schemas.microsoft.com/office/powerpoint/2010/main" val="2611684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C183D7F6-B498-43B3-948B-1728B52AA6E4}">
                <adec:decorative xmlns:adec="http://schemas.microsoft.com/office/drawing/2017/decorative" val="1"/>
              </a:ext>
            </a:extLst>
          </p:cNvPr>
          <p:cNvSpPr/>
          <p:nvPr/>
        </p:nvSpPr>
        <p:spPr>
          <a:xfrm>
            <a:off x="0" y="0"/>
            <a:ext cx="18288000" cy="1533525"/>
          </a:xfrm>
          <a:custGeom>
            <a:avLst/>
            <a:gdLst/>
            <a:ahLst/>
            <a:cxnLst/>
            <a:rect l="l" t="t" r="r" b="b"/>
            <a:pathLst>
              <a:path w="18288000" h="1533525">
                <a:moveTo>
                  <a:pt x="0" y="0"/>
                </a:moveTo>
                <a:lnTo>
                  <a:pt x="18287999" y="0"/>
                </a:lnTo>
                <a:lnTo>
                  <a:pt x="18287999" y="1533524"/>
                </a:lnTo>
                <a:lnTo>
                  <a:pt x="0" y="1533524"/>
                </a:lnTo>
                <a:lnTo>
                  <a:pt x="0" y="0"/>
                </a:lnTo>
                <a:close/>
              </a:path>
            </a:pathLst>
          </a:custGeom>
          <a:solidFill>
            <a:srgbClr val="FFD558"/>
          </a:solidFill>
        </p:spPr>
        <p:txBody>
          <a:bodyPr wrap="square" lIns="0" tIns="0" rIns="0" bIns="0" rtlCol="0"/>
          <a:lstStyle/>
          <a:p>
            <a:endParaRPr/>
          </a:p>
        </p:txBody>
      </p:sp>
      <p:sp>
        <p:nvSpPr>
          <p:cNvPr id="8" name="object 8">
            <a:extLst>
              <a:ext uri="{C183D7F6-B498-43B3-948B-1728B52AA6E4}">
                <adec:decorative xmlns:adec="http://schemas.microsoft.com/office/drawing/2017/decorative" val="1"/>
              </a:ext>
            </a:extLst>
          </p:cNvPr>
          <p:cNvSpPr/>
          <p:nvPr/>
        </p:nvSpPr>
        <p:spPr>
          <a:xfrm>
            <a:off x="3429001" y="675780"/>
            <a:ext cx="11429999" cy="1533525"/>
          </a:xfrm>
          <a:custGeom>
            <a:avLst/>
            <a:gdLst/>
            <a:ahLst/>
            <a:cxnLst/>
            <a:rect l="l" t="t" r="r" b="b"/>
            <a:pathLst>
              <a:path w="361314" h="1000125">
                <a:moveTo>
                  <a:pt x="356460" y="999743"/>
                </a:moveTo>
                <a:lnTo>
                  <a:pt x="4443" y="999743"/>
                </a:lnTo>
                <a:lnTo>
                  <a:pt x="0" y="995267"/>
                </a:lnTo>
                <a:lnTo>
                  <a:pt x="0" y="4476"/>
                </a:lnTo>
                <a:lnTo>
                  <a:pt x="4443" y="0"/>
                </a:lnTo>
                <a:lnTo>
                  <a:pt x="356460" y="0"/>
                </a:lnTo>
                <a:lnTo>
                  <a:pt x="360903" y="4476"/>
                </a:lnTo>
                <a:lnTo>
                  <a:pt x="360903" y="995267"/>
                </a:lnTo>
                <a:lnTo>
                  <a:pt x="356460" y="999743"/>
                </a:lnTo>
                <a:close/>
              </a:path>
            </a:pathLst>
          </a:custGeom>
          <a:solidFill>
            <a:srgbClr val="A0CFE6"/>
          </a:solidFill>
        </p:spPr>
        <p:txBody>
          <a:bodyPr wrap="square" lIns="0" tIns="0" rIns="0" bIns="0" rtlCol="0"/>
          <a:lstStyle/>
          <a:p>
            <a:endParaRPr dirty="0"/>
          </a:p>
        </p:txBody>
      </p:sp>
      <p:pic>
        <p:nvPicPr>
          <p:cNvPr id="4" name="Picture 2" descr="Image result for milk carton school">
            <a:extLst>
              <a:ext uri="{FF2B5EF4-FFF2-40B4-BE49-F238E27FC236}">
                <a16:creationId xmlns:a16="http://schemas.microsoft.com/office/drawing/2014/main" id="{557A0545-6ABE-B5BC-3FE0-38F197210A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0133" y="3444145"/>
            <a:ext cx="2397735" cy="3023415"/>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408D1244-5F25-A33B-C504-2F3F1D2E8F86}"/>
              </a:ext>
            </a:extLst>
          </p:cNvPr>
          <p:cNvSpPr txBox="1">
            <a:spLocks/>
          </p:cNvSpPr>
          <p:nvPr/>
        </p:nvSpPr>
        <p:spPr>
          <a:xfrm>
            <a:off x="4566365" y="2678936"/>
            <a:ext cx="9155269" cy="6555641"/>
          </a:xfrm>
          <a:prstGeom prst="rect">
            <a:avLst/>
          </a:prstGeom>
        </p:spPr>
        <p:txBody>
          <a:bodyPr wrap="square" lIns="0" tIns="0" rIns="0" bIns="0">
            <a:spAutoFit/>
          </a:bodyPr>
          <a:lstStyle>
            <a:lvl1pPr marL="0">
              <a:defRPr sz="13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3600" kern="0" dirty="0">
                <a:latin typeface="+mj-lt"/>
                <a:cs typeface="Times New Roman" panose="02020603050405020304" pitchFamily="18" charset="0"/>
              </a:rPr>
              <a:t>5 components offered</a:t>
            </a:r>
          </a:p>
          <a:p>
            <a:endParaRPr lang="en-US" kern="0" dirty="0"/>
          </a:p>
          <a:p>
            <a:endParaRPr lang="en-US" kern="0" dirty="0"/>
          </a:p>
          <a:p>
            <a:endParaRPr lang="en-US" kern="0" dirty="0"/>
          </a:p>
        </p:txBody>
      </p:sp>
      <p:sp>
        <p:nvSpPr>
          <p:cNvPr id="10" name="TextBox 9">
            <a:extLst>
              <a:ext uri="{FF2B5EF4-FFF2-40B4-BE49-F238E27FC236}">
                <a16:creationId xmlns:a16="http://schemas.microsoft.com/office/drawing/2014/main" id="{002C00B8-A522-44A4-ACC5-84E72EF8A416}"/>
              </a:ext>
            </a:extLst>
          </p:cNvPr>
          <p:cNvSpPr txBox="1"/>
          <p:nvPr/>
        </p:nvSpPr>
        <p:spPr>
          <a:xfrm>
            <a:off x="5950603" y="6460369"/>
            <a:ext cx="5972008" cy="646331"/>
          </a:xfrm>
          <a:prstGeom prst="rect">
            <a:avLst/>
          </a:prstGeom>
          <a:noFill/>
        </p:spPr>
        <p:txBody>
          <a:bodyPr wrap="square" rtlCol="0">
            <a:spAutoFit/>
          </a:bodyPr>
          <a:lstStyle/>
          <a:p>
            <a:pPr algn="ctr" defTabSz="457200">
              <a:buClr>
                <a:srgbClr val="FFBD47"/>
              </a:buClr>
            </a:pPr>
            <a:r>
              <a:rPr lang="en-US" sz="3600" dirty="0">
                <a:solidFill>
                  <a:prstClr val="black"/>
                </a:solidFill>
                <a:latin typeface="+mj-lt"/>
                <a:cs typeface="Times New Roman" panose="02020603050405020304" pitchFamily="18" charset="0"/>
              </a:rPr>
              <a:t>3 components selected</a:t>
            </a:r>
          </a:p>
        </p:txBody>
      </p:sp>
      <p:sp>
        <p:nvSpPr>
          <p:cNvPr id="14" name="TextBox 13">
            <a:extLst>
              <a:ext uri="{FF2B5EF4-FFF2-40B4-BE49-F238E27FC236}">
                <a16:creationId xmlns:a16="http://schemas.microsoft.com/office/drawing/2014/main" id="{69F9038C-E9F9-21D8-D585-D8BC510FB136}"/>
              </a:ext>
            </a:extLst>
          </p:cNvPr>
          <p:cNvSpPr txBox="1"/>
          <p:nvPr/>
        </p:nvSpPr>
        <p:spPr>
          <a:xfrm>
            <a:off x="1221516" y="8353635"/>
            <a:ext cx="2751492" cy="646331"/>
          </a:xfrm>
          <a:prstGeom prst="rect">
            <a:avLst/>
          </a:prstGeom>
          <a:noFill/>
        </p:spPr>
        <p:txBody>
          <a:bodyPr wrap="square" rtlCol="0">
            <a:spAutoFit/>
          </a:bodyPr>
          <a:lstStyle/>
          <a:p>
            <a:r>
              <a:rPr lang="en-US" sz="3600" i="1" dirty="0">
                <a:solidFill>
                  <a:srgbClr val="00B0F0"/>
                </a:solidFill>
                <a:latin typeface="+mj-lt"/>
              </a:rPr>
              <a:t>Reimbursable</a:t>
            </a:r>
            <a:endParaRPr lang="en-US" sz="3200" i="1" dirty="0">
              <a:solidFill>
                <a:srgbClr val="00B0F0"/>
              </a:solidFill>
              <a:latin typeface="+mj-lt"/>
            </a:endParaRPr>
          </a:p>
        </p:txBody>
      </p:sp>
      <p:pic>
        <p:nvPicPr>
          <p:cNvPr id="5" name="Picture 4" descr="two beef and cheese tacos">
            <a:extLst>
              <a:ext uri="{FF2B5EF4-FFF2-40B4-BE49-F238E27FC236}">
                <a16:creationId xmlns:a16="http://schemas.microsoft.com/office/drawing/2014/main" id="{42182AD4-7391-E060-08C8-9D95BDF310A4}"/>
              </a:ext>
            </a:extLst>
          </p:cNvPr>
          <p:cNvPicPr>
            <a:picLocks noChangeAspect="1"/>
          </p:cNvPicPr>
          <p:nvPr/>
        </p:nvPicPr>
        <p:blipFill>
          <a:blip r:embed="rId4"/>
          <a:stretch>
            <a:fillRect/>
          </a:stretch>
        </p:blipFill>
        <p:spPr>
          <a:xfrm>
            <a:off x="5139225" y="3636609"/>
            <a:ext cx="2320147" cy="2320147"/>
          </a:xfrm>
          <a:prstGeom prst="rect">
            <a:avLst/>
          </a:prstGeom>
        </p:spPr>
      </p:pic>
      <p:pic>
        <p:nvPicPr>
          <p:cNvPr id="6" name="Picture 5" descr="two beef and cheese tacos">
            <a:extLst>
              <a:ext uri="{FF2B5EF4-FFF2-40B4-BE49-F238E27FC236}">
                <a16:creationId xmlns:a16="http://schemas.microsoft.com/office/drawing/2014/main" id="{6B0F93E1-1985-3531-F80B-4A5D40C8DB83}"/>
              </a:ext>
            </a:extLst>
          </p:cNvPr>
          <p:cNvPicPr>
            <a:picLocks noChangeAspect="1"/>
          </p:cNvPicPr>
          <p:nvPr/>
        </p:nvPicPr>
        <p:blipFill>
          <a:blip r:embed="rId4"/>
          <a:stretch>
            <a:fillRect/>
          </a:stretch>
        </p:blipFill>
        <p:spPr>
          <a:xfrm>
            <a:off x="6215435" y="7516726"/>
            <a:ext cx="2320147" cy="2320147"/>
          </a:xfrm>
          <a:prstGeom prst="rect">
            <a:avLst/>
          </a:prstGeom>
        </p:spPr>
      </p:pic>
      <p:pic>
        <p:nvPicPr>
          <p:cNvPr id="7" name="Picture 2" descr="Image result for milk carton school">
            <a:extLst>
              <a:ext uri="{FF2B5EF4-FFF2-40B4-BE49-F238E27FC236}">
                <a16:creationId xmlns:a16="http://schemas.microsoft.com/office/drawing/2014/main" id="{E6FBE0D7-A897-6CED-AF4E-73D9298833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92334" y="7041632"/>
            <a:ext cx="2397735" cy="30234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Fresh strawberries">
            <a:extLst>
              <a:ext uri="{FF2B5EF4-FFF2-40B4-BE49-F238E27FC236}">
                <a16:creationId xmlns:a16="http://schemas.microsoft.com/office/drawing/2014/main" id="{07F13111-0912-AE69-DBC4-22F9868EE5B2}"/>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702559" y="3728106"/>
            <a:ext cx="3121272" cy="2228650"/>
          </a:xfrm>
          <a:prstGeom prst="rect">
            <a:avLst/>
          </a:prstGeom>
        </p:spPr>
      </p:pic>
      <p:pic>
        <p:nvPicPr>
          <p:cNvPr id="15" name="Picture 14" descr="Baby carrots">
            <a:extLst>
              <a:ext uri="{FF2B5EF4-FFF2-40B4-BE49-F238E27FC236}">
                <a16:creationId xmlns:a16="http://schemas.microsoft.com/office/drawing/2014/main" id="{58777B1C-681A-0C90-739C-E1D869A86F2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067773" y="3557626"/>
            <a:ext cx="3123429" cy="2667928"/>
          </a:xfrm>
          <a:prstGeom prst="rect">
            <a:avLst/>
          </a:prstGeom>
        </p:spPr>
      </p:pic>
      <p:sp>
        <p:nvSpPr>
          <p:cNvPr id="2" name="Title 1">
            <a:extLst>
              <a:ext uri="{FF2B5EF4-FFF2-40B4-BE49-F238E27FC236}">
                <a16:creationId xmlns:a16="http://schemas.microsoft.com/office/drawing/2014/main" id="{4CDA3A7B-CE32-1A6A-A6B6-F3E94BEAC369}"/>
              </a:ext>
            </a:extLst>
          </p:cNvPr>
          <p:cNvSpPr>
            <a:spLocks noGrp="1"/>
          </p:cNvSpPr>
          <p:nvPr>
            <p:ph type="title"/>
          </p:nvPr>
        </p:nvSpPr>
        <p:spPr>
          <a:xfrm>
            <a:off x="4267200" y="952500"/>
            <a:ext cx="13182600" cy="5539978"/>
          </a:xfrm>
        </p:spPr>
        <p:txBody>
          <a:bodyPr/>
          <a:lstStyle/>
          <a:p>
            <a:pPr marL="12700">
              <a:lnSpc>
                <a:spcPct val="100000"/>
              </a:lnSpc>
              <a:spcBef>
                <a:spcPts val="100"/>
              </a:spcBef>
              <a:tabLst>
                <a:tab pos="1603375" algn="l"/>
              </a:tabLst>
            </a:pPr>
            <a:r>
              <a:rPr lang="en-US" spc="70" dirty="0"/>
              <a:t>Offer vs Serve Lunch Examples</a:t>
            </a:r>
            <a:endParaRPr lang="en-US" dirty="0"/>
          </a:p>
        </p:txBody>
      </p:sp>
    </p:spTree>
    <p:extLst>
      <p:ext uri="{BB962C8B-B14F-4D97-AF65-F5344CB8AC3E}">
        <p14:creationId xmlns:p14="http://schemas.microsoft.com/office/powerpoint/2010/main" val="9443161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C183D7F6-B498-43B3-948B-1728B52AA6E4}">
                <adec:decorative xmlns:adec="http://schemas.microsoft.com/office/drawing/2017/decorative" val="1"/>
              </a:ext>
            </a:extLst>
          </p:cNvPr>
          <p:cNvSpPr/>
          <p:nvPr/>
        </p:nvSpPr>
        <p:spPr>
          <a:xfrm>
            <a:off x="0" y="0"/>
            <a:ext cx="18288000" cy="1533525"/>
          </a:xfrm>
          <a:custGeom>
            <a:avLst/>
            <a:gdLst/>
            <a:ahLst/>
            <a:cxnLst/>
            <a:rect l="l" t="t" r="r" b="b"/>
            <a:pathLst>
              <a:path w="18288000" h="1533525">
                <a:moveTo>
                  <a:pt x="0" y="0"/>
                </a:moveTo>
                <a:lnTo>
                  <a:pt x="18287999" y="0"/>
                </a:lnTo>
                <a:lnTo>
                  <a:pt x="18287999" y="1533524"/>
                </a:lnTo>
                <a:lnTo>
                  <a:pt x="0" y="1533524"/>
                </a:lnTo>
                <a:lnTo>
                  <a:pt x="0" y="0"/>
                </a:lnTo>
                <a:close/>
              </a:path>
            </a:pathLst>
          </a:custGeom>
          <a:solidFill>
            <a:srgbClr val="FFD558"/>
          </a:solidFill>
        </p:spPr>
        <p:txBody>
          <a:bodyPr wrap="square" lIns="0" tIns="0" rIns="0" bIns="0" rtlCol="0"/>
          <a:lstStyle/>
          <a:p>
            <a:endParaRPr/>
          </a:p>
        </p:txBody>
      </p:sp>
      <p:sp>
        <p:nvSpPr>
          <p:cNvPr id="8" name="object 8">
            <a:extLst>
              <a:ext uri="{C183D7F6-B498-43B3-948B-1728B52AA6E4}">
                <adec:decorative xmlns:adec="http://schemas.microsoft.com/office/drawing/2017/decorative" val="1"/>
              </a:ext>
            </a:extLst>
          </p:cNvPr>
          <p:cNvSpPr/>
          <p:nvPr/>
        </p:nvSpPr>
        <p:spPr>
          <a:xfrm>
            <a:off x="3429001" y="675780"/>
            <a:ext cx="11429999" cy="1533525"/>
          </a:xfrm>
          <a:custGeom>
            <a:avLst/>
            <a:gdLst/>
            <a:ahLst/>
            <a:cxnLst/>
            <a:rect l="l" t="t" r="r" b="b"/>
            <a:pathLst>
              <a:path w="361314" h="1000125">
                <a:moveTo>
                  <a:pt x="356460" y="999743"/>
                </a:moveTo>
                <a:lnTo>
                  <a:pt x="4443" y="999743"/>
                </a:lnTo>
                <a:lnTo>
                  <a:pt x="0" y="995267"/>
                </a:lnTo>
                <a:lnTo>
                  <a:pt x="0" y="4476"/>
                </a:lnTo>
                <a:lnTo>
                  <a:pt x="4443" y="0"/>
                </a:lnTo>
                <a:lnTo>
                  <a:pt x="356460" y="0"/>
                </a:lnTo>
                <a:lnTo>
                  <a:pt x="360903" y="4476"/>
                </a:lnTo>
                <a:lnTo>
                  <a:pt x="360903" y="995267"/>
                </a:lnTo>
                <a:lnTo>
                  <a:pt x="356460" y="999743"/>
                </a:lnTo>
                <a:close/>
              </a:path>
            </a:pathLst>
          </a:custGeom>
          <a:solidFill>
            <a:srgbClr val="A0CFE6"/>
          </a:solidFill>
        </p:spPr>
        <p:txBody>
          <a:bodyPr wrap="square" lIns="0" tIns="0" rIns="0" bIns="0" rtlCol="0"/>
          <a:lstStyle/>
          <a:p>
            <a:endParaRPr dirty="0"/>
          </a:p>
        </p:txBody>
      </p:sp>
      <p:sp>
        <p:nvSpPr>
          <p:cNvPr id="9" name="Content Placeholder 2">
            <a:extLst>
              <a:ext uri="{FF2B5EF4-FFF2-40B4-BE49-F238E27FC236}">
                <a16:creationId xmlns:a16="http://schemas.microsoft.com/office/drawing/2014/main" id="{408D1244-5F25-A33B-C504-2F3F1D2E8F86}"/>
              </a:ext>
            </a:extLst>
          </p:cNvPr>
          <p:cNvSpPr txBox="1">
            <a:spLocks/>
          </p:cNvSpPr>
          <p:nvPr/>
        </p:nvSpPr>
        <p:spPr>
          <a:xfrm>
            <a:off x="4651990" y="2457941"/>
            <a:ext cx="9155269" cy="6555641"/>
          </a:xfrm>
          <a:prstGeom prst="rect">
            <a:avLst/>
          </a:prstGeom>
        </p:spPr>
        <p:txBody>
          <a:bodyPr wrap="square" lIns="0" tIns="0" rIns="0" bIns="0">
            <a:spAutoFit/>
          </a:bodyPr>
          <a:lstStyle>
            <a:lvl1pPr marL="0">
              <a:defRPr sz="13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3600" kern="0" dirty="0">
                <a:latin typeface="+mj-lt"/>
                <a:cs typeface="Times New Roman" panose="02020603050405020304" pitchFamily="18" charset="0"/>
              </a:rPr>
              <a:t>5 components offered </a:t>
            </a:r>
          </a:p>
          <a:p>
            <a:endParaRPr lang="en-US" kern="0" dirty="0"/>
          </a:p>
          <a:p>
            <a:endParaRPr lang="en-US" kern="0" dirty="0"/>
          </a:p>
          <a:p>
            <a:endParaRPr lang="en-US" kern="0" dirty="0"/>
          </a:p>
        </p:txBody>
      </p:sp>
      <p:sp>
        <p:nvSpPr>
          <p:cNvPr id="17" name="TextBox 16">
            <a:extLst>
              <a:ext uri="{FF2B5EF4-FFF2-40B4-BE49-F238E27FC236}">
                <a16:creationId xmlns:a16="http://schemas.microsoft.com/office/drawing/2014/main" id="{9016541C-8D1B-7F37-B99C-1528109A93CE}"/>
              </a:ext>
            </a:extLst>
          </p:cNvPr>
          <p:cNvSpPr txBox="1"/>
          <p:nvPr/>
        </p:nvSpPr>
        <p:spPr>
          <a:xfrm>
            <a:off x="11922611" y="2296096"/>
            <a:ext cx="5972008" cy="1384995"/>
          </a:xfrm>
          <a:prstGeom prst="rect">
            <a:avLst/>
          </a:prstGeom>
          <a:noFill/>
        </p:spPr>
        <p:txBody>
          <a:bodyPr wrap="square" rtlCol="0">
            <a:spAutoFit/>
          </a:bodyPr>
          <a:lstStyle/>
          <a:p>
            <a:r>
              <a:rPr lang="en-US" sz="2800" dirty="0">
                <a:solidFill>
                  <a:schemeClr val="accent2"/>
                </a:solidFill>
              </a:rPr>
              <a:t>(Pizza has CN label showing 1 slice is the equivalent of 1 serving of grain and 2 oz m/ma)</a:t>
            </a:r>
          </a:p>
        </p:txBody>
      </p:sp>
      <p:grpSp>
        <p:nvGrpSpPr>
          <p:cNvPr id="6" name="Group 5">
            <a:extLst>
              <a:ext uri="{FF2B5EF4-FFF2-40B4-BE49-F238E27FC236}">
                <a16:creationId xmlns:a16="http://schemas.microsoft.com/office/drawing/2014/main" id="{93120A84-43DF-1E12-D420-A338F74F6774}"/>
              </a:ext>
              <a:ext uri="{C183D7F6-B498-43B3-948B-1728B52AA6E4}">
                <adec:decorative xmlns:adec="http://schemas.microsoft.com/office/drawing/2017/decorative" val="1"/>
              </a:ext>
            </a:extLst>
          </p:cNvPr>
          <p:cNvGrpSpPr/>
          <p:nvPr/>
        </p:nvGrpSpPr>
        <p:grpSpPr>
          <a:xfrm>
            <a:off x="1221516" y="3159847"/>
            <a:ext cx="13187582" cy="6905200"/>
            <a:chOff x="1221516" y="3159847"/>
            <a:chExt cx="13187582" cy="6905200"/>
          </a:xfrm>
        </p:grpSpPr>
        <p:pic>
          <p:nvPicPr>
            <p:cNvPr id="4" name="Picture 2" descr="Image result for milk carton school">
              <a:extLst>
                <a:ext uri="{FF2B5EF4-FFF2-40B4-BE49-F238E27FC236}">
                  <a16:creationId xmlns:a16="http://schemas.microsoft.com/office/drawing/2014/main" id="{557A0545-6ABE-B5BC-3FE0-38F197210A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0133" y="3444145"/>
              <a:ext cx="2397735" cy="302341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02C00B8-A522-44A4-ACC5-84E72EF8A416}"/>
                </a:ext>
              </a:extLst>
            </p:cNvPr>
            <p:cNvSpPr txBox="1"/>
            <p:nvPr/>
          </p:nvSpPr>
          <p:spPr>
            <a:xfrm>
              <a:off x="5950603" y="6460369"/>
              <a:ext cx="5972008" cy="646331"/>
            </a:xfrm>
            <a:prstGeom prst="rect">
              <a:avLst/>
            </a:prstGeom>
            <a:noFill/>
          </p:spPr>
          <p:txBody>
            <a:bodyPr wrap="square" rtlCol="0">
              <a:spAutoFit/>
            </a:bodyPr>
            <a:lstStyle/>
            <a:p>
              <a:pPr algn="ctr" defTabSz="457200">
                <a:buClr>
                  <a:srgbClr val="FFBD47"/>
                </a:buClr>
              </a:pPr>
              <a:r>
                <a:rPr lang="en-US" sz="3600" dirty="0">
                  <a:solidFill>
                    <a:prstClr val="black"/>
                  </a:solidFill>
                  <a:latin typeface="+mj-lt"/>
                  <a:cs typeface="Times New Roman" panose="02020603050405020304" pitchFamily="18" charset="0"/>
                </a:rPr>
                <a:t>3 components selected</a:t>
              </a:r>
            </a:p>
          </p:txBody>
        </p:sp>
        <p:sp>
          <p:nvSpPr>
            <p:cNvPr id="14" name="TextBox 13">
              <a:extLst>
                <a:ext uri="{FF2B5EF4-FFF2-40B4-BE49-F238E27FC236}">
                  <a16:creationId xmlns:a16="http://schemas.microsoft.com/office/drawing/2014/main" id="{69F9038C-E9F9-21D8-D585-D8BC510FB136}"/>
                </a:ext>
              </a:extLst>
            </p:cNvPr>
            <p:cNvSpPr txBox="1"/>
            <p:nvPr/>
          </p:nvSpPr>
          <p:spPr>
            <a:xfrm>
              <a:off x="1221516" y="8353635"/>
              <a:ext cx="2751492" cy="646331"/>
            </a:xfrm>
            <a:prstGeom prst="rect">
              <a:avLst/>
            </a:prstGeom>
            <a:noFill/>
          </p:spPr>
          <p:txBody>
            <a:bodyPr wrap="square" rtlCol="0">
              <a:spAutoFit/>
            </a:bodyPr>
            <a:lstStyle/>
            <a:p>
              <a:r>
                <a:rPr lang="en-US" sz="3600" i="1" dirty="0">
                  <a:solidFill>
                    <a:srgbClr val="00B0F0"/>
                  </a:solidFill>
                  <a:latin typeface="+mj-lt"/>
                </a:rPr>
                <a:t>Reimbursable</a:t>
              </a:r>
              <a:endParaRPr lang="en-US" sz="3200" i="1" dirty="0">
                <a:solidFill>
                  <a:srgbClr val="00B0F0"/>
                </a:solidFill>
                <a:latin typeface="+mj-lt"/>
              </a:endParaRPr>
            </a:p>
          </p:txBody>
        </p:sp>
        <p:pic>
          <p:nvPicPr>
            <p:cNvPr id="7" name="Picture 2" descr="Image result for milk carton school">
              <a:extLst>
                <a:ext uri="{FF2B5EF4-FFF2-40B4-BE49-F238E27FC236}">
                  <a16:creationId xmlns:a16="http://schemas.microsoft.com/office/drawing/2014/main" id="{E6FBE0D7-A897-6CED-AF4E-73D9298833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92334" y="7041632"/>
              <a:ext cx="2397735" cy="30234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1 slice cheese pizza">
              <a:extLst>
                <a:ext uri="{FF2B5EF4-FFF2-40B4-BE49-F238E27FC236}">
                  <a16:creationId xmlns:a16="http://schemas.microsoft.com/office/drawing/2014/main" id="{52182F7F-9F18-C074-6FA0-C8F2E702AD9F}"/>
                </a:ext>
              </a:extLst>
            </p:cNvPr>
            <p:cNvPicPr>
              <a:picLocks noChangeAspect="1"/>
            </p:cNvPicPr>
            <p:nvPr/>
          </p:nvPicPr>
          <p:blipFill>
            <a:blip r:embed="rId4"/>
            <a:stretch>
              <a:fillRect/>
            </a:stretch>
          </p:blipFill>
          <p:spPr>
            <a:xfrm>
              <a:off x="4977773" y="3460338"/>
              <a:ext cx="2397735" cy="2397735"/>
            </a:xfrm>
            <a:prstGeom prst="rect">
              <a:avLst/>
            </a:prstGeom>
          </p:spPr>
        </p:pic>
        <p:pic>
          <p:nvPicPr>
            <p:cNvPr id="12" name="Picture 11" descr="1 slice cheese pizza">
              <a:extLst>
                <a:ext uri="{FF2B5EF4-FFF2-40B4-BE49-F238E27FC236}">
                  <a16:creationId xmlns:a16="http://schemas.microsoft.com/office/drawing/2014/main" id="{0824B5FC-2DC9-C24A-5D81-E366BE9F8BB4}"/>
                </a:ext>
              </a:extLst>
            </p:cNvPr>
            <p:cNvPicPr>
              <a:picLocks noChangeAspect="1"/>
            </p:cNvPicPr>
            <p:nvPr/>
          </p:nvPicPr>
          <p:blipFill>
            <a:blip r:embed="rId4"/>
            <a:stretch>
              <a:fillRect/>
            </a:stretch>
          </p:blipFill>
          <p:spPr>
            <a:xfrm>
              <a:off x="6101801" y="7477932"/>
              <a:ext cx="2397735" cy="2397735"/>
            </a:xfrm>
            <a:prstGeom prst="rect">
              <a:avLst/>
            </a:prstGeom>
          </p:spPr>
        </p:pic>
        <p:pic>
          <p:nvPicPr>
            <p:cNvPr id="13" name="Picture 12" descr="applesauce">
              <a:extLst>
                <a:ext uri="{FF2B5EF4-FFF2-40B4-BE49-F238E27FC236}">
                  <a16:creationId xmlns:a16="http://schemas.microsoft.com/office/drawing/2014/main" id="{74F36160-16F1-CD3A-E369-200661B14607}"/>
                </a:ext>
              </a:extLst>
            </p:cNvPr>
            <p:cNvPicPr>
              <a:picLocks noChangeAspect="1"/>
            </p:cNvPicPr>
            <p:nvPr/>
          </p:nvPicPr>
          <p:blipFill>
            <a:blip r:embed="rId5"/>
            <a:stretch>
              <a:fillRect/>
            </a:stretch>
          </p:blipFill>
          <p:spPr>
            <a:xfrm>
              <a:off x="8200010" y="3818940"/>
              <a:ext cx="2609636" cy="1954707"/>
            </a:xfrm>
            <a:prstGeom prst="rect">
              <a:avLst/>
            </a:prstGeom>
          </p:spPr>
        </p:pic>
        <p:pic>
          <p:nvPicPr>
            <p:cNvPr id="16" name="Picture 15" descr="green beans">
              <a:extLst>
                <a:ext uri="{FF2B5EF4-FFF2-40B4-BE49-F238E27FC236}">
                  <a16:creationId xmlns:a16="http://schemas.microsoft.com/office/drawing/2014/main" id="{7DD9F7F7-2598-DF87-B746-1425E934B695}"/>
                </a:ext>
              </a:extLst>
            </p:cNvPr>
            <p:cNvPicPr>
              <a:picLocks noChangeAspect="1"/>
            </p:cNvPicPr>
            <p:nvPr/>
          </p:nvPicPr>
          <p:blipFill>
            <a:blip r:embed="rId6"/>
            <a:stretch>
              <a:fillRect/>
            </a:stretch>
          </p:blipFill>
          <p:spPr>
            <a:xfrm>
              <a:off x="11705355" y="3159847"/>
              <a:ext cx="2703743" cy="3468438"/>
            </a:xfrm>
            <a:prstGeom prst="rect">
              <a:avLst/>
            </a:prstGeom>
          </p:spPr>
        </p:pic>
        <p:sp>
          <p:nvSpPr>
            <p:cNvPr id="18" name="object 222">
              <a:extLst>
                <a:ext uri="{FF2B5EF4-FFF2-40B4-BE49-F238E27FC236}">
                  <a16:creationId xmlns:a16="http://schemas.microsoft.com/office/drawing/2014/main" id="{0FC609F7-02AF-88EC-B693-FEBB1399BC50}"/>
                </a:ext>
              </a:extLst>
            </p:cNvPr>
            <p:cNvSpPr/>
            <p:nvPr/>
          </p:nvSpPr>
          <p:spPr>
            <a:xfrm>
              <a:off x="4537091" y="3423742"/>
              <a:ext cx="833119" cy="638175"/>
            </a:xfrm>
            <a:custGeom>
              <a:avLst/>
              <a:gdLst/>
              <a:ahLst/>
              <a:cxnLst/>
              <a:rect l="l" t="t" r="r" b="b"/>
              <a:pathLst>
                <a:path w="833119" h="638175">
                  <a:moveTo>
                    <a:pt x="432240" y="259191"/>
                  </a:moveTo>
                  <a:lnTo>
                    <a:pt x="421919" y="332487"/>
                  </a:lnTo>
                  <a:lnTo>
                    <a:pt x="416634" y="331307"/>
                  </a:lnTo>
                  <a:lnTo>
                    <a:pt x="414789" y="330857"/>
                  </a:lnTo>
                  <a:lnTo>
                    <a:pt x="412802" y="330453"/>
                  </a:lnTo>
                  <a:lnTo>
                    <a:pt x="265703" y="302793"/>
                  </a:lnTo>
                  <a:lnTo>
                    <a:pt x="219547" y="294038"/>
                  </a:lnTo>
                  <a:lnTo>
                    <a:pt x="171559" y="284798"/>
                  </a:lnTo>
                  <a:lnTo>
                    <a:pt x="123612" y="275372"/>
                  </a:lnTo>
                  <a:lnTo>
                    <a:pt x="67959" y="262193"/>
                  </a:lnTo>
                  <a:lnTo>
                    <a:pt x="39289" y="254577"/>
                  </a:lnTo>
                  <a:lnTo>
                    <a:pt x="12504" y="247612"/>
                  </a:lnTo>
                  <a:lnTo>
                    <a:pt x="10003" y="246988"/>
                  </a:lnTo>
                  <a:lnTo>
                    <a:pt x="6814" y="246403"/>
                  </a:lnTo>
                  <a:lnTo>
                    <a:pt x="5436" y="244575"/>
                  </a:lnTo>
                  <a:lnTo>
                    <a:pt x="3044" y="241244"/>
                  </a:lnTo>
                  <a:lnTo>
                    <a:pt x="0" y="236732"/>
                  </a:lnTo>
                  <a:lnTo>
                    <a:pt x="1474" y="230134"/>
                  </a:lnTo>
                  <a:lnTo>
                    <a:pt x="6065" y="226561"/>
                  </a:lnTo>
                  <a:lnTo>
                    <a:pt x="13866" y="224393"/>
                  </a:lnTo>
                  <a:lnTo>
                    <a:pt x="19058" y="225260"/>
                  </a:lnTo>
                  <a:lnTo>
                    <a:pt x="23545" y="226300"/>
                  </a:lnTo>
                  <a:lnTo>
                    <a:pt x="43652" y="230791"/>
                  </a:lnTo>
                  <a:lnTo>
                    <a:pt x="80893" y="239295"/>
                  </a:lnTo>
                  <a:lnTo>
                    <a:pt x="147456" y="252659"/>
                  </a:lnTo>
                  <a:lnTo>
                    <a:pt x="194853" y="261904"/>
                  </a:lnTo>
                  <a:lnTo>
                    <a:pt x="340412" y="289998"/>
                  </a:lnTo>
                  <a:lnTo>
                    <a:pt x="413478" y="303395"/>
                  </a:lnTo>
                  <a:lnTo>
                    <a:pt x="416570" y="303695"/>
                  </a:lnTo>
                  <a:lnTo>
                    <a:pt x="420445" y="304240"/>
                  </a:lnTo>
                  <a:lnTo>
                    <a:pt x="427980" y="250731"/>
                  </a:lnTo>
                  <a:lnTo>
                    <a:pt x="432240" y="259191"/>
                  </a:lnTo>
                  <a:close/>
                </a:path>
                <a:path w="833119" h="638175">
                  <a:moveTo>
                    <a:pt x="427980" y="250731"/>
                  </a:moveTo>
                  <a:lnTo>
                    <a:pt x="420445" y="304240"/>
                  </a:lnTo>
                  <a:lnTo>
                    <a:pt x="420118" y="302697"/>
                  </a:lnTo>
                  <a:lnTo>
                    <a:pt x="419675" y="301001"/>
                  </a:lnTo>
                  <a:lnTo>
                    <a:pt x="419195" y="299573"/>
                  </a:lnTo>
                  <a:lnTo>
                    <a:pt x="300067" y="58759"/>
                  </a:lnTo>
                  <a:lnTo>
                    <a:pt x="291614" y="41967"/>
                  </a:lnTo>
                  <a:lnTo>
                    <a:pt x="287624" y="33483"/>
                  </a:lnTo>
                  <a:lnTo>
                    <a:pt x="284135" y="24802"/>
                  </a:lnTo>
                  <a:lnTo>
                    <a:pt x="282195" y="19220"/>
                  </a:lnTo>
                  <a:lnTo>
                    <a:pt x="283076" y="11995"/>
                  </a:lnTo>
                  <a:lnTo>
                    <a:pt x="284323" y="6045"/>
                  </a:lnTo>
                  <a:lnTo>
                    <a:pt x="284966" y="3413"/>
                  </a:lnTo>
                  <a:lnTo>
                    <a:pt x="290073" y="49"/>
                  </a:lnTo>
                  <a:lnTo>
                    <a:pt x="293069" y="63"/>
                  </a:lnTo>
                  <a:lnTo>
                    <a:pt x="296485" y="0"/>
                  </a:lnTo>
                  <a:lnTo>
                    <a:pt x="320498" y="35605"/>
                  </a:lnTo>
                  <a:lnTo>
                    <a:pt x="336896" y="66259"/>
                  </a:lnTo>
                  <a:lnTo>
                    <a:pt x="427980" y="250731"/>
                  </a:lnTo>
                  <a:close/>
                </a:path>
                <a:path w="833119" h="638175">
                  <a:moveTo>
                    <a:pt x="607968" y="623557"/>
                  </a:moveTo>
                  <a:lnTo>
                    <a:pt x="605980" y="630899"/>
                  </a:lnTo>
                  <a:lnTo>
                    <a:pt x="594087" y="637936"/>
                  </a:lnTo>
                  <a:lnTo>
                    <a:pt x="586679" y="636348"/>
                  </a:lnTo>
                  <a:lnTo>
                    <a:pt x="581359" y="629610"/>
                  </a:lnTo>
                  <a:lnTo>
                    <a:pt x="576346" y="623596"/>
                  </a:lnTo>
                  <a:lnTo>
                    <a:pt x="543748" y="561618"/>
                  </a:lnTo>
                  <a:lnTo>
                    <a:pt x="519866" y="512743"/>
                  </a:lnTo>
                  <a:lnTo>
                    <a:pt x="483220" y="434266"/>
                  </a:lnTo>
                  <a:lnTo>
                    <a:pt x="447122" y="355772"/>
                  </a:lnTo>
                  <a:lnTo>
                    <a:pt x="446391" y="353219"/>
                  </a:lnTo>
                  <a:lnTo>
                    <a:pt x="444840" y="350686"/>
                  </a:lnTo>
                  <a:lnTo>
                    <a:pt x="443115" y="347449"/>
                  </a:lnTo>
                  <a:lnTo>
                    <a:pt x="416664" y="373647"/>
                  </a:lnTo>
                  <a:lnTo>
                    <a:pt x="387635" y="396191"/>
                  </a:lnTo>
                  <a:lnTo>
                    <a:pt x="327589" y="438164"/>
                  </a:lnTo>
                  <a:lnTo>
                    <a:pt x="285257" y="471675"/>
                  </a:lnTo>
                  <a:lnTo>
                    <a:pt x="275047" y="480310"/>
                  </a:lnTo>
                  <a:lnTo>
                    <a:pt x="266570" y="487283"/>
                  </a:lnTo>
                  <a:lnTo>
                    <a:pt x="260791" y="488647"/>
                  </a:lnTo>
                  <a:lnTo>
                    <a:pt x="257402" y="483678"/>
                  </a:lnTo>
                  <a:lnTo>
                    <a:pt x="252558" y="476462"/>
                  </a:lnTo>
                  <a:lnTo>
                    <a:pt x="257375" y="471288"/>
                  </a:lnTo>
                  <a:lnTo>
                    <a:pt x="292421" y="439915"/>
                  </a:lnTo>
                  <a:lnTo>
                    <a:pt x="322994" y="413698"/>
                  </a:lnTo>
                  <a:lnTo>
                    <a:pt x="372540" y="375943"/>
                  </a:lnTo>
                  <a:lnTo>
                    <a:pt x="388971" y="363236"/>
                  </a:lnTo>
                  <a:lnTo>
                    <a:pt x="397106" y="356268"/>
                  </a:lnTo>
                  <a:lnTo>
                    <a:pt x="405110" y="348784"/>
                  </a:lnTo>
                  <a:lnTo>
                    <a:pt x="421919" y="332487"/>
                  </a:lnTo>
                  <a:lnTo>
                    <a:pt x="432240" y="259191"/>
                  </a:lnTo>
                  <a:lnTo>
                    <a:pt x="448854" y="292180"/>
                  </a:lnTo>
                  <a:lnTo>
                    <a:pt x="449927" y="294236"/>
                  </a:lnTo>
                  <a:lnTo>
                    <a:pt x="451153" y="296178"/>
                  </a:lnTo>
                  <a:lnTo>
                    <a:pt x="452781" y="299130"/>
                  </a:lnTo>
                  <a:lnTo>
                    <a:pt x="481243" y="276290"/>
                  </a:lnTo>
                  <a:lnTo>
                    <a:pt x="483207" y="274678"/>
                  </a:lnTo>
                  <a:lnTo>
                    <a:pt x="477567" y="314734"/>
                  </a:lnTo>
                  <a:lnTo>
                    <a:pt x="479011" y="315125"/>
                  </a:lnTo>
                  <a:lnTo>
                    <a:pt x="475127" y="342702"/>
                  </a:lnTo>
                  <a:lnTo>
                    <a:pt x="475551" y="344531"/>
                  </a:lnTo>
                  <a:lnTo>
                    <a:pt x="476242" y="346397"/>
                  </a:lnTo>
                  <a:lnTo>
                    <a:pt x="476819" y="348112"/>
                  </a:lnTo>
                  <a:lnTo>
                    <a:pt x="491016" y="379388"/>
                  </a:lnTo>
                  <a:lnTo>
                    <a:pt x="534594" y="475245"/>
                  </a:lnTo>
                  <a:lnTo>
                    <a:pt x="554208" y="517579"/>
                  </a:lnTo>
                  <a:lnTo>
                    <a:pt x="573522" y="556436"/>
                  </a:lnTo>
                  <a:lnTo>
                    <a:pt x="593593" y="594991"/>
                  </a:lnTo>
                  <a:lnTo>
                    <a:pt x="597120" y="601885"/>
                  </a:lnTo>
                  <a:lnTo>
                    <a:pt x="601218" y="608587"/>
                  </a:lnTo>
                  <a:lnTo>
                    <a:pt x="607968" y="623557"/>
                  </a:lnTo>
                  <a:close/>
                </a:path>
                <a:path w="833119" h="638175">
                  <a:moveTo>
                    <a:pt x="626029" y="178840"/>
                  </a:moveTo>
                  <a:lnTo>
                    <a:pt x="620901" y="190096"/>
                  </a:lnTo>
                  <a:lnTo>
                    <a:pt x="617514" y="194791"/>
                  </a:lnTo>
                  <a:lnTo>
                    <a:pt x="613286" y="198688"/>
                  </a:lnTo>
                  <a:lnTo>
                    <a:pt x="582569" y="227460"/>
                  </a:lnTo>
                  <a:lnTo>
                    <a:pt x="551378" y="255694"/>
                  </a:lnTo>
                  <a:lnTo>
                    <a:pt x="519241" y="282851"/>
                  </a:lnTo>
                  <a:lnTo>
                    <a:pt x="485682" y="308391"/>
                  </a:lnTo>
                  <a:lnTo>
                    <a:pt x="483262" y="310092"/>
                  </a:lnTo>
                  <a:lnTo>
                    <a:pt x="480939" y="312078"/>
                  </a:lnTo>
                  <a:lnTo>
                    <a:pt x="477567" y="314734"/>
                  </a:lnTo>
                  <a:lnTo>
                    <a:pt x="483207" y="274678"/>
                  </a:lnTo>
                  <a:lnTo>
                    <a:pt x="495167" y="264865"/>
                  </a:lnTo>
                  <a:lnTo>
                    <a:pt x="508808" y="253037"/>
                  </a:lnTo>
                  <a:lnTo>
                    <a:pt x="529986" y="233712"/>
                  </a:lnTo>
                  <a:lnTo>
                    <a:pt x="592967" y="174593"/>
                  </a:lnTo>
                  <a:lnTo>
                    <a:pt x="595804" y="171862"/>
                  </a:lnTo>
                  <a:lnTo>
                    <a:pt x="598984" y="169363"/>
                  </a:lnTo>
                  <a:lnTo>
                    <a:pt x="602168" y="167314"/>
                  </a:lnTo>
                  <a:lnTo>
                    <a:pt x="607981" y="163777"/>
                  </a:lnTo>
                  <a:lnTo>
                    <a:pt x="614067" y="163137"/>
                  </a:lnTo>
                  <a:lnTo>
                    <a:pt x="625309" y="172342"/>
                  </a:lnTo>
                  <a:lnTo>
                    <a:pt x="626029" y="178840"/>
                  </a:lnTo>
                  <a:close/>
                </a:path>
                <a:path w="833119" h="638175">
                  <a:moveTo>
                    <a:pt x="832976" y="400858"/>
                  </a:moveTo>
                  <a:lnTo>
                    <a:pt x="831658" y="408287"/>
                  </a:lnTo>
                  <a:lnTo>
                    <a:pt x="826494" y="412052"/>
                  </a:lnTo>
                  <a:lnTo>
                    <a:pt x="822433" y="413794"/>
                  </a:lnTo>
                  <a:lnTo>
                    <a:pt x="818677" y="415307"/>
                  </a:lnTo>
                  <a:lnTo>
                    <a:pt x="812915" y="414608"/>
                  </a:lnTo>
                  <a:lnTo>
                    <a:pt x="767117" y="406285"/>
                  </a:lnTo>
                  <a:lnTo>
                    <a:pt x="571559" y="363393"/>
                  </a:lnTo>
                  <a:lnTo>
                    <a:pt x="483680" y="343906"/>
                  </a:lnTo>
                  <a:lnTo>
                    <a:pt x="480755" y="343379"/>
                  </a:lnTo>
                  <a:lnTo>
                    <a:pt x="475127" y="342702"/>
                  </a:lnTo>
                  <a:lnTo>
                    <a:pt x="479011" y="315125"/>
                  </a:lnTo>
                  <a:lnTo>
                    <a:pt x="480586" y="315551"/>
                  </a:lnTo>
                  <a:lnTo>
                    <a:pt x="482417" y="316098"/>
                  </a:lnTo>
                  <a:lnTo>
                    <a:pt x="487788" y="317268"/>
                  </a:lnTo>
                  <a:lnTo>
                    <a:pt x="677235" y="357863"/>
                  </a:lnTo>
                  <a:lnTo>
                    <a:pt x="773827" y="378638"/>
                  </a:lnTo>
                  <a:lnTo>
                    <a:pt x="817295" y="388349"/>
                  </a:lnTo>
                  <a:lnTo>
                    <a:pt x="820204" y="388980"/>
                  </a:lnTo>
                  <a:lnTo>
                    <a:pt x="824442" y="389849"/>
                  </a:lnTo>
                  <a:lnTo>
                    <a:pt x="826547" y="392323"/>
                  </a:lnTo>
                  <a:lnTo>
                    <a:pt x="829493" y="395596"/>
                  </a:lnTo>
                  <a:lnTo>
                    <a:pt x="832976" y="400858"/>
                  </a:lnTo>
                  <a:close/>
                </a:path>
              </a:pathLst>
            </a:custGeom>
            <a:solidFill>
              <a:schemeClr val="accent2"/>
            </a:solidFill>
          </p:spPr>
          <p:txBody>
            <a:bodyPr wrap="square" lIns="0" tIns="0" rIns="0" bIns="0" rtlCol="0"/>
            <a:lstStyle/>
            <a:p>
              <a:endParaRPr dirty="0"/>
            </a:p>
          </p:txBody>
        </p:sp>
      </p:grpSp>
      <p:sp>
        <p:nvSpPr>
          <p:cNvPr id="19" name="object 222">
            <a:extLst>
              <a:ext uri="{FF2B5EF4-FFF2-40B4-BE49-F238E27FC236}">
                <a16:creationId xmlns:a16="http://schemas.microsoft.com/office/drawing/2014/main" id="{4210BF37-ADD6-A37D-6A18-C2FD6F8D0395}"/>
              </a:ext>
              <a:ext uri="{C183D7F6-B498-43B3-948B-1728B52AA6E4}">
                <adec:decorative xmlns:adec="http://schemas.microsoft.com/office/drawing/2017/decorative" val="1"/>
              </a:ext>
            </a:extLst>
          </p:cNvPr>
          <p:cNvSpPr/>
          <p:nvPr/>
        </p:nvSpPr>
        <p:spPr>
          <a:xfrm>
            <a:off x="11506051" y="2226974"/>
            <a:ext cx="609749" cy="474370"/>
          </a:xfrm>
          <a:custGeom>
            <a:avLst/>
            <a:gdLst/>
            <a:ahLst/>
            <a:cxnLst/>
            <a:rect l="l" t="t" r="r" b="b"/>
            <a:pathLst>
              <a:path w="833119" h="638175">
                <a:moveTo>
                  <a:pt x="432240" y="259191"/>
                </a:moveTo>
                <a:lnTo>
                  <a:pt x="421919" y="332487"/>
                </a:lnTo>
                <a:lnTo>
                  <a:pt x="416634" y="331307"/>
                </a:lnTo>
                <a:lnTo>
                  <a:pt x="414789" y="330857"/>
                </a:lnTo>
                <a:lnTo>
                  <a:pt x="412802" y="330453"/>
                </a:lnTo>
                <a:lnTo>
                  <a:pt x="265703" y="302793"/>
                </a:lnTo>
                <a:lnTo>
                  <a:pt x="219547" y="294038"/>
                </a:lnTo>
                <a:lnTo>
                  <a:pt x="171559" y="284798"/>
                </a:lnTo>
                <a:lnTo>
                  <a:pt x="123612" y="275372"/>
                </a:lnTo>
                <a:lnTo>
                  <a:pt x="67959" y="262193"/>
                </a:lnTo>
                <a:lnTo>
                  <a:pt x="39289" y="254577"/>
                </a:lnTo>
                <a:lnTo>
                  <a:pt x="12504" y="247612"/>
                </a:lnTo>
                <a:lnTo>
                  <a:pt x="10003" y="246988"/>
                </a:lnTo>
                <a:lnTo>
                  <a:pt x="6814" y="246403"/>
                </a:lnTo>
                <a:lnTo>
                  <a:pt x="5436" y="244575"/>
                </a:lnTo>
                <a:lnTo>
                  <a:pt x="3044" y="241244"/>
                </a:lnTo>
                <a:lnTo>
                  <a:pt x="0" y="236732"/>
                </a:lnTo>
                <a:lnTo>
                  <a:pt x="1474" y="230134"/>
                </a:lnTo>
                <a:lnTo>
                  <a:pt x="6065" y="226561"/>
                </a:lnTo>
                <a:lnTo>
                  <a:pt x="13866" y="224393"/>
                </a:lnTo>
                <a:lnTo>
                  <a:pt x="19058" y="225260"/>
                </a:lnTo>
                <a:lnTo>
                  <a:pt x="23545" y="226300"/>
                </a:lnTo>
                <a:lnTo>
                  <a:pt x="43652" y="230791"/>
                </a:lnTo>
                <a:lnTo>
                  <a:pt x="80893" y="239295"/>
                </a:lnTo>
                <a:lnTo>
                  <a:pt x="147456" y="252659"/>
                </a:lnTo>
                <a:lnTo>
                  <a:pt x="194853" y="261904"/>
                </a:lnTo>
                <a:lnTo>
                  <a:pt x="340412" y="289998"/>
                </a:lnTo>
                <a:lnTo>
                  <a:pt x="413478" y="303395"/>
                </a:lnTo>
                <a:lnTo>
                  <a:pt x="416570" y="303695"/>
                </a:lnTo>
                <a:lnTo>
                  <a:pt x="420445" y="304240"/>
                </a:lnTo>
                <a:lnTo>
                  <a:pt x="427980" y="250731"/>
                </a:lnTo>
                <a:lnTo>
                  <a:pt x="432240" y="259191"/>
                </a:lnTo>
                <a:close/>
              </a:path>
              <a:path w="833119" h="638175">
                <a:moveTo>
                  <a:pt x="427980" y="250731"/>
                </a:moveTo>
                <a:lnTo>
                  <a:pt x="420445" y="304240"/>
                </a:lnTo>
                <a:lnTo>
                  <a:pt x="420118" y="302697"/>
                </a:lnTo>
                <a:lnTo>
                  <a:pt x="419675" y="301001"/>
                </a:lnTo>
                <a:lnTo>
                  <a:pt x="419195" y="299573"/>
                </a:lnTo>
                <a:lnTo>
                  <a:pt x="300067" y="58759"/>
                </a:lnTo>
                <a:lnTo>
                  <a:pt x="291614" y="41967"/>
                </a:lnTo>
                <a:lnTo>
                  <a:pt x="287624" y="33483"/>
                </a:lnTo>
                <a:lnTo>
                  <a:pt x="284135" y="24802"/>
                </a:lnTo>
                <a:lnTo>
                  <a:pt x="282195" y="19220"/>
                </a:lnTo>
                <a:lnTo>
                  <a:pt x="283076" y="11995"/>
                </a:lnTo>
                <a:lnTo>
                  <a:pt x="284323" y="6045"/>
                </a:lnTo>
                <a:lnTo>
                  <a:pt x="284966" y="3413"/>
                </a:lnTo>
                <a:lnTo>
                  <a:pt x="290073" y="49"/>
                </a:lnTo>
                <a:lnTo>
                  <a:pt x="293069" y="63"/>
                </a:lnTo>
                <a:lnTo>
                  <a:pt x="296485" y="0"/>
                </a:lnTo>
                <a:lnTo>
                  <a:pt x="320498" y="35605"/>
                </a:lnTo>
                <a:lnTo>
                  <a:pt x="336896" y="66259"/>
                </a:lnTo>
                <a:lnTo>
                  <a:pt x="427980" y="250731"/>
                </a:lnTo>
                <a:close/>
              </a:path>
              <a:path w="833119" h="638175">
                <a:moveTo>
                  <a:pt x="607968" y="623557"/>
                </a:moveTo>
                <a:lnTo>
                  <a:pt x="605980" y="630899"/>
                </a:lnTo>
                <a:lnTo>
                  <a:pt x="594087" y="637936"/>
                </a:lnTo>
                <a:lnTo>
                  <a:pt x="586679" y="636348"/>
                </a:lnTo>
                <a:lnTo>
                  <a:pt x="581359" y="629610"/>
                </a:lnTo>
                <a:lnTo>
                  <a:pt x="576346" y="623596"/>
                </a:lnTo>
                <a:lnTo>
                  <a:pt x="543748" y="561618"/>
                </a:lnTo>
                <a:lnTo>
                  <a:pt x="519866" y="512743"/>
                </a:lnTo>
                <a:lnTo>
                  <a:pt x="483220" y="434266"/>
                </a:lnTo>
                <a:lnTo>
                  <a:pt x="447122" y="355772"/>
                </a:lnTo>
                <a:lnTo>
                  <a:pt x="446391" y="353219"/>
                </a:lnTo>
                <a:lnTo>
                  <a:pt x="444840" y="350686"/>
                </a:lnTo>
                <a:lnTo>
                  <a:pt x="443115" y="347449"/>
                </a:lnTo>
                <a:lnTo>
                  <a:pt x="416664" y="373647"/>
                </a:lnTo>
                <a:lnTo>
                  <a:pt x="387635" y="396191"/>
                </a:lnTo>
                <a:lnTo>
                  <a:pt x="327589" y="438164"/>
                </a:lnTo>
                <a:lnTo>
                  <a:pt x="285257" y="471675"/>
                </a:lnTo>
                <a:lnTo>
                  <a:pt x="275047" y="480310"/>
                </a:lnTo>
                <a:lnTo>
                  <a:pt x="266570" y="487283"/>
                </a:lnTo>
                <a:lnTo>
                  <a:pt x="260791" y="488647"/>
                </a:lnTo>
                <a:lnTo>
                  <a:pt x="257402" y="483678"/>
                </a:lnTo>
                <a:lnTo>
                  <a:pt x="252558" y="476462"/>
                </a:lnTo>
                <a:lnTo>
                  <a:pt x="257375" y="471288"/>
                </a:lnTo>
                <a:lnTo>
                  <a:pt x="292421" y="439915"/>
                </a:lnTo>
                <a:lnTo>
                  <a:pt x="322994" y="413698"/>
                </a:lnTo>
                <a:lnTo>
                  <a:pt x="372540" y="375943"/>
                </a:lnTo>
                <a:lnTo>
                  <a:pt x="388971" y="363236"/>
                </a:lnTo>
                <a:lnTo>
                  <a:pt x="397106" y="356268"/>
                </a:lnTo>
                <a:lnTo>
                  <a:pt x="405110" y="348784"/>
                </a:lnTo>
                <a:lnTo>
                  <a:pt x="421919" y="332487"/>
                </a:lnTo>
                <a:lnTo>
                  <a:pt x="432240" y="259191"/>
                </a:lnTo>
                <a:lnTo>
                  <a:pt x="448854" y="292180"/>
                </a:lnTo>
                <a:lnTo>
                  <a:pt x="449927" y="294236"/>
                </a:lnTo>
                <a:lnTo>
                  <a:pt x="451153" y="296178"/>
                </a:lnTo>
                <a:lnTo>
                  <a:pt x="452781" y="299130"/>
                </a:lnTo>
                <a:lnTo>
                  <a:pt x="481243" y="276290"/>
                </a:lnTo>
                <a:lnTo>
                  <a:pt x="483207" y="274678"/>
                </a:lnTo>
                <a:lnTo>
                  <a:pt x="477567" y="314734"/>
                </a:lnTo>
                <a:lnTo>
                  <a:pt x="479011" y="315125"/>
                </a:lnTo>
                <a:lnTo>
                  <a:pt x="475127" y="342702"/>
                </a:lnTo>
                <a:lnTo>
                  <a:pt x="475551" y="344531"/>
                </a:lnTo>
                <a:lnTo>
                  <a:pt x="476242" y="346397"/>
                </a:lnTo>
                <a:lnTo>
                  <a:pt x="476819" y="348112"/>
                </a:lnTo>
                <a:lnTo>
                  <a:pt x="491016" y="379388"/>
                </a:lnTo>
                <a:lnTo>
                  <a:pt x="534594" y="475245"/>
                </a:lnTo>
                <a:lnTo>
                  <a:pt x="554208" y="517579"/>
                </a:lnTo>
                <a:lnTo>
                  <a:pt x="573522" y="556436"/>
                </a:lnTo>
                <a:lnTo>
                  <a:pt x="593593" y="594991"/>
                </a:lnTo>
                <a:lnTo>
                  <a:pt x="597120" y="601885"/>
                </a:lnTo>
                <a:lnTo>
                  <a:pt x="601218" y="608587"/>
                </a:lnTo>
                <a:lnTo>
                  <a:pt x="607968" y="623557"/>
                </a:lnTo>
                <a:close/>
              </a:path>
              <a:path w="833119" h="638175">
                <a:moveTo>
                  <a:pt x="626029" y="178840"/>
                </a:moveTo>
                <a:lnTo>
                  <a:pt x="620901" y="190096"/>
                </a:lnTo>
                <a:lnTo>
                  <a:pt x="617514" y="194791"/>
                </a:lnTo>
                <a:lnTo>
                  <a:pt x="613286" y="198688"/>
                </a:lnTo>
                <a:lnTo>
                  <a:pt x="582569" y="227460"/>
                </a:lnTo>
                <a:lnTo>
                  <a:pt x="551378" y="255694"/>
                </a:lnTo>
                <a:lnTo>
                  <a:pt x="519241" y="282851"/>
                </a:lnTo>
                <a:lnTo>
                  <a:pt x="485682" y="308391"/>
                </a:lnTo>
                <a:lnTo>
                  <a:pt x="483262" y="310092"/>
                </a:lnTo>
                <a:lnTo>
                  <a:pt x="480939" y="312078"/>
                </a:lnTo>
                <a:lnTo>
                  <a:pt x="477567" y="314734"/>
                </a:lnTo>
                <a:lnTo>
                  <a:pt x="483207" y="274678"/>
                </a:lnTo>
                <a:lnTo>
                  <a:pt x="495167" y="264865"/>
                </a:lnTo>
                <a:lnTo>
                  <a:pt x="508808" y="253037"/>
                </a:lnTo>
                <a:lnTo>
                  <a:pt x="529986" y="233712"/>
                </a:lnTo>
                <a:lnTo>
                  <a:pt x="592967" y="174593"/>
                </a:lnTo>
                <a:lnTo>
                  <a:pt x="595804" y="171862"/>
                </a:lnTo>
                <a:lnTo>
                  <a:pt x="598984" y="169363"/>
                </a:lnTo>
                <a:lnTo>
                  <a:pt x="602168" y="167314"/>
                </a:lnTo>
                <a:lnTo>
                  <a:pt x="607981" y="163777"/>
                </a:lnTo>
                <a:lnTo>
                  <a:pt x="614067" y="163137"/>
                </a:lnTo>
                <a:lnTo>
                  <a:pt x="625309" y="172342"/>
                </a:lnTo>
                <a:lnTo>
                  <a:pt x="626029" y="178840"/>
                </a:lnTo>
                <a:close/>
              </a:path>
              <a:path w="833119" h="638175">
                <a:moveTo>
                  <a:pt x="832976" y="400858"/>
                </a:moveTo>
                <a:lnTo>
                  <a:pt x="831658" y="408287"/>
                </a:lnTo>
                <a:lnTo>
                  <a:pt x="826494" y="412052"/>
                </a:lnTo>
                <a:lnTo>
                  <a:pt x="822433" y="413794"/>
                </a:lnTo>
                <a:lnTo>
                  <a:pt x="818677" y="415307"/>
                </a:lnTo>
                <a:lnTo>
                  <a:pt x="812915" y="414608"/>
                </a:lnTo>
                <a:lnTo>
                  <a:pt x="767117" y="406285"/>
                </a:lnTo>
                <a:lnTo>
                  <a:pt x="571559" y="363393"/>
                </a:lnTo>
                <a:lnTo>
                  <a:pt x="483680" y="343906"/>
                </a:lnTo>
                <a:lnTo>
                  <a:pt x="480755" y="343379"/>
                </a:lnTo>
                <a:lnTo>
                  <a:pt x="475127" y="342702"/>
                </a:lnTo>
                <a:lnTo>
                  <a:pt x="479011" y="315125"/>
                </a:lnTo>
                <a:lnTo>
                  <a:pt x="480586" y="315551"/>
                </a:lnTo>
                <a:lnTo>
                  <a:pt x="482417" y="316098"/>
                </a:lnTo>
                <a:lnTo>
                  <a:pt x="487788" y="317268"/>
                </a:lnTo>
                <a:lnTo>
                  <a:pt x="677235" y="357863"/>
                </a:lnTo>
                <a:lnTo>
                  <a:pt x="773827" y="378638"/>
                </a:lnTo>
                <a:lnTo>
                  <a:pt x="817295" y="388349"/>
                </a:lnTo>
                <a:lnTo>
                  <a:pt x="820204" y="388980"/>
                </a:lnTo>
                <a:lnTo>
                  <a:pt x="824442" y="389849"/>
                </a:lnTo>
                <a:lnTo>
                  <a:pt x="826547" y="392323"/>
                </a:lnTo>
                <a:lnTo>
                  <a:pt x="829493" y="395596"/>
                </a:lnTo>
                <a:lnTo>
                  <a:pt x="832976" y="400858"/>
                </a:lnTo>
                <a:close/>
              </a:path>
            </a:pathLst>
          </a:custGeom>
          <a:solidFill>
            <a:schemeClr val="accent2"/>
          </a:solidFill>
        </p:spPr>
        <p:txBody>
          <a:bodyPr wrap="square" lIns="0" tIns="0" rIns="0" bIns="0" rtlCol="0"/>
          <a:lstStyle/>
          <a:p>
            <a:endParaRPr dirty="0"/>
          </a:p>
        </p:txBody>
      </p:sp>
      <p:sp>
        <p:nvSpPr>
          <p:cNvPr id="5" name="Title 4">
            <a:extLst>
              <a:ext uri="{FF2B5EF4-FFF2-40B4-BE49-F238E27FC236}">
                <a16:creationId xmlns:a16="http://schemas.microsoft.com/office/drawing/2014/main" id="{6D2CFEE9-9B18-19AB-253C-D8EB9941D4CF}"/>
              </a:ext>
            </a:extLst>
          </p:cNvPr>
          <p:cNvSpPr>
            <a:spLocks noGrp="1"/>
          </p:cNvSpPr>
          <p:nvPr>
            <p:ph type="title"/>
          </p:nvPr>
        </p:nvSpPr>
        <p:spPr>
          <a:xfrm>
            <a:off x="4191000" y="975122"/>
            <a:ext cx="12877800" cy="5539978"/>
          </a:xfrm>
        </p:spPr>
        <p:txBody>
          <a:bodyPr/>
          <a:lstStyle/>
          <a:p>
            <a:pPr marL="12700">
              <a:lnSpc>
                <a:spcPct val="100000"/>
              </a:lnSpc>
              <a:spcBef>
                <a:spcPts val="100"/>
              </a:spcBef>
              <a:tabLst>
                <a:tab pos="1603375" algn="l"/>
              </a:tabLst>
            </a:pPr>
            <a:r>
              <a:rPr lang="en-US" spc="70" dirty="0"/>
              <a:t>Offer vs Serve Lunch Examples</a:t>
            </a:r>
            <a:endParaRPr lang="en-US" dirty="0"/>
          </a:p>
        </p:txBody>
      </p:sp>
    </p:spTree>
    <p:extLst>
      <p:ext uri="{BB962C8B-B14F-4D97-AF65-F5344CB8AC3E}">
        <p14:creationId xmlns:p14="http://schemas.microsoft.com/office/powerpoint/2010/main" val="2277083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0" y="1533525"/>
            <a:ext cx="18288000" cy="8753475"/>
          </a:xfrm>
          <a:custGeom>
            <a:avLst/>
            <a:gdLst/>
            <a:ahLst/>
            <a:cxnLst/>
            <a:rect l="l" t="t" r="r" b="b"/>
            <a:pathLst>
              <a:path w="18288000" h="8753475">
                <a:moveTo>
                  <a:pt x="0" y="8753474"/>
                </a:moveTo>
                <a:lnTo>
                  <a:pt x="18287999" y="8753474"/>
                </a:lnTo>
                <a:lnTo>
                  <a:pt x="18287999" y="0"/>
                </a:lnTo>
                <a:lnTo>
                  <a:pt x="0" y="0"/>
                </a:lnTo>
                <a:lnTo>
                  <a:pt x="0" y="8753474"/>
                </a:lnTo>
                <a:close/>
              </a:path>
            </a:pathLst>
          </a:custGeom>
          <a:solidFill>
            <a:srgbClr val="FFF9E7"/>
          </a:solidFill>
        </p:spPr>
        <p:txBody>
          <a:bodyPr wrap="square" lIns="0" tIns="0" rIns="0" bIns="0" rtlCol="0"/>
          <a:lstStyle/>
          <a:p>
            <a:endParaRPr/>
          </a:p>
        </p:txBody>
      </p:sp>
      <p:sp>
        <p:nvSpPr>
          <p:cNvPr id="3" name="object 3">
            <a:extLst>
              <a:ext uri="{C183D7F6-B498-43B3-948B-1728B52AA6E4}">
                <adec:decorative xmlns:adec="http://schemas.microsoft.com/office/drawing/2017/decorative" val="1"/>
              </a:ext>
            </a:extLst>
          </p:cNvPr>
          <p:cNvSpPr/>
          <p:nvPr/>
        </p:nvSpPr>
        <p:spPr>
          <a:xfrm>
            <a:off x="0" y="0"/>
            <a:ext cx="18288000" cy="1533525"/>
          </a:xfrm>
          <a:custGeom>
            <a:avLst/>
            <a:gdLst/>
            <a:ahLst/>
            <a:cxnLst/>
            <a:rect l="l" t="t" r="r" b="b"/>
            <a:pathLst>
              <a:path w="18288000" h="1533525">
                <a:moveTo>
                  <a:pt x="0" y="0"/>
                </a:moveTo>
                <a:lnTo>
                  <a:pt x="18287999" y="0"/>
                </a:lnTo>
                <a:lnTo>
                  <a:pt x="18287999" y="1533524"/>
                </a:lnTo>
                <a:lnTo>
                  <a:pt x="0" y="1533524"/>
                </a:lnTo>
                <a:lnTo>
                  <a:pt x="0" y="0"/>
                </a:lnTo>
                <a:close/>
              </a:path>
            </a:pathLst>
          </a:custGeom>
          <a:solidFill>
            <a:srgbClr val="FFD558"/>
          </a:solidFill>
        </p:spPr>
        <p:txBody>
          <a:bodyPr wrap="square" lIns="0" tIns="0" rIns="0" bIns="0" rtlCol="0"/>
          <a:lstStyle/>
          <a:p>
            <a:endParaRPr/>
          </a:p>
        </p:txBody>
      </p:sp>
      <p:sp>
        <p:nvSpPr>
          <p:cNvPr id="8" name="object 8">
            <a:extLst>
              <a:ext uri="{C183D7F6-B498-43B3-948B-1728B52AA6E4}">
                <adec:decorative xmlns:adec="http://schemas.microsoft.com/office/drawing/2017/decorative" val="1"/>
              </a:ext>
            </a:extLst>
          </p:cNvPr>
          <p:cNvSpPr/>
          <p:nvPr/>
        </p:nvSpPr>
        <p:spPr>
          <a:xfrm>
            <a:off x="3945085" y="675780"/>
            <a:ext cx="10397829" cy="1533525"/>
          </a:xfrm>
          <a:custGeom>
            <a:avLst/>
            <a:gdLst/>
            <a:ahLst/>
            <a:cxnLst/>
            <a:rect l="l" t="t" r="r" b="b"/>
            <a:pathLst>
              <a:path w="361314" h="1000125">
                <a:moveTo>
                  <a:pt x="356460" y="999743"/>
                </a:moveTo>
                <a:lnTo>
                  <a:pt x="4443" y="999743"/>
                </a:lnTo>
                <a:lnTo>
                  <a:pt x="0" y="995267"/>
                </a:lnTo>
                <a:lnTo>
                  <a:pt x="0" y="4476"/>
                </a:lnTo>
                <a:lnTo>
                  <a:pt x="4443" y="0"/>
                </a:lnTo>
                <a:lnTo>
                  <a:pt x="356460" y="0"/>
                </a:lnTo>
                <a:lnTo>
                  <a:pt x="360903" y="4476"/>
                </a:lnTo>
                <a:lnTo>
                  <a:pt x="360903" y="995267"/>
                </a:lnTo>
                <a:lnTo>
                  <a:pt x="356460" y="999743"/>
                </a:lnTo>
                <a:close/>
              </a:path>
            </a:pathLst>
          </a:custGeom>
          <a:solidFill>
            <a:srgbClr val="A0CFE6"/>
          </a:solidFill>
        </p:spPr>
        <p:txBody>
          <a:bodyPr wrap="square" lIns="0" tIns="0" rIns="0" bIns="0" rtlCol="0"/>
          <a:lstStyle/>
          <a:p>
            <a:endParaRPr dirty="0"/>
          </a:p>
        </p:txBody>
      </p:sp>
      <p:sp>
        <p:nvSpPr>
          <p:cNvPr id="25" name="object 25"/>
          <p:cNvSpPr txBox="1">
            <a:spLocks noGrp="1"/>
          </p:cNvSpPr>
          <p:nvPr>
            <p:ph type="title" idx="4294967295"/>
          </p:nvPr>
        </p:nvSpPr>
        <p:spPr>
          <a:xfrm>
            <a:off x="4760769" y="974466"/>
            <a:ext cx="12245080" cy="936154"/>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1603375" algn="l"/>
              </a:tabLst>
              <a:defRPr/>
            </a:pPr>
            <a:r>
              <a:rPr kumimoji="0" lang="en-US" sz="6000" b="1" i="0" u="none" strike="noStrike" kern="1200" cap="none" spc="70" normalizeH="0" baseline="0" noProof="0" dirty="0">
                <a:ln>
                  <a:noFill/>
                </a:ln>
                <a:solidFill>
                  <a:srgbClr val="FFF9E7"/>
                </a:solidFill>
                <a:effectLst/>
                <a:uLnTx/>
                <a:uFillTx/>
                <a:latin typeface="Calibri"/>
                <a:ea typeface="+mn-ea"/>
                <a:cs typeface="Calibri"/>
              </a:rPr>
              <a:t>Meal Pattern Requirements</a:t>
            </a:r>
            <a:endParaRPr kumimoji="0" lang="en-US" sz="6000" b="0" i="0" u="none" strike="noStrike" kern="1200" cap="none" spc="0" normalizeH="0" baseline="0" noProof="0" dirty="0">
              <a:ln>
                <a:noFill/>
              </a:ln>
              <a:solidFill>
                <a:schemeClr val="tx1"/>
              </a:solidFill>
              <a:effectLst/>
              <a:uLnTx/>
              <a:uFillTx/>
              <a:latin typeface="Calibri"/>
              <a:ea typeface="+mn-ea"/>
              <a:cs typeface="Calibri"/>
            </a:endParaRPr>
          </a:p>
        </p:txBody>
      </p:sp>
      <p:graphicFrame>
        <p:nvGraphicFramePr>
          <p:cNvPr id="45" name="Content Placeholder 2">
            <a:extLst>
              <a:ext uri="{FF2B5EF4-FFF2-40B4-BE49-F238E27FC236}">
                <a16:creationId xmlns:a16="http://schemas.microsoft.com/office/drawing/2014/main" id="{C26A9B39-4FFE-641F-36A6-60C8E3914B54}"/>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088102412"/>
              </p:ext>
            </p:extLst>
          </p:nvPr>
        </p:nvGraphicFramePr>
        <p:xfrm>
          <a:off x="1752600" y="2607167"/>
          <a:ext cx="7910209" cy="303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6" name="Content Placeholder 3">
            <a:extLst>
              <a:ext uri="{FF2B5EF4-FFF2-40B4-BE49-F238E27FC236}">
                <a16:creationId xmlns:a16="http://schemas.microsoft.com/office/drawing/2014/main" id="{E7A79B52-6682-52C4-98FD-769AB74A08ED}"/>
              </a:ext>
            </a:extLst>
          </p:cNvPr>
          <p:cNvGraphicFramePr>
            <a:graphicFrameLocks/>
          </p:cNvGraphicFramePr>
          <p:nvPr>
            <p:extLst>
              <p:ext uri="{D42A27DB-BD31-4B8C-83A1-F6EECF244321}">
                <p14:modId xmlns:p14="http://schemas.microsoft.com/office/powerpoint/2010/main" val="4102752517"/>
              </p:ext>
            </p:extLst>
          </p:nvPr>
        </p:nvGraphicFramePr>
        <p:xfrm>
          <a:off x="1524000" y="6410009"/>
          <a:ext cx="14020800" cy="3718560"/>
        </p:xfrm>
        <a:graphic>
          <a:graphicData uri="http://schemas.openxmlformats.org/drawingml/2006/table">
            <a:tbl>
              <a:tblPr firstRow="1" bandRow="1">
                <a:tableStyleId>{F2DE63D5-997A-4646-A377-4702673A728D}</a:tableStyleId>
              </a:tblPr>
              <a:tblGrid>
                <a:gridCol w="3974240">
                  <a:extLst>
                    <a:ext uri="{9D8B030D-6E8A-4147-A177-3AD203B41FA5}">
                      <a16:colId xmlns:a16="http://schemas.microsoft.com/office/drawing/2014/main" val="20000"/>
                    </a:ext>
                  </a:extLst>
                </a:gridCol>
                <a:gridCol w="3157605">
                  <a:extLst>
                    <a:ext uri="{9D8B030D-6E8A-4147-A177-3AD203B41FA5}">
                      <a16:colId xmlns:a16="http://schemas.microsoft.com/office/drawing/2014/main" val="20001"/>
                    </a:ext>
                  </a:extLst>
                </a:gridCol>
                <a:gridCol w="3643392">
                  <a:extLst>
                    <a:ext uri="{9D8B030D-6E8A-4147-A177-3AD203B41FA5}">
                      <a16:colId xmlns:a16="http://schemas.microsoft.com/office/drawing/2014/main" val="20002"/>
                    </a:ext>
                  </a:extLst>
                </a:gridCol>
                <a:gridCol w="3245563">
                  <a:extLst>
                    <a:ext uri="{9D8B030D-6E8A-4147-A177-3AD203B41FA5}">
                      <a16:colId xmlns:a16="http://schemas.microsoft.com/office/drawing/2014/main" val="20003"/>
                    </a:ext>
                  </a:extLst>
                </a:gridCol>
              </a:tblGrid>
              <a:tr h="521560">
                <a:tc>
                  <a:txBody>
                    <a:bodyPr/>
                    <a:lstStyle/>
                    <a:p>
                      <a:endParaRPr lang="en-US" b="0" dirty="0">
                        <a:latin typeface="+mj-lt"/>
                        <a:cs typeface="Times New Roman" panose="02020603050405020304" pitchFamily="18" charset="0"/>
                      </a:endParaRPr>
                    </a:p>
                  </a:txBody>
                  <a:tcPr/>
                </a:tc>
                <a:tc>
                  <a:txBody>
                    <a:bodyPr/>
                    <a:lstStyle/>
                    <a:p>
                      <a:pPr algn="ctr"/>
                      <a:r>
                        <a:rPr lang="en-US" sz="3600" dirty="0">
                          <a:solidFill>
                            <a:schemeClr val="bg1"/>
                          </a:solidFill>
                          <a:latin typeface="+mj-lt"/>
                        </a:rPr>
                        <a:t>Breakfast</a:t>
                      </a:r>
                      <a:endParaRPr lang="en-US" sz="3600" b="1" dirty="0">
                        <a:solidFill>
                          <a:schemeClr val="bg1"/>
                        </a:solidFill>
                        <a:latin typeface="+mj-lt"/>
                        <a:cs typeface="Times New Roman" panose="02020603050405020304" pitchFamily="18" charset="0"/>
                      </a:endParaRPr>
                    </a:p>
                  </a:txBody>
                  <a:tcPr/>
                </a:tc>
                <a:tc>
                  <a:txBody>
                    <a:bodyPr/>
                    <a:lstStyle/>
                    <a:p>
                      <a:pPr algn="ctr"/>
                      <a:r>
                        <a:rPr lang="en-US" sz="3600" dirty="0">
                          <a:solidFill>
                            <a:schemeClr val="bg1"/>
                          </a:solidFill>
                          <a:latin typeface="+mj-lt"/>
                        </a:rPr>
                        <a:t>Lunch/Supper</a:t>
                      </a:r>
                      <a:endParaRPr lang="en-US" sz="3600" b="1" dirty="0">
                        <a:solidFill>
                          <a:schemeClr val="bg1"/>
                        </a:solidFill>
                        <a:latin typeface="+mj-lt"/>
                        <a:cs typeface="Times New Roman" panose="02020603050405020304" pitchFamily="18" charset="0"/>
                      </a:endParaRPr>
                    </a:p>
                  </a:txBody>
                  <a:tcPr/>
                </a:tc>
                <a:tc>
                  <a:txBody>
                    <a:bodyPr/>
                    <a:lstStyle/>
                    <a:p>
                      <a:pPr algn="ctr"/>
                      <a:r>
                        <a:rPr lang="en-US" sz="3600" dirty="0">
                          <a:solidFill>
                            <a:schemeClr val="bg1"/>
                          </a:solidFill>
                          <a:latin typeface="+mj-lt"/>
                        </a:rPr>
                        <a:t>Snack</a:t>
                      </a:r>
                      <a:endParaRPr lang="en-US" sz="3600" b="1" dirty="0">
                        <a:solidFill>
                          <a:schemeClr val="bg1"/>
                        </a:solidFill>
                        <a:latin typeface="+mj-lt"/>
                        <a:cs typeface="Times New Roman" panose="02020603050405020304" pitchFamily="18" charset="0"/>
                      </a:endParaRPr>
                    </a:p>
                  </a:txBody>
                  <a:tcPr/>
                </a:tc>
                <a:extLst>
                  <a:ext uri="{0D108BD9-81ED-4DB2-BD59-A6C34878D82A}">
                    <a16:rowId xmlns:a16="http://schemas.microsoft.com/office/drawing/2014/main" val="10000"/>
                  </a:ext>
                </a:extLst>
              </a:tr>
              <a:tr h="2859815">
                <a:tc>
                  <a:txBody>
                    <a:bodyPr/>
                    <a:lstStyle/>
                    <a:p>
                      <a:pPr algn="ctr"/>
                      <a:r>
                        <a:rPr lang="en-US" sz="2800" dirty="0">
                          <a:latin typeface="+mj-lt"/>
                        </a:rPr>
                        <a:t>Grains</a:t>
                      </a:r>
                    </a:p>
                    <a:p>
                      <a:pPr algn="ctr"/>
                      <a:r>
                        <a:rPr lang="en-US" sz="2800" dirty="0">
                          <a:latin typeface="+mj-lt"/>
                        </a:rPr>
                        <a:t>Bread</a:t>
                      </a:r>
                    </a:p>
                    <a:p>
                      <a:pPr algn="ctr"/>
                      <a:r>
                        <a:rPr lang="en-US" sz="2800" dirty="0">
                          <a:latin typeface="+mj-lt"/>
                        </a:rPr>
                        <a:t>Roll,</a:t>
                      </a:r>
                      <a:r>
                        <a:rPr lang="en-US" sz="2800" baseline="0" dirty="0">
                          <a:latin typeface="+mj-lt"/>
                        </a:rPr>
                        <a:t> Muffins, etc.</a:t>
                      </a:r>
                    </a:p>
                    <a:p>
                      <a:pPr algn="ctr"/>
                      <a:r>
                        <a:rPr lang="en-US" sz="2800" baseline="0" dirty="0">
                          <a:latin typeface="+mj-lt"/>
                        </a:rPr>
                        <a:t>Cold, dry cereal</a:t>
                      </a:r>
                    </a:p>
                    <a:p>
                      <a:pPr algn="ctr"/>
                      <a:r>
                        <a:rPr lang="en-US" sz="2800" baseline="0" dirty="0">
                          <a:latin typeface="+mj-lt"/>
                        </a:rPr>
                        <a:t>Cooked pasta</a:t>
                      </a:r>
                    </a:p>
                    <a:p>
                      <a:pPr algn="ctr"/>
                      <a:r>
                        <a:rPr lang="en-US" sz="2800" baseline="0" dirty="0">
                          <a:latin typeface="+mj-lt"/>
                        </a:rPr>
                        <a:t>Cooked cereal</a:t>
                      </a:r>
                      <a:endParaRPr lang="en-US" sz="2800" b="0" dirty="0">
                        <a:latin typeface="+mj-lt"/>
                        <a:cs typeface="Times New Roman" panose="02020603050405020304" pitchFamily="18" charset="0"/>
                      </a:endParaRPr>
                    </a:p>
                  </a:txBody>
                  <a:tcPr/>
                </a:tc>
                <a:tc>
                  <a:txBody>
                    <a:bodyPr/>
                    <a:lstStyle/>
                    <a:p>
                      <a:pPr algn="ctr"/>
                      <a:endParaRPr lang="en-US" sz="2800" dirty="0">
                        <a:latin typeface="+mj-lt"/>
                      </a:endParaRPr>
                    </a:p>
                    <a:p>
                      <a:pPr algn="ctr"/>
                      <a:r>
                        <a:rPr lang="en-US" sz="2800" dirty="0">
                          <a:latin typeface="+mj-lt"/>
                        </a:rPr>
                        <a:t>1 slice</a:t>
                      </a:r>
                    </a:p>
                    <a:p>
                      <a:pPr algn="ctr"/>
                      <a:r>
                        <a:rPr lang="en-US" sz="2800" dirty="0">
                          <a:latin typeface="+mj-lt"/>
                        </a:rPr>
                        <a:t>1 serving</a:t>
                      </a:r>
                    </a:p>
                    <a:p>
                      <a:pPr algn="ctr"/>
                      <a:r>
                        <a:rPr lang="en-US" sz="2800" dirty="0">
                          <a:latin typeface="+mj-lt"/>
                        </a:rPr>
                        <a:t>¾ cup or 1 oz.</a:t>
                      </a:r>
                    </a:p>
                    <a:p>
                      <a:pPr algn="ctr"/>
                      <a:r>
                        <a:rPr lang="en-US" sz="2800" dirty="0">
                          <a:latin typeface="+mj-lt"/>
                        </a:rPr>
                        <a:t>½ cup</a:t>
                      </a:r>
                    </a:p>
                    <a:p>
                      <a:pPr algn="ctr"/>
                      <a:r>
                        <a:rPr lang="en-US" sz="2800" dirty="0">
                          <a:latin typeface="+mj-lt"/>
                        </a:rPr>
                        <a:t>½ cup</a:t>
                      </a:r>
                      <a:endParaRPr lang="en-US" sz="2800" b="0" dirty="0">
                        <a:latin typeface="+mj-lt"/>
                        <a:cs typeface="Times New Roman" panose="02020603050405020304" pitchFamily="18" charset="0"/>
                      </a:endParaRPr>
                    </a:p>
                  </a:txBody>
                  <a:tcPr/>
                </a:tc>
                <a:tc>
                  <a:txBody>
                    <a:bodyPr/>
                    <a:lstStyle/>
                    <a:p>
                      <a:pPr algn="ctr"/>
                      <a:endParaRPr lang="en-US" sz="2800" dirty="0">
                        <a:latin typeface="+mj-lt"/>
                      </a:endParaRPr>
                    </a:p>
                    <a:p>
                      <a:pPr algn="ctr"/>
                      <a:r>
                        <a:rPr lang="en-US" sz="2800" dirty="0">
                          <a:latin typeface="+mj-lt"/>
                        </a:rPr>
                        <a:t>1 slice</a:t>
                      </a:r>
                    </a:p>
                    <a:p>
                      <a:pPr algn="ctr"/>
                      <a:r>
                        <a:rPr lang="en-US" sz="2800" dirty="0">
                          <a:latin typeface="+mj-lt"/>
                        </a:rPr>
                        <a:t>1 serving</a:t>
                      </a:r>
                    </a:p>
                    <a:p>
                      <a:pPr algn="ctr"/>
                      <a:r>
                        <a:rPr lang="en-US" sz="2800" dirty="0">
                          <a:latin typeface="+mj-lt"/>
                        </a:rPr>
                        <a:t>¾ cup or 1 oz.</a:t>
                      </a:r>
                    </a:p>
                    <a:p>
                      <a:pPr algn="ctr"/>
                      <a:r>
                        <a:rPr lang="en-US" sz="2800" dirty="0">
                          <a:latin typeface="+mj-lt"/>
                        </a:rPr>
                        <a:t>½ cup</a:t>
                      </a:r>
                    </a:p>
                    <a:p>
                      <a:pPr algn="ctr"/>
                      <a:r>
                        <a:rPr lang="en-US" sz="2800" dirty="0">
                          <a:latin typeface="+mj-lt"/>
                        </a:rPr>
                        <a:t>½ cup</a:t>
                      </a:r>
                    </a:p>
                    <a:p>
                      <a:pPr algn="ctr"/>
                      <a:endParaRPr lang="en-US" sz="2800" b="0" dirty="0">
                        <a:latin typeface="+mj-lt"/>
                        <a:cs typeface="Times New Roman" panose="02020603050405020304" pitchFamily="18" charset="0"/>
                      </a:endParaRPr>
                    </a:p>
                  </a:txBody>
                  <a:tcPr/>
                </a:tc>
                <a:tc>
                  <a:txBody>
                    <a:bodyPr/>
                    <a:lstStyle/>
                    <a:p>
                      <a:pPr algn="ctr"/>
                      <a:endParaRPr lang="en-US" sz="2800" dirty="0">
                        <a:latin typeface="+mj-lt"/>
                      </a:endParaRPr>
                    </a:p>
                    <a:p>
                      <a:pPr algn="ctr"/>
                      <a:r>
                        <a:rPr lang="en-US" sz="2800" dirty="0">
                          <a:latin typeface="+mj-lt"/>
                        </a:rPr>
                        <a:t>1 slice</a:t>
                      </a:r>
                    </a:p>
                    <a:p>
                      <a:pPr algn="ctr"/>
                      <a:r>
                        <a:rPr lang="en-US" sz="2800" dirty="0">
                          <a:latin typeface="+mj-lt"/>
                        </a:rPr>
                        <a:t>1 serving</a:t>
                      </a:r>
                    </a:p>
                    <a:p>
                      <a:pPr algn="ctr"/>
                      <a:r>
                        <a:rPr lang="en-US" sz="2800" dirty="0">
                          <a:latin typeface="+mj-lt"/>
                        </a:rPr>
                        <a:t>¾ cup or 1 oz.</a:t>
                      </a:r>
                    </a:p>
                    <a:p>
                      <a:pPr algn="ctr"/>
                      <a:r>
                        <a:rPr lang="en-US" sz="2800" dirty="0">
                          <a:latin typeface="+mj-lt"/>
                        </a:rPr>
                        <a:t>½ cup</a:t>
                      </a:r>
                    </a:p>
                    <a:p>
                      <a:pPr algn="ctr"/>
                      <a:r>
                        <a:rPr lang="en-US" sz="2800" dirty="0">
                          <a:latin typeface="+mj-lt"/>
                        </a:rPr>
                        <a:t>½ cup</a:t>
                      </a:r>
                    </a:p>
                    <a:p>
                      <a:pPr algn="ctr"/>
                      <a:endParaRPr lang="en-US" sz="2800" b="0" dirty="0">
                        <a:latin typeface="+mj-lt"/>
                        <a:cs typeface="Times New Roman" panose="02020603050405020304" pitchFamily="18" charset="0"/>
                      </a:endParaRPr>
                    </a:p>
                  </a:txBody>
                  <a:tcPr/>
                </a:tc>
                <a:extLst>
                  <a:ext uri="{0D108BD9-81ED-4DB2-BD59-A6C34878D82A}">
                    <a16:rowId xmlns:a16="http://schemas.microsoft.com/office/drawing/2014/main" val="10001"/>
                  </a:ext>
                </a:extLst>
              </a:tr>
            </a:tbl>
          </a:graphicData>
        </a:graphic>
      </p:graphicFrame>
      <p:pic>
        <p:nvPicPr>
          <p:cNvPr id="47" name="Picture 46" descr="Variety of bread and grain products.">
            <a:extLst>
              <a:ext uri="{FF2B5EF4-FFF2-40B4-BE49-F238E27FC236}">
                <a16:creationId xmlns:a16="http://schemas.microsoft.com/office/drawing/2014/main" id="{047F228E-F887-9AF1-2744-A393D7677D97}"/>
              </a:ext>
            </a:extLst>
          </p:cNvPr>
          <p:cNvPicPr>
            <a:picLocks noChangeAspect="1"/>
          </p:cNvPicPr>
          <p:nvPr/>
        </p:nvPicPr>
        <p:blipFill>
          <a:blip r:embed="rId8"/>
          <a:stretch>
            <a:fillRect/>
          </a:stretch>
        </p:blipFill>
        <p:spPr>
          <a:xfrm>
            <a:off x="10210800" y="2524305"/>
            <a:ext cx="5141815" cy="3570704"/>
          </a:xfrm>
          <a:prstGeom prst="rect">
            <a:avLst/>
          </a:prstGeom>
          <a:ln w="76200">
            <a:solidFill>
              <a:srgbClr val="FF99CC"/>
            </a:solidFill>
          </a:ln>
          <a:effectLst>
            <a:outerShdw blurRad="292100" dist="139700" dir="2700000" algn="tl" rotWithShape="0">
              <a:srgbClr val="333333">
                <a:alpha val="65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C183D7F6-B498-43B3-948B-1728B52AA6E4}">
                <adec:decorative xmlns:adec="http://schemas.microsoft.com/office/drawing/2017/decorative" val="1"/>
              </a:ext>
            </a:extLst>
          </p:cNvPr>
          <p:cNvSpPr/>
          <p:nvPr/>
        </p:nvSpPr>
        <p:spPr>
          <a:xfrm>
            <a:off x="0" y="0"/>
            <a:ext cx="18288000" cy="1533525"/>
          </a:xfrm>
          <a:custGeom>
            <a:avLst/>
            <a:gdLst/>
            <a:ahLst/>
            <a:cxnLst/>
            <a:rect l="l" t="t" r="r" b="b"/>
            <a:pathLst>
              <a:path w="18288000" h="1533525">
                <a:moveTo>
                  <a:pt x="0" y="0"/>
                </a:moveTo>
                <a:lnTo>
                  <a:pt x="18287999" y="0"/>
                </a:lnTo>
                <a:lnTo>
                  <a:pt x="18287999" y="1533524"/>
                </a:lnTo>
                <a:lnTo>
                  <a:pt x="0" y="1533524"/>
                </a:lnTo>
                <a:lnTo>
                  <a:pt x="0" y="0"/>
                </a:lnTo>
                <a:close/>
              </a:path>
            </a:pathLst>
          </a:custGeom>
          <a:solidFill>
            <a:srgbClr val="FFD558"/>
          </a:solidFill>
        </p:spPr>
        <p:txBody>
          <a:bodyPr wrap="square" lIns="0" tIns="0" rIns="0" bIns="0" rtlCol="0"/>
          <a:lstStyle/>
          <a:p>
            <a:endParaRPr/>
          </a:p>
        </p:txBody>
      </p:sp>
      <p:sp>
        <p:nvSpPr>
          <p:cNvPr id="8" name="object 8">
            <a:extLst>
              <a:ext uri="{C183D7F6-B498-43B3-948B-1728B52AA6E4}">
                <adec:decorative xmlns:adec="http://schemas.microsoft.com/office/drawing/2017/decorative" val="1"/>
              </a:ext>
            </a:extLst>
          </p:cNvPr>
          <p:cNvSpPr/>
          <p:nvPr/>
        </p:nvSpPr>
        <p:spPr>
          <a:xfrm>
            <a:off x="3429001" y="675780"/>
            <a:ext cx="11429999" cy="1533525"/>
          </a:xfrm>
          <a:custGeom>
            <a:avLst/>
            <a:gdLst/>
            <a:ahLst/>
            <a:cxnLst/>
            <a:rect l="l" t="t" r="r" b="b"/>
            <a:pathLst>
              <a:path w="361314" h="1000125">
                <a:moveTo>
                  <a:pt x="356460" y="999743"/>
                </a:moveTo>
                <a:lnTo>
                  <a:pt x="4443" y="999743"/>
                </a:lnTo>
                <a:lnTo>
                  <a:pt x="0" y="995267"/>
                </a:lnTo>
                <a:lnTo>
                  <a:pt x="0" y="4476"/>
                </a:lnTo>
                <a:lnTo>
                  <a:pt x="4443" y="0"/>
                </a:lnTo>
                <a:lnTo>
                  <a:pt x="356460" y="0"/>
                </a:lnTo>
                <a:lnTo>
                  <a:pt x="360903" y="4476"/>
                </a:lnTo>
                <a:lnTo>
                  <a:pt x="360903" y="995267"/>
                </a:lnTo>
                <a:lnTo>
                  <a:pt x="356460" y="999743"/>
                </a:lnTo>
                <a:close/>
              </a:path>
            </a:pathLst>
          </a:custGeom>
          <a:solidFill>
            <a:srgbClr val="A0CFE6"/>
          </a:solidFill>
        </p:spPr>
        <p:txBody>
          <a:bodyPr wrap="square" lIns="0" tIns="0" rIns="0" bIns="0" rtlCol="0"/>
          <a:lstStyle/>
          <a:p>
            <a:endParaRPr dirty="0"/>
          </a:p>
        </p:txBody>
      </p:sp>
      <p:sp>
        <p:nvSpPr>
          <p:cNvPr id="9" name="Content Placeholder 2">
            <a:extLst>
              <a:ext uri="{FF2B5EF4-FFF2-40B4-BE49-F238E27FC236}">
                <a16:creationId xmlns:a16="http://schemas.microsoft.com/office/drawing/2014/main" id="{408D1244-5F25-A33B-C504-2F3F1D2E8F86}"/>
              </a:ext>
            </a:extLst>
          </p:cNvPr>
          <p:cNvSpPr txBox="1">
            <a:spLocks/>
          </p:cNvSpPr>
          <p:nvPr/>
        </p:nvSpPr>
        <p:spPr>
          <a:xfrm>
            <a:off x="4651990" y="2457941"/>
            <a:ext cx="9155269" cy="6555641"/>
          </a:xfrm>
          <a:prstGeom prst="rect">
            <a:avLst/>
          </a:prstGeom>
        </p:spPr>
        <p:txBody>
          <a:bodyPr wrap="square" lIns="0" tIns="0" rIns="0" bIns="0">
            <a:spAutoFit/>
          </a:bodyPr>
          <a:lstStyle>
            <a:lvl1pPr marL="0">
              <a:defRPr sz="13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3600" kern="0" dirty="0">
                <a:latin typeface="+mj-lt"/>
                <a:cs typeface="Times New Roman" panose="02020603050405020304" pitchFamily="18" charset="0"/>
              </a:rPr>
              <a:t>5 components offered </a:t>
            </a:r>
          </a:p>
          <a:p>
            <a:endParaRPr lang="en-US" kern="0" dirty="0"/>
          </a:p>
          <a:p>
            <a:endParaRPr lang="en-US" kern="0" dirty="0"/>
          </a:p>
          <a:p>
            <a:endParaRPr lang="en-US" kern="0" dirty="0"/>
          </a:p>
        </p:txBody>
      </p:sp>
      <p:grpSp>
        <p:nvGrpSpPr>
          <p:cNvPr id="7" name="Group 6">
            <a:extLst>
              <a:ext uri="{FF2B5EF4-FFF2-40B4-BE49-F238E27FC236}">
                <a16:creationId xmlns:a16="http://schemas.microsoft.com/office/drawing/2014/main" id="{796018E9-0EE0-4CBA-DB09-62B33AEA3F2C}"/>
              </a:ext>
              <a:ext uri="{C183D7F6-B498-43B3-948B-1728B52AA6E4}">
                <adec:decorative xmlns:adec="http://schemas.microsoft.com/office/drawing/2017/decorative" val="1"/>
              </a:ext>
            </a:extLst>
          </p:cNvPr>
          <p:cNvGrpSpPr/>
          <p:nvPr/>
        </p:nvGrpSpPr>
        <p:grpSpPr>
          <a:xfrm>
            <a:off x="1221516" y="3444145"/>
            <a:ext cx="15347871" cy="6167075"/>
            <a:chOff x="1221516" y="3444145"/>
            <a:chExt cx="15347871" cy="6167075"/>
          </a:xfrm>
        </p:grpSpPr>
        <p:pic>
          <p:nvPicPr>
            <p:cNvPr id="4" name="Picture 2" descr="Image result for milk carton school">
              <a:extLst>
                <a:ext uri="{FF2B5EF4-FFF2-40B4-BE49-F238E27FC236}">
                  <a16:creationId xmlns:a16="http://schemas.microsoft.com/office/drawing/2014/main" id="{557A0545-6ABE-B5BC-3FE0-38F197210A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0133" y="3444145"/>
              <a:ext cx="2397735" cy="302341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02C00B8-A522-44A4-ACC5-84E72EF8A416}"/>
                </a:ext>
              </a:extLst>
            </p:cNvPr>
            <p:cNvSpPr txBox="1"/>
            <p:nvPr/>
          </p:nvSpPr>
          <p:spPr>
            <a:xfrm>
              <a:off x="5950603" y="6460369"/>
              <a:ext cx="5972008" cy="646331"/>
            </a:xfrm>
            <a:prstGeom prst="rect">
              <a:avLst/>
            </a:prstGeom>
            <a:noFill/>
          </p:spPr>
          <p:txBody>
            <a:bodyPr wrap="square" rtlCol="0">
              <a:spAutoFit/>
            </a:bodyPr>
            <a:lstStyle/>
            <a:p>
              <a:pPr algn="ctr" defTabSz="457200">
                <a:buClr>
                  <a:srgbClr val="FFBD47"/>
                </a:buClr>
              </a:pPr>
              <a:r>
                <a:rPr lang="en-US" sz="3600" dirty="0">
                  <a:solidFill>
                    <a:prstClr val="black"/>
                  </a:solidFill>
                  <a:latin typeface="+mj-lt"/>
                  <a:cs typeface="Times New Roman" panose="02020603050405020304" pitchFamily="18" charset="0"/>
                </a:rPr>
                <a:t>3 components selected</a:t>
              </a:r>
            </a:p>
          </p:txBody>
        </p:sp>
        <p:sp>
          <p:nvSpPr>
            <p:cNvPr id="14" name="TextBox 13">
              <a:extLst>
                <a:ext uri="{FF2B5EF4-FFF2-40B4-BE49-F238E27FC236}">
                  <a16:creationId xmlns:a16="http://schemas.microsoft.com/office/drawing/2014/main" id="{69F9038C-E9F9-21D8-D585-D8BC510FB136}"/>
                </a:ext>
              </a:extLst>
            </p:cNvPr>
            <p:cNvSpPr txBox="1"/>
            <p:nvPr/>
          </p:nvSpPr>
          <p:spPr>
            <a:xfrm>
              <a:off x="1221516" y="8353635"/>
              <a:ext cx="2751492" cy="646331"/>
            </a:xfrm>
            <a:prstGeom prst="rect">
              <a:avLst/>
            </a:prstGeom>
            <a:noFill/>
          </p:spPr>
          <p:txBody>
            <a:bodyPr wrap="square" rtlCol="0">
              <a:spAutoFit/>
            </a:bodyPr>
            <a:lstStyle/>
            <a:p>
              <a:r>
                <a:rPr lang="en-US" sz="3600" i="1" dirty="0">
                  <a:solidFill>
                    <a:srgbClr val="00B0F0"/>
                  </a:solidFill>
                  <a:latin typeface="+mj-lt"/>
                </a:rPr>
                <a:t>Reimbursable</a:t>
              </a:r>
              <a:endParaRPr lang="en-US" sz="3200" i="1" dirty="0">
                <a:solidFill>
                  <a:srgbClr val="00B0F0"/>
                </a:solidFill>
                <a:latin typeface="+mj-lt"/>
              </a:endParaRPr>
            </a:p>
          </p:txBody>
        </p:sp>
        <p:pic>
          <p:nvPicPr>
            <p:cNvPr id="13" name="Picture 12" descr="applesauce">
              <a:extLst>
                <a:ext uri="{FF2B5EF4-FFF2-40B4-BE49-F238E27FC236}">
                  <a16:creationId xmlns:a16="http://schemas.microsoft.com/office/drawing/2014/main" id="{74F36160-16F1-CD3A-E369-200661B14607}"/>
                </a:ext>
              </a:extLst>
            </p:cNvPr>
            <p:cNvPicPr>
              <a:picLocks noChangeAspect="1"/>
            </p:cNvPicPr>
            <p:nvPr/>
          </p:nvPicPr>
          <p:blipFill>
            <a:blip r:embed="rId4"/>
            <a:stretch>
              <a:fillRect/>
            </a:stretch>
          </p:blipFill>
          <p:spPr>
            <a:xfrm>
              <a:off x="8200010" y="3818940"/>
              <a:ext cx="2609636" cy="1954707"/>
            </a:xfrm>
            <a:prstGeom prst="rect">
              <a:avLst/>
            </a:prstGeom>
          </p:spPr>
        </p:pic>
        <p:pic>
          <p:nvPicPr>
            <p:cNvPr id="5" name="Picture 4" descr="pancakes">
              <a:extLst>
                <a:ext uri="{FF2B5EF4-FFF2-40B4-BE49-F238E27FC236}">
                  <a16:creationId xmlns:a16="http://schemas.microsoft.com/office/drawing/2014/main" id="{38013C2D-A6AD-0551-E31F-80453B9A8EB9}"/>
                </a:ext>
              </a:extLst>
            </p:cNvPr>
            <p:cNvPicPr>
              <a:picLocks noChangeAspect="1"/>
            </p:cNvPicPr>
            <p:nvPr/>
          </p:nvPicPr>
          <p:blipFill>
            <a:blip r:embed="rId5"/>
            <a:stretch>
              <a:fillRect/>
            </a:stretch>
          </p:blipFill>
          <p:spPr>
            <a:xfrm>
              <a:off x="4553518" y="3987822"/>
              <a:ext cx="2746920" cy="1844646"/>
            </a:xfrm>
            <a:prstGeom prst="rect">
              <a:avLst/>
            </a:prstGeom>
          </p:spPr>
        </p:pic>
        <p:pic>
          <p:nvPicPr>
            <p:cNvPr id="6" name="Picture 5" descr="pancakes">
              <a:extLst>
                <a:ext uri="{FF2B5EF4-FFF2-40B4-BE49-F238E27FC236}">
                  <a16:creationId xmlns:a16="http://schemas.microsoft.com/office/drawing/2014/main" id="{9143B98E-41AD-BA0B-58C7-BA82E72B3307}"/>
                </a:ext>
              </a:extLst>
            </p:cNvPr>
            <p:cNvPicPr>
              <a:picLocks noChangeAspect="1"/>
            </p:cNvPicPr>
            <p:nvPr/>
          </p:nvPicPr>
          <p:blipFill>
            <a:blip r:embed="rId5"/>
            <a:stretch>
              <a:fillRect/>
            </a:stretch>
          </p:blipFill>
          <p:spPr>
            <a:xfrm>
              <a:off x="4787768" y="7766574"/>
              <a:ext cx="2746920" cy="1844646"/>
            </a:xfrm>
            <a:prstGeom prst="rect">
              <a:avLst/>
            </a:prstGeom>
          </p:spPr>
        </p:pic>
        <p:pic>
          <p:nvPicPr>
            <p:cNvPr id="11" name="Picture 10" descr="applesauce">
              <a:extLst>
                <a:ext uri="{FF2B5EF4-FFF2-40B4-BE49-F238E27FC236}">
                  <a16:creationId xmlns:a16="http://schemas.microsoft.com/office/drawing/2014/main" id="{76127596-6542-9905-91B2-12EEBB50FF81}"/>
                </a:ext>
              </a:extLst>
            </p:cNvPr>
            <p:cNvPicPr>
              <a:picLocks noChangeAspect="1"/>
            </p:cNvPicPr>
            <p:nvPr/>
          </p:nvPicPr>
          <p:blipFill>
            <a:blip r:embed="rId4"/>
            <a:stretch>
              <a:fillRect/>
            </a:stretch>
          </p:blipFill>
          <p:spPr>
            <a:xfrm>
              <a:off x="7839182" y="7614689"/>
              <a:ext cx="2609636" cy="1954707"/>
            </a:xfrm>
            <a:prstGeom prst="rect">
              <a:avLst/>
            </a:prstGeom>
          </p:spPr>
        </p:pic>
        <p:pic>
          <p:nvPicPr>
            <p:cNvPr id="15" name="Picture 14">
              <a:extLst>
                <a:ext uri="{FF2B5EF4-FFF2-40B4-BE49-F238E27FC236}">
                  <a16:creationId xmlns:a16="http://schemas.microsoft.com/office/drawing/2014/main" id="{B903D9F9-5418-622B-5A21-9AEA396ED379}"/>
                </a:ext>
              </a:extLst>
            </p:cNvPr>
            <p:cNvPicPr>
              <a:picLocks noChangeAspect="1"/>
            </p:cNvPicPr>
            <p:nvPr/>
          </p:nvPicPr>
          <p:blipFill>
            <a:blip r:embed="rId6"/>
            <a:stretch>
              <a:fillRect/>
            </a:stretch>
          </p:blipFill>
          <p:spPr>
            <a:xfrm>
              <a:off x="11146238" y="3881036"/>
              <a:ext cx="3252406" cy="1844647"/>
            </a:xfrm>
            <a:prstGeom prst="rect">
              <a:avLst/>
            </a:prstGeom>
          </p:spPr>
        </p:pic>
        <p:pic>
          <p:nvPicPr>
            <p:cNvPr id="20" name="Picture 19" descr="sausage pattie">
              <a:extLst>
                <a:ext uri="{FF2B5EF4-FFF2-40B4-BE49-F238E27FC236}">
                  <a16:creationId xmlns:a16="http://schemas.microsoft.com/office/drawing/2014/main" id="{6DAB4766-54FD-350A-C265-4925865CD1BA}"/>
                </a:ext>
              </a:extLst>
            </p:cNvPr>
            <p:cNvPicPr>
              <a:picLocks noChangeAspect="1"/>
            </p:cNvPicPr>
            <p:nvPr/>
          </p:nvPicPr>
          <p:blipFill>
            <a:blip r:embed="rId7"/>
            <a:stretch>
              <a:fillRect/>
            </a:stretch>
          </p:blipFill>
          <p:spPr>
            <a:xfrm>
              <a:off x="14344828" y="3962084"/>
              <a:ext cx="2224559" cy="1668418"/>
            </a:xfrm>
            <a:prstGeom prst="rect">
              <a:avLst/>
            </a:prstGeom>
          </p:spPr>
        </p:pic>
        <p:pic>
          <p:nvPicPr>
            <p:cNvPr id="21" name="Picture 20">
              <a:extLst>
                <a:ext uri="{FF2B5EF4-FFF2-40B4-BE49-F238E27FC236}">
                  <a16:creationId xmlns:a16="http://schemas.microsoft.com/office/drawing/2014/main" id="{5C764293-4E0E-AB03-A353-FE7B8FCAE9F5}"/>
                </a:ext>
              </a:extLst>
            </p:cNvPr>
            <p:cNvPicPr>
              <a:picLocks noChangeAspect="1"/>
            </p:cNvPicPr>
            <p:nvPr/>
          </p:nvPicPr>
          <p:blipFill>
            <a:blip r:embed="rId6"/>
            <a:stretch>
              <a:fillRect/>
            </a:stretch>
          </p:blipFill>
          <p:spPr>
            <a:xfrm>
              <a:off x="10859347" y="7669718"/>
              <a:ext cx="3252406" cy="1844647"/>
            </a:xfrm>
            <a:prstGeom prst="rect">
              <a:avLst/>
            </a:prstGeom>
          </p:spPr>
        </p:pic>
      </p:grpSp>
      <p:sp>
        <p:nvSpPr>
          <p:cNvPr id="2" name="Title 1">
            <a:extLst>
              <a:ext uri="{FF2B5EF4-FFF2-40B4-BE49-F238E27FC236}">
                <a16:creationId xmlns:a16="http://schemas.microsoft.com/office/drawing/2014/main" id="{F0F763A2-6588-9587-7DD9-10625CEC8629}"/>
              </a:ext>
            </a:extLst>
          </p:cNvPr>
          <p:cNvSpPr>
            <a:spLocks noGrp="1"/>
          </p:cNvSpPr>
          <p:nvPr>
            <p:ph type="title"/>
          </p:nvPr>
        </p:nvSpPr>
        <p:spPr>
          <a:xfrm>
            <a:off x="4129628" y="1020985"/>
            <a:ext cx="12939172" cy="5539978"/>
          </a:xfrm>
        </p:spPr>
        <p:txBody>
          <a:bodyPr/>
          <a:lstStyle/>
          <a:p>
            <a:pPr marL="12700">
              <a:lnSpc>
                <a:spcPct val="100000"/>
              </a:lnSpc>
              <a:spcBef>
                <a:spcPts val="100"/>
              </a:spcBef>
              <a:tabLst>
                <a:tab pos="1603375" algn="l"/>
              </a:tabLst>
            </a:pPr>
            <a:r>
              <a:rPr lang="en-US" spc="70" dirty="0"/>
              <a:t>Offer vs Serve Lunch Examples</a:t>
            </a:r>
            <a:endParaRPr lang="en-US" dirty="0"/>
          </a:p>
        </p:txBody>
      </p:sp>
    </p:spTree>
    <p:extLst>
      <p:ext uri="{BB962C8B-B14F-4D97-AF65-F5344CB8AC3E}">
        <p14:creationId xmlns:p14="http://schemas.microsoft.com/office/powerpoint/2010/main" val="8661527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C183D7F6-B498-43B3-948B-1728B52AA6E4}">
                <adec:decorative xmlns:adec="http://schemas.microsoft.com/office/drawing/2017/decorative" val="1"/>
              </a:ext>
            </a:extLst>
          </p:cNvPr>
          <p:cNvSpPr/>
          <p:nvPr/>
        </p:nvSpPr>
        <p:spPr>
          <a:xfrm>
            <a:off x="0" y="0"/>
            <a:ext cx="18288000" cy="1533525"/>
          </a:xfrm>
          <a:custGeom>
            <a:avLst/>
            <a:gdLst/>
            <a:ahLst/>
            <a:cxnLst/>
            <a:rect l="l" t="t" r="r" b="b"/>
            <a:pathLst>
              <a:path w="18288000" h="1533525">
                <a:moveTo>
                  <a:pt x="0" y="0"/>
                </a:moveTo>
                <a:lnTo>
                  <a:pt x="18287999" y="0"/>
                </a:lnTo>
                <a:lnTo>
                  <a:pt x="18287999" y="1533524"/>
                </a:lnTo>
                <a:lnTo>
                  <a:pt x="0" y="1533524"/>
                </a:lnTo>
                <a:lnTo>
                  <a:pt x="0" y="0"/>
                </a:lnTo>
                <a:close/>
              </a:path>
            </a:pathLst>
          </a:custGeom>
          <a:solidFill>
            <a:srgbClr val="FFD558"/>
          </a:solidFill>
        </p:spPr>
        <p:txBody>
          <a:bodyPr wrap="square" lIns="0" tIns="0" rIns="0" bIns="0" rtlCol="0"/>
          <a:lstStyle/>
          <a:p>
            <a:endParaRPr/>
          </a:p>
        </p:txBody>
      </p:sp>
      <p:sp>
        <p:nvSpPr>
          <p:cNvPr id="8" name="object 8">
            <a:extLst>
              <a:ext uri="{C183D7F6-B498-43B3-948B-1728B52AA6E4}">
                <adec:decorative xmlns:adec="http://schemas.microsoft.com/office/drawing/2017/decorative" val="1"/>
              </a:ext>
            </a:extLst>
          </p:cNvPr>
          <p:cNvSpPr/>
          <p:nvPr/>
        </p:nvSpPr>
        <p:spPr>
          <a:xfrm>
            <a:off x="3221607" y="786188"/>
            <a:ext cx="11429999" cy="1533525"/>
          </a:xfrm>
          <a:custGeom>
            <a:avLst/>
            <a:gdLst/>
            <a:ahLst/>
            <a:cxnLst/>
            <a:rect l="l" t="t" r="r" b="b"/>
            <a:pathLst>
              <a:path w="361314" h="1000125">
                <a:moveTo>
                  <a:pt x="356460" y="999743"/>
                </a:moveTo>
                <a:lnTo>
                  <a:pt x="4443" y="999743"/>
                </a:lnTo>
                <a:lnTo>
                  <a:pt x="0" y="995267"/>
                </a:lnTo>
                <a:lnTo>
                  <a:pt x="0" y="4476"/>
                </a:lnTo>
                <a:lnTo>
                  <a:pt x="4443" y="0"/>
                </a:lnTo>
                <a:lnTo>
                  <a:pt x="356460" y="0"/>
                </a:lnTo>
                <a:lnTo>
                  <a:pt x="360903" y="4476"/>
                </a:lnTo>
                <a:lnTo>
                  <a:pt x="360903" y="995267"/>
                </a:lnTo>
                <a:lnTo>
                  <a:pt x="356460" y="999743"/>
                </a:lnTo>
                <a:close/>
              </a:path>
            </a:pathLst>
          </a:custGeom>
          <a:solidFill>
            <a:srgbClr val="A0CFE6"/>
          </a:solidFill>
        </p:spPr>
        <p:txBody>
          <a:bodyPr wrap="square" lIns="0" tIns="0" rIns="0" bIns="0" rtlCol="0"/>
          <a:lstStyle/>
          <a:p>
            <a:endParaRPr dirty="0"/>
          </a:p>
        </p:txBody>
      </p:sp>
      <p:pic>
        <p:nvPicPr>
          <p:cNvPr id="4" name="Picture 2" descr="Image result for milk carton school">
            <a:extLst>
              <a:ext uri="{FF2B5EF4-FFF2-40B4-BE49-F238E27FC236}">
                <a16:creationId xmlns:a16="http://schemas.microsoft.com/office/drawing/2014/main" id="{557A0545-6ABE-B5BC-3FE0-38F197210A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0133" y="3444145"/>
            <a:ext cx="2397735" cy="3023415"/>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408D1244-5F25-A33B-C504-2F3F1D2E8F86}"/>
              </a:ext>
            </a:extLst>
          </p:cNvPr>
          <p:cNvSpPr txBox="1">
            <a:spLocks/>
          </p:cNvSpPr>
          <p:nvPr/>
        </p:nvSpPr>
        <p:spPr>
          <a:xfrm>
            <a:off x="4651990" y="2457941"/>
            <a:ext cx="9155269" cy="6555641"/>
          </a:xfrm>
          <a:prstGeom prst="rect">
            <a:avLst/>
          </a:prstGeom>
        </p:spPr>
        <p:txBody>
          <a:bodyPr wrap="square" lIns="0" tIns="0" rIns="0" bIns="0">
            <a:spAutoFit/>
          </a:bodyPr>
          <a:lstStyle>
            <a:lvl1pPr marL="0">
              <a:defRPr sz="13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3600" kern="0" dirty="0">
                <a:latin typeface="+mj-lt"/>
                <a:cs typeface="Times New Roman" panose="02020603050405020304" pitchFamily="18" charset="0"/>
              </a:rPr>
              <a:t>5 components offered </a:t>
            </a:r>
          </a:p>
          <a:p>
            <a:endParaRPr lang="en-US" kern="0" dirty="0"/>
          </a:p>
          <a:p>
            <a:endParaRPr lang="en-US" kern="0" dirty="0"/>
          </a:p>
          <a:p>
            <a:endParaRPr lang="en-US" kern="0" dirty="0"/>
          </a:p>
        </p:txBody>
      </p:sp>
      <p:sp>
        <p:nvSpPr>
          <p:cNvPr id="10" name="TextBox 9">
            <a:extLst>
              <a:ext uri="{FF2B5EF4-FFF2-40B4-BE49-F238E27FC236}">
                <a16:creationId xmlns:a16="http://schemas.microsoft.com/office/drawing/2014/main" id="{002C00B8-A522-44A4-ACC5-84E72EF8A416}"/>
              </a:ext>
            </a:extLst>
          </p:cNvPr>
          <p:cNvSpPr txBox="1"/>
          <p:nvPr/>
        </p:nvSpPr>
        <p:spPr>
          <a:xfrm>
            <a:off x="5950603" y="6460369"/>
            <a:ext cx="5972008" cy="646331"/>
          </a:xfrm>
          <a:prstGeom prst="rect">
            <a:avLst/>
          </a:prstGeom>
          <a:noFill/>
        </p:spPr>
        <p:txBody>
          <a:bodyPr wrap="square" rtlCol="0">
            <a:spAutoFit/>
          </a:bodyPr>
          <a:lstStyle/>
          <a:p>
            <a:pPr algn="ctr" defTabSz="457200">
              <a:buClr>
                <a:srgbClr val="FFBD47"/>
              </a:buClr>
            </a:pPr>
            <a:r>
              <a:rPr lang="en-US" sz="3600" dirty="0">
                <a:solidFill>
                  <a:prstClr val="black"/>
                </a:solidFill>
                <a:latin typeface="+mj-lt"/>
                <a:cs typeface="Times New Roman" panose="02020603050405020304" pitchFamily="18" charset="0"/>
              </a:rPr>
              <a:t>2 components selected</a:t>
            </a:r>
          </a:p>
        </p:txBody>
      </p:sp>
      <p:sp>
        <p:nvSpPr>
          <p:cNvPr id="14" name="Title 13">
            <a:extLst>
              <a:ext uri="{FF2B5EF4-FFF2-40B4-BE49-F238E27FC236}">
                <a16:creationId xmlns:a16="http://schemas.microsoft.com/office/drawing/2014/main" id="{69F9038C-E9F9-21D8-D585-D8BC510FB136}"/>
              </a:ext>
            </a:extLst>
          </p:cNvPr>
          <p:cNvSpPr txBox="1">
            <a:spLocks noGrp="1"/>
          </p:cNvSpPr>
          <p:nvPr>
            <p:ph type="title" idx="4294967295"/>
          </p:nvPr>
        </p:nvSpPr>
        <p:spPr>
          <a:xfrm>
            <a:off x="1192490" y="8666203"/>
            <a:ext cx="388388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00B0F0"/>
                </a:solidFill>
                <a:effectLst/>
                <a:uLnTx/>
                <a:uFillTx/>
                <a:latin typeface="+mj-lt"/>
                <a:ea typeface="+mn-ea"/>
                <a:cs typeface="+mn-cs"/>
              </a:rPr>
              <a:t>Non-Reimbursable</a:t>
            </a:r>
          </a:p>
        </p:txBody>
      </p:sp>
      <p:pic>
        <p:nvPicPr>
          <p:cNvPr id="2" name="Picture 6" descr="Image result for rice white background">
            <a:extLst>
              <a:ext uri="{FF2B5EF4-FFF2-40B4-BE49-F238E27FC236}">
                <a16:creationId xmlns:a16="http://schemas.microsoft.com/office/drawing/2014/main" id="{3EF24823-30FA-B1FD-ED70-3A989A16C2A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96" t="10974" r="7965" b="7716"/>
          <a:stretch/>
        </p:blipFill>
        <p:spPr bwMode="auto">
          <a:xfrm>
            <a:off x="4787768" y="3818940"/>
            <a:ext cx="2427982" cy="18900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roccoli">
            <a:extLst>
              <a:ext uri="{FF2B5EF4-FFF2-40B4-BE49-F238E27FC236}">
                <a16:creationId xmlns:a16="http://schemas.microsoft.com/office/drawing/2014/main" id="{42F73A5D-15FC-9E41-9834-A1CB893009DA}"/>
              </a:ext>
            </a:extLst>
          </p:cNvPr>
          <p:cNvPicPr>
            <a:picLocks noChangeAspect="1"/>
          </p:cNvPicPr>
          <p:nvPr/>
        </p:nvPicPr>
        <p:blipFill>
          <a:blip r:embed="rId5"/>
          <a:stretch>
            <a:fillRect/>
          </a:stretch>
        </p:blipFill>
        <p:spPr>
          <a:xfrm>
            <a:off x="7351528" y="3764108"/>
            <a:ext cx="2625493" cy="1961575"/>
          </a:xfrm>
          <a:prstGeom prst="rect">
            <a:avLst/>
          </a:prstGeom>
        </p:spPr>
      </p:pic>
      <p:pic>
        <p:nvPicPr>
          <p:cNvPr id="12" name="Picture 11" descr="fresh apple slices">
            <a:extLst>
              <a:ext uri="{FF2B5EF4-FFF2-40B4-BE49-F238E27FC236}">
                <a16:creationId xmlns:a16="http://schemas.microsoft.com/office/drawing/2014/main" id="{4ACA94C7-6E1B-0783-B875-FEAAEDE78AAE}"/>
              </a:ext>
            </a:extLst>
          </p:cNvPr>
          <p:cNvPicPr>
            <a:picLocks noChangeAspect="1"/>
          </p:cNvPicPr>
          <p:nvPr/>
        </p:nvPicPr>
        <p:blipFill rotWithShape="1">
          <a:blip r:embed="rId6"/>
          <a:srcRect l="14983" t="39225" r="16330" b="18923"/>
          <a:stretch/>
        </p:blipFill>
        <p:spPr>
          <a:xfrm>
            <a:off x="9944596" y="3962084"/>
            <a:ext cx="2986910" cy="1819939"/>
          </a:xfrm>
          <a:prstGeom prst="rect">
            <a:avLst/>
          </a:prstGeom>
        </p:spPr>
      </p:pic>
      <p:pic>
        <p:nvPicPr>
          <p:cNvPr id="16" name="Picture 15" descr="chicken nuggets">
            <a:extLst>
              <a:ext uri="{FF2B5EF4-FFF2-40B4-BE49-F238E27FC236}">
                <a16:creationId xmlns:a16="http://schemas.microsoft.com/office/drawing/2014/main" id="{0BA1E36F-6172-2A58-FB0C-8157D67B78F5}"/>
              </a:ext>
            </a:extLst>
          </p:cNvPr>
          <p:cNvPicPr>
            <a:picLocks noChangeAspect="1"/>
          </p:cNvPicPr>
          <p:nvPr/>
        </p:nvPicPr>
        <p:blipFill>
          <a:blip r:embed="rId7"/>
          <a:stretch>
            <a:fillRect/>
          </a:stretch>
        </p:blipFill>
        <p:spPr>
          <a:xfrm>
            <a:off x="13324642" y="3798315"/>
            <a:ext cx="2397735" cy="2034278"/>
          </a:xfrm>
          <a:prstGeom prst="rect">
            <a:avLst/>
          </a:prstGeom>
        </p:spPr>
      </p:pic>
      <p:pic>
        <p:nvPicPr>
          <p:cNvPr id="17" name="Picture 16" descr="chicken nuggets">
            <a:extLst>
              <a:ext uri="{FF2B5EF4-FFF2-40B4-BE49-F238E27FC236}">
                <a16:creationId xmlns:a16="http://schemas.microsoft.com/office/drawing/2014/main" id="{C24B80EE-9209-A08E-3D61-F9CE658161D9}"/>
              </a:ext>
            </a:extLst>
          </p:cNvPr>
          <p:cNvPicPr>
            <a:picLocks noChangeAspect="1"/>
          </p:cNvPicPr>
          <p:nvPr/>
        </p:nvPicPr>
        <p:blipFill>
          <a:blip r:embed="rId7"/>
          <a:stretch>
            <a:fillRect/>
          </a:stretch>
        </p:blipFill>
        <p:spPr>
          <a:xfrm>
            <a:off x="6301007" y="7766007"/>
            <a:ext cx="2397735" cy="2034278"/>
          </a:xfrm>
          <a:prstGeom prst="rect">
            <a:avLst/>
          </a:prstGeom>
        </p:spPr>
      </p:pic>
      <p:pic>
        <p:nvPicPr>
          <p:cNvPr id="18" name="Picture 6" descr="Image result for rice white background">
            <a:extLst>
              <a:ext uri="{FF2B5EF4-FFF2-40B4-BE49-F238E27FC236}">
                <a16:creationId xmlns:a16="http://schemas.microsoft.com/office/drawing/2014/main" id="{C2D30285-5636-5471-E009-A8872BF42AF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96" t="10974" r="7965" b="7716"/>
          <a:stretch/>
        </p:blipFill>
        <p:spPr bwMode="auto">
          <a:xfrm>
            <a:off x="9439576" y="7821281"/>
            <a:ext cx="2427982" cy="1890060"/>
          </a:xfrm>
          <a:prstGeom prst="rect">
            <a:avLst/>
          </a:prstGeom>
          <a:noFill/>
          <a:extLst>
            <a:ext uri="{909E8E84-426E-40DD-AFC4-6F175D3DCCD1}">
              <a14:hiddenFill xmlns:a14="http://schemas.microsoft.com/office/drawing/2010/main">
                <a:solidFill>
                  <a:srgbClr val="FFFFFF"/>
                </a:solidFill>
              </a14:hiddenFill>
            </a:ext>
          </a:extLst>
        </p:spPr>
      </p:pic>
      <p:sp>
        <p:nvSpPr>
          <p:cNvPr id="5" name="object 25">
            <a:extLst>
              <a:ext uri="{FF2B5EF4-FFF2-40B4-BE49-F238E27FC236}">
                <a16:creationId xmlns:a16="http://schemas.microsoft.com/office/drawing/2014/main" id="{3730169B-A925-3F5D-FA2A-52B453FE98A3}"/>
              </a:ext>
            </a:extLst>
          </p:cNvPr>
          <p:cNvSpPr txBox="1"/>
          <p:nvPr/>
        </p:nvSpPr>
        <p:spPr>
          <a:xfrm>
            <a:off x="2895600" y="1083146"/>
            <a:ext cx="12245080" cy="936154"/>
          </a:xfrm>
          <a:prstGeom prst="rect">
            <a:avLst/>
          </a:prstGeom>
        </p:spPr>
        <p:txBody>
          <a:bodyPr vert="horz" wrap="square" lIns="0" tIns="12700" rIns="0" bIns="0" rtlCol="0">
            <a:spAutoFit/>
          </a:bodyPr>
          <a:lstStyle/>
          <a:p>
            <a:pPr marL="12700" algn="ctr">
              <a:lnSpc>
                <a:spcPct val="100000"/>
              </a:lnSpc>
              <a:spcBef>
                <a:spcPts val="100"/>
              </a:spcBef>
              <a:tabLst>
                <a:tab pos="1603375" algn="l"/>
              </a:tabLst>
            </a:pPr>
            <a:r>
              <a:rPr lang="en-US" sz="6000" b="1" spc="70" dirty="0">
                <a:solidFill>
                  <a:srgbClr val="FFF9E7"/>
                </a:solidFill>
                <a:latin typeface="Calibri"/>
                <a:cs typeface="Calibri"/>
              </a:rPr>
              <a:t>Offer vs Serve Lunch Examples</a:t>
            </a:r>
            <a:endParaRPr sz="6000" dirty="0">
              <a:latin typeface="Calibri"/>
              <a:cs typeface="Calibri"/>
            </a:endParaRPr>
          </a:p>
        </p:txBody>
      </p:sp>
    </p:spTree>
    <p:extLst>
      <p:ext uri="{BB962C8B-B14F-4D97-AF65-F5344CB8AC3E}">
        <p14:creationId xmlns:p14="http://schemas.microsoft.com/office/powerpoint/2010/main" val="902752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4" name="Group 7173">
            <a:extLst>
              <a:ext uri="{FF2B5EF4-FFF2-40B4-BE49-F238E27FC236}">
                <a16:creationId xmlns:a16="http://schemas.microsoft.com/office/drawing/2014/main" id="{D38BF31C-09E8-BB27-AB88-345D0FBB3DF9}"/>
              </a:ext>
              <a:ext uri="{C183D7F6-B498-43B3-948B-1728B52AA6E4}">
                <adec:decorative xmlns:adec="http://schemas.microsoft.com/office/drawing/2017/decorative" val="1"/>
              </a:ext>
            </a:extLst>
          </p:cNvPr>
          <p:cNvGrpSpPr/>
          <p:nvPr/>
        </p:nvGrpSpPr>
        <p:grpSpPr>
          <a:xfrm>
            <a:off x="0" y="0"/>
            <a:ext cx="18288550" cy="10287616"/>
            <a:chOff x="0" y="0"/>
            <a:chExt cx="18288550" cy="10287616"/>
          </a:xfrm>
        </p:grpSpPr>
        <p:grpSp>
          <p:nvGrpSpPr>
            <p:cNvPr id="7172" name="Group 7171">
              <a:extLst>
                <a:ext uri="{FF2B5EF4-FFF2-40B4-BE49-F238E27FC236}">
                  <a16:creationId xmlns:a16="http://schemas.microsoft.com/office/drawing/2014/main" id="{C3C02BB5-9572-2450-E018-8F5F03A1E6F7}"/>
                </a:ext>
              </a:extLst>
            </p:cNvPr>
            <p:cNvGrpSpPr/>
            <p:nvPr/>
          </p:nvGrpSpPr>
          <p:grpSpPr>
            <a:xfrm>
              <a:off x="0" y="0"/>
              <a:ext cx="18288000" cy="10287000"/>
              <a:chOff x="0" y="0"/>
              <a:chExt cx="18288000" cy="10287000"/>
            </a:xfrm>
          </p:grpSpPr>
          <p:sp>
            <p:nvSpPr>
              <p:cNvPr id="2" name="object 2"/>
              <p:cNvSpPr/>
              <p:nvPr/>
            </p:nvSpPr>
            <p:spPr>
              <a:xfrm>
                <a:off x="0" y="0"/>
                <a:ext cx="18288000" cy="10287000"/>
              </a:xfrm>
              <a:custGeom>
                <a:avLst/>
                <a:gdLst/>
                <a:ahLst/>
                <a:cxnLst/>
                <a:rect l="l" t="t" r="r" b="b"/>
                <a:pathLst>
                  <a:path w="18288000" h="10287000">
                    <a:moveTo>
                      <a:pt x="0" y="0"/>
                    </a:moveTo>
                    <a:lnTo>
                      <a:pt x="18287999" y="0"/>
                    </a:lnTo>
                    <a:lnTo>
                      <a:pt x="18287999" y="10286999"/>
                    </a:lnTo>
                    <a:lnTo>
                      <a:pt x="0" y="10286999"/>
                    </a:lnTo>
                    <a:lnTo>
                      <a:pt x="0" y="0"/>
                    </a:lnTo>
                    <a:close/>
                  </a:path>
                </a:pathLst>
              </a:custGeom>
              <a:solidFill>
                <a:srgbClr val="AFCC53"/>
              </a:solidFill>
            </p:spPr>
            <p:txBody>
              <a:bodyPr wrap="square" lIns="0" tIns="0" rIns="0" bIns="0" rtlCol="0"/>
              <a:lstStyle/>
              <a:p>
                <a:endParaRPr/>
              </a:p>
            </p:txBody>
          </p:sp>
          <p:grpSp>
            <p:nvGrpSpPr>
              <p:cNvPr id="7170" name="Group 7169">
                <a:extLst>
                  <a:ext uri="{FF2B5EF4-FFF2-40B4-BE49-F238E27FC236}">
                    <a16:creationId xmlns:a16="http://schemas.microsoft.com/office/drawing/2014/main" id="{BFDF3D0D-653D-5700-C512-7C35DE4B8D48}"/>
                  </a:ext>
                </a:extLst>
              </p:cNvPr>
              <p:cNvGrpSpPr/>
              <p:nvPr/>
            </p:nvGrpSpPr>
            <p:grpSpPr>
              <a:xfrm>
                <a:off x="0" y="0"/>
                <a:ext cx="5390012" cy="4200525"/>
                <a:chOff x="0" y="0"/>
                <a:chExt cx="5390012" cy="4200525"/>
              </a:xfrm>
            </p:grpSpPr>
            <p:sp>
              <p:nvSpPr>
                <p:cNvPr id="176" name="object 176"/>
                <p:cNvSpPr/>
                <p:nvPr/>
              </p:nvSpPr>
              <p:spPr>
                <a:xfrm>
                  <a:off x="0" y="0"/>
                  <a:ext cx="4128770" cy="4200525"/>
                </a:xfrm>
                <a:custGeom>
                  <a:avLst/>
                  <a:gdLst/>
                  <a:ahLst/>
                  <a:cxnLst/>
                  <a:rect l="l" t="t" r="r" b="b"/>
                  <a:pathLst>
                    <a:path w="4128770" h="4200525">
                      <a:moveTo>
                        <a:pt x="1557044" y="4200524"/>
                      </a:moveTo>
                      <a:lnTo>
                        <a:pt x="1471014" y="4200524"/>
                      </a:lnTo>
                      <a:lnTo>
                        <a:pt x="1449858" y="4200135"/>
                      </a:lnTo>
                      <a:lnTo>
                        <a:pt x="1385726" y="4197772"/>
                      </a:lnTo>
                      <a:lnTo>
                        <a:pt x="1321671" y="4193837"/>
                      </a:lnTo>
                      <a:lnTo>
                        <a:pt x="1257733" y="4188331"/>
                      </a:lnTo>
                      <a:lnTo>
                        <a:pt x="1193948" y="4181257"/>
                      </a:lnTo>
                      <a:lnTo>
                        <a:pt x="1130356" y="4172620"/>
                      </a:lnTo>
                      <a:lnTo>
                        <a:pt x="1066996" y="4162425"/>
                      </a:lnTo>
                      <a:lnTo>
                        <a:pt x="1003904" y="4150679"/>
                      </a:lnTo>
                      <a:lnTo>
                        <a:pt x="941120" y="4137387"/>
                      </a:lnTo>
                      <a:lnTo>
                        <a:pt x="878681" y="4122559"/>
                      </a:lnTo>
                      <a:lnTo>
                        <a:pt x="816625" y="4106203"/>
                      </a:lnTo>
                      <a:lnTo>
                        <a:pt x="754989" y="4088329"/>
                      </a:lnTo>
                      <a:lnTo>
                        <a:pt x="693810" y="4068947"/>
                      </a:lnTo>
                      <a:lnTo>
                        <a:pt x="633125" y="4048070"/>
                      </a:lnTo>
                      <a:lnTo>
                        <a:pt x="572971" y="4025710"/>
                      </a:lnTo>
                      <a:lnTo>
                        <a:pt x="513384" y="4001881"/>
                      </a:lnTo>
                      <a:lnTo>
                        <a:pt x="454399" y="3976597"/>
                      </a:lnTo>
                      <a:lnTo>
                        <a:pt x="396053" y="3949872"/>
                      </a:lnTo>
                      <a:lnTo>
                        <a:pt x="338380" y="3921724"/>
                      </a:lnTo>
                      <a:lnTo>
                        <a:pt x="281415" y="3892168"/>
                      </a:lnTo>
                      <a:lnTo>
                        <a:pt x="225193" y="3861224"/>
                      </a:lnTo>
                      <a:lnTo>
                        <a:pt x="169747" y="3828909"/>
                      </a:lnTo>
                      <a:lnTo>
                        <a:pt x="115111" y="3795243"/>
                      </a:lnTo>
                      <a:lnTo>
                        <a:pt x="61317" y="3760246"/>
                      </a:lnTo>
                      <a:lnTo>
                        <a:pt x="8399" y="3723940"/>
                      </a:lnTo>
                      <a:lnTo>
                        <a:pt x="0" y="3717947"/>
                      </a:lnTo>
                      <a:lnTo>
                        <a:pt x="0" y="0"/>
                      </a:lnTo>
                      <a:lnTo>
                        <a:pt x="3592823" y="0"/>
                      </a:lnTo>
                      <a:lnTo>
                        <a:pt x="3594990" y="2812"/>
                      </a:lnTo>
                      <a:lnTo>
                        <a:pt x="3633222" y="54362"/>
                      </a:lnTo>
                      <a:lnTo>
                        <a:pt x="3670172" y="106827"/>
                      </a:lnTo>
                      <a:lnTo>
                        <a:pt x="3705829" y="160191"/>
                      </a:lnTo>
                      <a:lnTo>
                        <a:pt x="3740160" y="214406"/>
                      </a:lnTo>
                      <a:lnTo>
                        <a:pt x="3773155" y="269455"/>
                      </a:lnTo>
                      <a:lnTo>
                        <a:pt x="3804785" y="325289"/>
                      </a:lnTo>
                      <a:lnTo>
                        <a:pt x="3835040" y="381891"/>
                      </a:lnTo>
                      <a:lnTo>
                        <a:pt x="3863891" y="439210"/>
                      </a:lnTo>
                      <a:lnTo>
                        <a:pt x="3891332" y="497228"/>
                      </a:lnTo>
                      <a:lnTo>
                        <a:pt x="3917336" y="555894"/>
                      </a:lnTo>
                      <a:lnTo>
                        <a:pt x="3941897" y="615189"/>
                      </a:lnTo>
                      <a:lnTo>
                        <a:pt x="3964991" y="675059"/>
                      </a:lnTo>
                      <a:lnTo>
                        <a:pt x="3986613" y="735488"/>
                      </a:lnTo>
                      <a:lnTo>
                        <a:pt x="4006743" y="796420"/>
                      </a:lnTo>
                      <a:lnTo>
                        <a:pt x="4025373" y="857837"/>
                      </a:lnTo>
                      <a:lnTo>
                        <a:pt x="4042488" y="919683"/>
                      </a:lnTo>
                      <a:lnTo>
                        <a:pt x="4058083" y="981940"/>
                      </a:lnTo>
                      <a:lnTo>
                        <a:pt x="4072143" y="1044551"/>
                      </a:lnTo>
                      <a:lnTo>
                        <a:pt x="4084664" y="1107499"/>
                      </a:lnTo>
                      <a:lnTo>
                        <a:pt x="4095635" y="1170724"/>
                      </a:lnTo>
                      <a:lnTo>
                        <a:pt x="4105052" y="1234210"/>
                      </a:lnTo>
                      <a:lnTo>
                        <a:pt x="4112907" y="1297898"/>
                      </a:lnTo>
                      <a:lnTo>
                        <a:pt x="4119198" y="1361770"/>
                      </a:lnTo>
                      <a:lnTo>
                        <a:pt x="4123919" y="1425766"/>
                      </a:lnTo>
                      <a:lnTo>
                        <a:pt x="4127068" y="1489869"/>
                      </a:lnTo>
                      <a:lnTo>
                        <a:pt x="4128442" y="1543110"/>
                      </a:lnTo>
                      <a:lnTo>
                        <a:pt x="1557044" y="4200524"/>
                      </a:lnTo>
                      <a:close/>
                    </a:path>
                    <a:path w="4128770" h="4200525">
                      <a:moveTo>
                        <a:pt x="4128442" y="4200524"/>
                      </a:moveTo>
                      <a:lnTo>
                        <a:pt x="1557044" y="4200524"/>
                      </a:lnTo>
                      <a:lnTo>
                        <a:pt x="1578201" y="4200135"/>
                      </a:lnTo>
                      <a:lnTo>
                        <a:pt x="1610274" y="4199150"/>
                      </a:lnTo>
                      <a:lnTo>
                        <a:pt x="1674378" y="4196001"/>
                      </a:lnTo>
                      <a:lnTo>
                        <a:pt x="1738371" y="4191280"/>
                      </a:lnTo>
                      <a:lnTo>
                        <a:pt x="1802242" y="4184989"/>
                      </a:lnTo>
                      <a:lnTo>
                        <a:pt x="1865929" y="4177134"/>
                      </a:lnTo>
                      <a:lnTo>
                        <a:pt x="1929415" y="4167717"/>
                      </a:lnTo>
                      <a:lnTo>
                        <a:pt x="1992641" y="4156746"/>
                      </a:lnTo>
                      <a:lnTo>
                        <a:pt x="2055588" y="4144225"/>
                      </a:lnTo>
                      <a:lnTo>
                        <a:pt x="2118199" y="4130165"/>
                      </a:lnTo>
                      <a:lnTo>
                        <a:pt x="2180457" y="4114570"/>
                      </a:lnTo>
                      <a:lnTo>
                        <a:pt x="2242303" y="4097455"/>
                      </a:lnTo>
                      <a:lnTo>
                        <a:pt x="2303720" y="4078825"/>
                      </a:lnTo>
                      <a:lnTo>
                        <a:pt x="2364652" y="4058695"/>
                      </a:lnTo>
                      <a:lnTo>
                        <a:pt x="2425080" y="4037074"/>
                      </a:lnTo>
                      <a:lnTo>
                        <a:pt x="2484951" y="4013979"/>
                      </a:lnTo>
                      <a:lnTo>
                        <a:pt x="2544246" y="3989419"/>
                      </a:lnTo>
                      <a:lnTo>
                        <a:pt x="2602911" y="3963414"/>
                      </a:lnTo>
                      <a:lnTo>
                        <a:pt x="2660930" y="3935974"/>
                      </a:lnTo>
                      <a:lnTo>
                        <a:pt x="2718248" y="3907122"/>
                      </a:lnTo>
                      <a:lnTo>
                        <a:pt x="2774850" y="3876867"/>
                      </a:lnTo>
                      <a:lnTo>
                        <a:pt x="2830684" y="3845238"/>
                      </a:lnTo>
                      <a:lnTo>
                        <a:pt x="2885733" y="3812242"/>
                      </a:lnTo>
                      <a:lnTo>
                        <a:pt x="2939948" y="3777911"/>
                      </a:lnTo>
                      <a:lnTo>
                        <a:pt x="2993312" y="3742254"/>
                      </a:lnTo>
                      <a:lnTo>
                        <a:pt x="3045777" y="3705304"/>
                      </a:lnTo>
                      <a:lnTo>
                        <a:pt x="3097328" y="3667073"/>
                      </a:lnTo>
                      <a:lnTo>
                        <a:pt x="3147916" y="3627593"/>
                      </a:lnTo>
                      <a:lnTo>
                        <a:pt x="3197529" y="3586877"/>
                      </a:lnTo>
                      <a:lnTo>
                        <a:pt x="3246119" y="3544963"/>
                      </a:lnTo>
                      <a:lnTo>
                        <a:pt x="3293673" y="3501862"/>
                      </a:lnTo>
                      <a:lnTo>
                        <a:pt x="3340149" y="3457614"/>
                      </a:lnTo>
                      <a:lnTo>
                        <a:pt x="3385531" y="3412231"/>
                      </a:lnTo>
                      <a:lnTo>
                        <a:pt x="3429780" y="3365756"/>
                      </a:lnTo>
                      <a:lnTo>
                        <a:pt x="3472881" y="3318201"/>
                      </a:lnTo>
                      <a:lnTo>
                        <a:pt x="3514795" y="3269611"/>
                      </a:lnTo>
                      <a:lnTo>
                        <a:pt x="3555511" y="3219999"/>
                      </a:lnTo>
                      <a:lnTo>
                        <a:pt x="3594990" y="3169410"/>
                      </a:lnTo>
                      <a:lnTo>
                        <a:pt x="3633222" y="3117860"/>
                      </a:lnTo>
                      <a:lnTo>
                        <a:pt x="3670172" y="3065395"/>
                      </a:lnTo>
                      <a:lnTo>
                        <a:pt x="3705829" y="3012031"/>
                      </a:lnTo>
                      <a:lnTo>
                        <a:pt x="3740160" y="2957816"/>
                      </a:lnTo>
                      <a:lnTo>
                        <a:pt x="3773155" y="2902766"/>
                      </a:lnTo>
                      <a:lnTo>
                        <a:pt x="3804785" y="2846932"/>
                      </a:lnTo>
                      <a:lnTo>
                        <a:pt x="3835040" y="2790330"/>
                      </a:lnTo>
                      <a:lnTo>
                        <a:pt x="3863891" y="2733011"/>
                      </a:lnTo>
                      <a:lnTo>
                        <a:pt x="3891332" y="2674993"/>
                      </a:lnTo>
                      <a:lnTo>
                        <a:pt x="3917336" y="2616328"/>
                      </a:lnTo>
                      <a:lnTo>
                        <a:pt x="3941897" y="2557033"/>
                      </a:lnTo>
                      <a:lnTo>
                        <a:pt x="3964991" y="2497162"/>
                      </a:lnTo>
                      <a:lnTo>
                        <a:pt x="3986613" y="2436734"/>
                      </a:lnTo>
                      <a:lnTo>
                        <a:pt x="4006743" y="2375802"/>
                      </a:lnTo>
                      <a:lnTo>
                        <a:pt x="4025373" y="2314385"/>
                      </a:lnTo>
                      <a:lnTo>
                        <a:pt x="4042488" y="2252539"/>
                      </a:lnTo>
                      <a:lnTo>
                        <a:pt x="4058083" y="2190282"/>
                      </a:lnTo>
                      <a:lnTo>
                        <a:pt x="4072143" y="2127670"/>
                      </a:lnTo>
                      <a:lnTo>
                        <a:pt x="4084664" y="2064723"/>
                      </a:lnTo>
                      <a:lnTo>
                        <a:pt x="4095635" y="2001498"/>
                      </a:lnTo>
                      <a:lnTo>
                        <a:pt x="4105052" y="1938012"/>
                      </a:lnTo>
                      <a:lnTo>
                        <a:pt x="4112907" y="1874324"/>
                      </a:lnTo>
                      <a:lnTo>
                        <a:pt x="4119198" y="1810453"/>
                      </a:lnTo>
                      <a:lnTo>
                        <a:pt x="4123919" y="1746456"/>
                      </a:lnTo>
                      <a:lnTo>
                        <a:pt x="4127068" y="1682353"/>
                      </a:lnTo>
                      <a:lnTo>
                        <a:pt x="4128442" y="1629111"/>
                      </a:lnTo>
                      <a:lnTo>
                        <a:pt x="4128442" y="4200524"/>
                      </a:lnTo>
                      <a:close/>
                    </a:path>
                  </a:pathLst>
                </a:custGeom>
                <a:solidFill>
                  <a:srgbClr val="FFD558"/>
                </a:solidFill>
              </p:spPr>
              <p:txBody>
                <a:bodyPr wrap="square" lIns="0" tIns="0" rIns="0" bIns="0" rtlCol="0"/>
                <a:lstStyle/>
                <a:p>
                  <a:endParaRPr/>
                </a:p>
              </p:txBody>
            </p:sp>
            <p:sp>
              <p:nvSpPr>
                <p:cNvPr id="177" name="object 177"/>
                <p:cNvSpPr/>
                <p:nvPr/>
              </p:nvSpPr>
              <p:spPr>
                <a:xfrm>
                  <a:off x="2595293" y="3818244"/>
                  <a:ext cx="198012" cy="146957"/>
                </a:xfrm>
                <a:prstGeom prst="rect">
                  <a:avLst/>
                </a:prstGeom>
                <a:blipFill>
                  <a:blip r:embed="rId3" cstate="print"/>
                  <a:stretch>
                    <a:fillRect/>
                  </a:stretch>
                </a:blipFill>
              </p:spPr>
              <p:txBody>
                <a:bodyPr wrap="square" lIns="0" tIns="0" rIns="0" bIns="0" rtlCol="0"/>
                <a:lstStyle/>
                <a:p>
                  <a:endParaRPr/>
                </a:p>
              </p:txBody>
            </p:sp>
            <p:sp>
              <p:nvSpPr>
                <p:cNvPr id="178" name="object 178"/>
                <p:cNvSpPr/>
                <p:nvPr/>
              </p:nvSpPr>
              <p:spPr>
                <a:xfrm>
                  <a:off x="2595118" y="1978040"/>
                  <a:ext cx="215198" cy="222777"/>
                </a:xfrm>
                <a:prstGeom prst="rect">
                  <a:avLst/>
                </a:prstGeom>
                <a:blipFill>
                  <a:blip r:embed="rId4" cstate="print"/>
                  <a:stretch>
                    <a:fillRect/>
                  </a:stretch>
                </a:blipFill>
              </p:spPr>
              <p:txBody>
                <a:bodyPr wrap="square" lIns="0" tIns="0" rIns="0" bIns="0" rtlCol="0"/>
                <a:lstStyle/>
                <a:p>
                  <a:endParaRPr/>
                </a:p>
              </p:txBody>
            </p:sp>
            <p:sp>
              <p:nvSpPr>
                <p:cNvPr id="179" name="object 179"/>
                <p:cNvSpPr/>
                <p:nvPr/>
              </p:nvSpPr>
              <p:spPr>
                <a:xfrm>
                  <a:off x="1853928" y="2811646"/>
                  <a:ext cx="215194" cy="222781"/>
                </a:xfrm>
                <a:prstGeom prst="rect">
                  <a:avLst/>
                </a:prstGeom>
                <a:blipFill>
                  <a:blip r:embed="rId5" cstate="print"/>
                  <a:stretch>
                    <a:fillRect/>
                  </a:stretch>
                </a:blipFill>
              </p:spPr>
              <p:txBody>
                <a:bodyPr wrap="square" lIns="0" tIns="0" rIns="0" bIns="0" rtlCol="0"/>
                <a:lstStyle/>
                <a:p>
                  <a:endParaRPr/>
                </a:p>
              </p:txBody>
            </p:sp>
            <p:sp>
              <p:nvSpPr>
                <p:cNvPr id="180" name="object 180"/>
                <p:cNvSpPr/>
                <p:nvPr/>
              </p:nvSpPr>
              <p:spPr>
                <a:xfrm>
                  <a:off x="2595118" y="137782"/>
                  <a:ext cx="215198" cy="222781"/>
                </a:xfrm>
                <a:prstGeom prst="rect">
                  <a:avLst/>
                </a:prstGeom>
                <a:blipFill>
                  <a:blip r:embed="rId4" cstate="print"/>
                  <a:stretch>
                    <a:fillRect/>
                  </a:stretch>
                </a:blipFill>
              </p:spPr>
              <p:txBody>
                <a:bodyPr wrap="square" lIns="0" tIns="0" rIns="0" bIns="0" rtlCol="0"/>
                <a:lstStyle/>
                <a:p>
                  <a:endParaRPr/>
                </a:p>
              </p:txBody>
            </p:sp>
            <p:sp>
              <p:nvSpPr>
                <p:cNvPr id="181" name="object 181"/>
                <p:cNvSpPr/>
                <p:nvPr/>
              </p:nvSpPr>
              <p:spPr>
                <a:xfrm>
                  <a:off x="3370897" y="2811646"/>
                  <a:ext cx="215199" cy="222781"/>
                </a:xfrm>
                <a:prstGeom prst="rect">
                  <a:avLst/>
                </a:prstGeom>
                <a:blipFill>
                  <a:blip r:embed="rId4" cstate="print"/>
                  <a:stretch>
                    <a:fillRect/>
                  </a:stretch>
                </a:blipFill>
              </p:spPr>
              <p:txBody>
                <a:bodyPr wrap="square" lIns="0" tIns="0" rIns="0" bIns="0" rtlCol="0"/>
                <a:lstStyle/>
                <a:p>
                  <a:endParaRPr/>
                </a:p>
              </p:txBody>
            </p:sp>
            <p:sp>
              <p:nvSpPr>
                <p:cNvPr id="182" name="object 182"/>
                <p:cNvSpPr/>
                <p:nvPr/>
              </p:nvSpPr>
              <p:spPr>
                <a:xfrm>
                  <a:off x="3370897" y="971388"/>
                  <a:ext cx="215199" cy="222777"/>
                </a:xfrm>
                <a:prstGeom prst="rect">
                  <a:avLst/>
                </a:prstGeom>
                <a:blipFill>
                  <a:blip r:embed="rId4" cstate="print"/>
                  <a:stretch>
                    <a:fillRect/>
                  </a:stretch>
                </a:blipFill>
              </p:spPr>
              <p:txBody>
                <a:bodyPr wrap="square" lIns="0" tIns="0" rIns="0" bIns="0" rtlCol="0"/>
                <a:lstStyle/>
                <a:p>
                  <a:endParaRPr/>
                </a:p>
              </p:txBody>
            </p:sp>
            <p:sp>
              <p:nvSpPr>
                <p:cNvPr id="183" name="object 183"/>
                <p:cNvSpPr/>
                <p:nvPr/>
              </p:nvSpPr>
              <p:spPr>
                <a:xfrm>
                  <a:off x="1853928" y="971388"/>
                  <a:ext cx="215194" cy="222777"/>
                </a:xfrm>
                <a:prstGeom prst="rect">
                  <a:avLst/>
                </a:prstGeom>
                <a:blipFill>
                  <a:blip r:embed="rId5" cstate="print"/>
                  <a:stretch>
                    <a:fillRect/>
                  </a:stretch>
                </a:blipFill>
              </p:spPr>
              <p:txBody>
                <a:bodyPr wrap="square" lIns="0" tIns="0" rIns="0" bIns="0" rtlCol="0"/>
                <a:lstStyle/>
                <a:p>
                  <a:endParaRPr/>
                </a:p>
              </p:txBody>
            </p:sp>
            <p:sp>
              <p:nvSpPr>
                <p:cNvPr id="184" name="object 184"/>
                <p:cNvSpPr/>
                <p:nvPr/>
              </p:nvSpPr>
              <p:spPr>
                <a:xfrm>
                  <a:off x="336954" y="971388"/>
                  <a:ext cx="215202" cy="222777"/>
                </a:xfrm>
                <a:prstGeom prst="rect">
                  <a:avLst/>
                </a:prstGeom>
                <a:blipFill>
                  <a:blip r:embed="rId6" cstate="print"/>
                  <a:stretch>
                    <a:fillRect/>
                  </a:stretch>
                </a:blipFill>
              </p:spPr>
              <p:txBody>
                <a:bodyPr wrap="square" lIns="0" tIns="0" rIns="0" bIns="0" rtlCol="0"/>
                <a:lstStyle/>
                <a:p>
                  <a:endParaRPr/>
                </a:p>
              </p:txBody>
            </p:sp>
            <p:sp>
              <p:nvSpPr>
                <p:cNvPr id="185" name="object 185"/>
                <p:cNvSpPr/>
                <p:nvPr/>
              </p:nvSpPr>
              <p:spPr>
                <a:xfrm>
                  <a:off x="336954" y="2811646"/>
                  <a:ext cx="215203" cy="222781"/>
                </a:xfrm>
                <a:prstGeom prst="rect">
                  <a:avLst/>
                </a:prstGeom>
                <a:blipFill>
                  <a:blip r:embed="rId6" cstate="print"/>
                  <a:stretch>
                    <a:fillRect/>
                  </a:stretch>
                </a:blipFill>
              </p:spPr>
              <p:txBody>
                <a:bodyPr wrap="square" lIns="0" tIns="0" rIns="0" bIns="0" rtlCol="0"/>
                <a:lstStyle/>
                <a:p>
                  <a:endParaRPr/>
                </a:p>
              </p:txBody>
            </p:sp>
            <p:sp>
              <p:nvSpPr>
                <p:cNvPr id="186" name="object 186"/>
                <p:cNvSpPr/>
                <p:nvPr/>
              </p:nvSpPr>
              <p:spPr>
                <a:xfrm>
                  <a:off x="1078149" y="137782"/>
                  <a:ext cx="215194" cy="222781"/>
                </a:xfrm>
                <a:prstGeom prst="rect">
                  <a:avLst/>
                </a:prstGeom>
                <a:blipFill>
                  <a:blip r:embed="rId7" cstate="print"/>
                  <a:stretch>
                    <a:fillRect/>
                  </a:stretch>
                </a:blipFill>
              </p:spPr>
              <p:txBody>
                <a:bodyPr wrap="square" lIns="0" tIns="0" rIns="0" bIns="0" rtlCol="0"/>
                <a:lstStyle/>
                <a:p>
                  <a:endParaRPr/>
                </a:p>
              </p:txBody>
            </p:sp>
            <p:sp>
              <p:nvSpPr>
                <p:cNvPr id="187" name="object 187"/>
                <p:cNvSpPr/>
                <p:nvPr/>
              </p:nvSpPr>
              <p:spPr>
                <a:xfrm>
                  <a:off x="1078149" y="3818297"/>
                  <a:ext cx="215194" cy="222781"/>
                </a:xfrm>
                <a:prstGeom prst="rect">
                  <a:avLst/>
                </a:prstGeom>
                <a:blipFill>
                  <a:blip r:embed="rId8" cstate="print"/>
                  <a:stretch>
                    <a:fillRect/>
                  </a:stretch>
                </a:blipFill>
              </p:spPr>
              <p:txBody>
                <a:bodyPr wrap="square" lIns="0" tIns="0" rIns="0" bIns="0" rtlCol="0"/>
                <a:lstStyle/>
                <a:p>
                  <a:endParaRPr/>
                </a:p>
              </p:txBody>
            </p:sp>
            <p:sp>
              <p:nvSpPr>
                <p:cNvPr id="188" name="object 188"/>
                <p:cNvSpPr/>
                <p:nvPr/>
              </p:nvSpPr>
              <p:spPr>
                <a:xfrm>
                  <a:off x="1078149" y="1978040"/>
                  <a:ext cx="215194" cy="222777"/>
                </a:xfrm>
                <a:prstGeom prst="rect">
                  <a:avLst/>
                </a:prstGeom>
                <a:blipFill>
                  <a:blip r:embed="rId7" cstate="print"/>
                  <a:stretch>
                    <a:fillRect/>
                  </a:stretch>
                </a:blipFill>
              </p:spPr>
              <p:txBody>
                <a:bodyPr wrap="square" lIns="0" tIns="0" rIns="0" bIns="0" rtlCol="0"/>
                <a:lstStyle/>
                <a:p>
                  <a:endParaRPr/>
                </a:p>
              </p:txBody>
            </p:sp>
            <p:sp>
              <p:nvSpPr>
                <p:cNvPr id="202" name="object 202"/>
                <p:cNvSpPr/>
                <p:nvPr/>
              </p:nvSpPr>
              <p:spPr>
                <a:xfrm>
                  <a:off x="4807082" y="0"/>
                  <a:ext cx="582930" cy="713105"/>
                </a:xfrm>
                <a:custGeom>
                  <a:avLst/>
                  <a:gdLst/>
                  <a:ahLst/>
                  <a:cxnLst/>
                  <a:rect l="l" t="t" r="r" b="b"/>
                  <a:pathLst>
                    <a:path w="582929" h="713105">
                      <a:moveTo>
                        <a:pt x="23614" y="565165"/>
                      </a:moveTo>
                      <a:lnTo>
                        <a:pt x="4024" y="545121"/>
                      </a:lnTo>
                      <a:lnTo>
                        <a:pt x="6522" y="537688"/>
                      </a:lnTo>
                      <a:lnTo>
                        <a:pt x="67155" y="454982"/>
                      </a:lnTo>
                      <a:lnTo>
                        <a:pt x="112494" y="399288"/>
                      </a:lnTo>
                      <a:lnTo>
                        <a:pt x="213616" y="279800"/>
                      </a:lnTo>
                      <a:lnTo>
                        <a:pt x="260308" y="225131"/>
                      </a:lnTo>
                      <a:lnTo>
                        <a:pt x="262964" y="222837"/>
                      </a:lnTo>
                      <a:lnTo>
                        <a:pt x="265138" y="219578"/>
                      </a:lnTo>
                      <a:lnTo>
                        <a:pt x="268062" y="215719"/>
                      </a:lnTo>
                      <a:lnTo>
                        <a:pt x="221930" y="198808"/>
                      </a:lnTo>
                      <a:lnTo>
                        <a:pt x="178749" y="176789"/>
                      </a:lnTo>
                      <a:lnTo>
                        <a:pt x="136962" y="152468"/>
                      </a:lnTo>
                      <a:lnTo>
                        <a:pt x="95014" y="128648"/>
                      </a:lnTo>
                      <a:lnTo>
                        <a:pt x="31280" y="96894"/>
                      </a:lnTo>
                      <a:lnTo>
                        <a:pt x="15246" y="89543"/>
                      </a:lnTo>
                      <a:lnTo>
                        <a:pt x="6991" y="84888"/>
                      </a:lnTo>
                      <a:lnTo>
                        <a:pt x="1887" y="80193"/>
                      </a:lnTo>
                      <a:lnTo>
                        <a:pt x="0" y="75388"/>
                      </a:lnTo>
                      <a:lnTo>
                        <a:pt x="1393" y="70398"/>
                      </a:lnTo>
                      <a:lnTo>
                        <a:pt x="6354" y="65237"/>
                      </a:lnTo>
                      <a:lnTo>
                        <a:pt x="12068" y="63689"/>
                      </a:lnTo>
                      <a:lnTo>
                        <a:pt x="18189" y="64625"/>
                      </a:lnTo>
                      <a:lnTo>
                        <a:pt x="73356" y="87727"/>
                      </a:lnTo>
                      <a:lnTo>
                        <a:pt x="121803" y="109536"/>
                      </a:lnTo>
                      <a:lnTo>
                        <a:pt x="194639" y="147521"/>
                      </a:lnTo>
                      <a:lnTo>
                        <a:pt x="219017" y="160013"/>
                      </a:lnTo>
                      <a:lnTo>
                        <a:pt x="231899" y="165821"/>
                      </a:lnTo>
                      <a:lnTo>
                        <a:pt x="245326" y="171186"/>
                      </a:lnTo>
                      <a:lnTo>
                        <a:pt x="274220" y="182127"/>
                      </a:lnTo>
                      <a:lnTo>
                        <a:pt x="367870" y="153570"/>
                      </a:lnTo>
                      <a:lnTo>
                        <a:pt x="337543" y="191750"/>
                      </a:lnTo>
                      <a:lnTo>
                        <a:pt x="335673" y="194175"/>
                      </a:lnTo>
                      <a:lnTo>
                        <a:pt x="334025" y="196717"/>
                      </a:lnTo>
                      <a:lnTo>
                        <a:pt x="331391" y="200302"/>
                      </a:lnTo>
                      <a:lnTo>
                        <a:pt x="374613" y="221480"/>
                      </a:lnTo>
                      <a:lnTo>
                        <a:pt x="377639" y="222922"/>
                      </a:lnTo>
                      <a:lnTo>
                        <a:pt x="326459" y="238528"/>
                      </a:lnTo>
                      <a:lnTo>
                        <a:pt x="326794" y="240466"/>
                      </a:lnTo>
                      <a:lnTo>
                        <a:pt x="291559" y="251211"/>
                      </a:lnTo>
                      <a:lnTo>
                        <a:pt x="289601" y="252735"/>
                      </a:lnTo>
                      <a:lnTo>
                        <a:pt x="287746" y="254599"/>
                      </a:lnTo>
                      <a:lnTo>
                        <a:pt x="286010" y="256241"/>
                      </a:lnTo>
                      <a:lnTo>
                        <a:pt x="157664" y="405298"/>
                      </a:lnTo>
                      <a:lnTo>
                        <a:pt x="125792" y="442898"/>
                      </a:lnTo>
                      <a:lnTo>
                        <a:pt x="89928" y="487565"/>
                      </a:lnTo>
                      <a:lnTo>
                        <a:pt x="54847" y="532967"/>
                      </a:lnTo>
                      <a:lnTo>
                        <a:pt x="45604" y="545291"/>
                      </a:lnTo>
                      <a:lnTo>
                        <a:pt x="40930" y="551451"/>
                      </a:lnTo>
                      <a:lnTo>
                        <a:pt x="36029" y="557438"/>
                      </a:lnTo>
                      <a:lnTo>
                        <a:pt x="30056" y="562586"/>
                      </a:lnTo>
                      <a:lnTo>
                        <a:pt x="23614" y="565165"/>
                      </a:lnTo>
                      <a:close/>
                    </a:path>
                    <a:path w="582929" h="713105">
                      <a:moveTo>
                        <a:pt x="367870" y="153570"/>
                      </a:moveTo>
                      <a:lnTo>
                        <a:pt x="274220" y="182127"/>
                      </a:lnTo>
                      <a:lnTo>
                        <a:pt x="272790" y="175631"/>
                      </a:lnTo>
                      <a:lnTo>
                        <a:pt x="272072" y="172025"/>
                      </a:lnTo>
                      <a:lnTo>
                        <a:pt x="257223" y="113686"/>
                      </a:lnTo>
                      <a:lnTo>
                        <a:pt x="228192" y="0"/>
                      </a:lnTo>
                      <a:lnTo>
                        <a:pt x="264476" y="0"/>
                      </a:lnTo>
                      <a:lnTo>
                        <a:pt x="279854" y="61341"/>
                      </a:lnTo>
                      <a:lnTo>
                        <a:pt x="284806" y="80788"/>
                      </a:lnTo>
                      <a:lnTo>
                        <a:pt x="291194" y="105437"/>
                      </a:lnTo>
                      <a:lnTo>
                        <a:pt x="304418" y="155856"/>
                      </a:lnTo>
                      <a:lnTo>
                        <a:pt x="305779" y="159706"/>
                      </a:lnTo>
                      <a:lnTo>
                        <a:pt x="307279" y="164627"/>
                      </a:lnTo>
                      <a:lnTo>
                        <a:pt x="375648" y="143779"/>
                      </a:lnTo>
                      <a:lnTo>
                        <a:pt x="367870" y="153570"/>
                      </a:lnTo>
                      <a:close/>
                    </a:path>
                    <a:path w="582929" h="713105">
                      <a:moveTo>
                        <a:pt x="375648" y="143779"/>
                      </a:moveTo>
                      <a:lnTo>
                        <a:pt x="307279" y="164627"/>
                      </a:lnTo>
                      <a:lnTo>
                        <a:pt x="308948" y="163377"/>
                      </a:lnTo>
                      <a:lnTo>
                        <a:pt x="310736" y="161904"/>
                      </a:lnTo>
                      <a:lnTo>
                        <a:pt x="312182" y="160536"/>
                      </a:lnTo>
                      <a:lnTo>
                        <a:pt x="441506" y="0"/>
                      </a:lnTo>
                      <a:lnTo>
                        <a:pt x="491816" y="0"/>
                      </a:lnTo>
                      <a:lnTo>
                        <a:pt x="393984" y="120786"/>
                      </a:lnTo>
                      <a:lnTo>
                        <a:pt x="375648" y="143779"/>
                      </a:lnTo>
                      <a:close/>
                    </a:path>
                    <a:path w="582929" h="713105">
                      <a:moveTo>
                        <a:pt x="572010" y="339656"/>
                      </a:moveTo>
                      <a:lnTo>
                        <a:pt x="555659" y="339820"/>
                      </a:lnTo>
                      <a:lnTo>
                        <a:pt x="548144" y="338403"/>
                      </a:lnTo>
                      <a:lnTo>
                        <a:pt x="541119" y="335537"/>
                      </a:lnTo>
                      <a:lnTo>
                        <a:pt x="489527" y="314979"/>
                      </a:lnTo>
                      <a:lnTo>
                        <a:pt x="438318" y="293557"/>
                      </a:lnTo>
                      <a:lnTo>
                        <a:pt x="387875" y="270406"/>
                      </a:lnTo>
                      <a:lnTo>
                        <a:pt x="338581" y="244662"/>
                      </a:lnTo>
                      <a:lnTo>
                        <a:pt x="335195" y="242727"/>
                      </a:lnTo>
                      <a:lnTo>
                        <a:pt x="331520" y="241065"/>
                      </a:lnTo>
                      <a:lnTo>
                        <a:pt x="326459" y="238528"/>
                      </a:lnTo>
                      <a:lnTo>
                        <a:pt x="377639" y="222922"/>
                      </a:lnTo>
                      <a:lnTo>
                        <a:pt x="396059" y="231701"/>
                      </a:lnTo>
                      <a:lnTo>
                        <a:pt x="417832" y="241360"/>
                      </a:lnTo>
                      <a:lnTo>
                        <a:pt x="452788" y="255819"/>
                      </a:lnTo>
                      <a:lnTo>
                        <a:pt x="558718" y="297900"/>
                      </a:lnTo>
                      <a:lnTo>
                        <a:pt x="563572" y="299758"/>
                      </a:lnTo>
                      <a:lnTo>
                        <a:pt x="568188" y="302060"/>
                      </a:lnTo>
                      <a:lnTo>
                        <a:pt x="572566" y="304805"/>
                      </a:lnTo>
                      <a:lnTo>
                        <a:pt x="577499" y="308891"/>
                      </a:lnTo>
                      <a:lnTo>
                        <a:pt x="580884" y="313744"/>
                      </a:lnTo>
                      <a:lnTo>
                        <a:pt x="582418" y="319406"/>
                      </a:lnTo>
                      <a:lnTo>
                        <a:pt x="581799" y="325915"/>
                      </a:lnTo>
                      <a:lnTo>
                        <a:pt x="579404" y="335176"/>
                      </a:lnTo>
                      <a:lnTo>
                        <a:pt x="572010" y="339656"/>
                      </a:lnTo>
                      <a:close/>
                    </a:path>
                    <a:path w="582929" h="713105">
                      <a:moveTo>
                        <a:pt x="420822" y="709950"/>
                      </a:moveTo>
                      <a:lnTo>
                        <a:pt x="387058" y="670933"/>
                      </a:lnTo>
                      <a:lnTo>
                        <a:pt x="373432" y="616276"/>
                      </a:lnTo>
                      <a:lnTo>
                        <a:pt x="324814" y="397712"/>
                      </a:lnTo>
                      <a:lnTo>
                        <a:pt x="306004" y="312657"/>
                      </a:lnTo>
                      <a:lnTo>
                        <a:pt x="294870" y="262071"/>
                      </a:lnTo>
                      <a:lnTo>
                        <a:pt x="293633" y="257626"/>
                      </a:lnTo>
                      <a:lnTo>
                        <a:pt x="291559" y="251211"/>
                      </a:lnTo>
                      <a:lnTo>
                        <a:pt x="326794" y="240466"/>
                      </a:lnTo>
                      <a:lnTo>
                        <a:pt x="327189" y="242757"/>
                      </a:lnTo>
                      <a:lnTo>
                        <a:pt x="327521" y="245067"/>
                      </a:lnTo>
                      <a:lnTo>
                        <a:pt x="328248" y="248369"/>
                      </a:lnTo>
                      <a:lnTo>
                        <a:pt x="382162" y="484611"/>
                      </a:lnTo>
                      <a:lnTo>
                        <a:pt x="403783" y="579611"/>
                      </a:lnTo>
                      <a:lnTo>
                        <a:pt x="414568" y="627100"/>
                      </a:lnTo>
                      <a:lnTo>
                        <a:pt x="423929" y="669314"/>
                      </a:lnTo>
                      <a:lnTo>
                        <a:pt x="427095" y="684298"/>
                      </a:lnTo>
                      <a:lnTo>
                        <a:pt x="427955" y="688116"/>
                      </a:lnTo>
                      <a:lnTo>
                        <a:pt x="429270" y="693650"/>
                      </a:lnTo>
                      <a:lnTo>
                        <a:pt x="427473" y="697537"/>
                      </a:lnTo>
                      <a:lnTo>
                        <a:pt x="425186" y="702871"/>
                      </a:lnTo>
                      <a:lnTo>
                        <a:pt x="420822" y="709950"/>
                      </a:lnTo>
                      <a:close/>
                    </a:path>
                  </a:pathLst>
                </a:custGeom>
                <a:solidFill>
                  <a:srgbClr val="000000"/>
                </a:solidFill>
              </p:spPr>
              <p:txBody>
                <a:bodyPr wrap="square" lIns="0" tIns="0" rIns="0" bIns="0" rtlCol="0"/>
                <a:lstStyle/>
                <a:p>
                  <a:endParaRPr/>
                </a:p>
              </p:txBody>
            </p:sp>
            <p:sp>
              <p:nvSpPr>
                <p:cNvPr id="222" name="object 222"/>
                <p:cNvSpPr/>
                <p:nvPr/>
              </p:nvSpPr>
              <p:spPr>
                <a:xfrm>
                  <a:off x="2347026" y="950282"/>
                  <a:ext cx="833119" cy="638175"/>
                </a:xfrm>
                <a:custGeom>
                  <a:avLst/>
                  <a:gdLst/>
                  <a:ahLst/>
                  <a:cxnLst/>
                  <a:rect l="l" t="t" r="r" b="b"/>
                  <a:pathLst>
                    <a:path w="833119" h="638175">
                      <a:moveTo>
                        <a:pt x="432240" y="259191"/>
                      </a:moveTo>
                      <a:lnTo>
                        <a:pt x="421919" y="332487"/>
                      </a:lnTo>
                      <a:lnTo>
                        <a:pt x="416634" y="331307"/>
                      </a:lnTo>
                      <a:lnTo>
                        <a:pt x="414789" y="330857"/>
                      </a:lnTo>
                      <a:lnTo>
                        <a:pt x="412802" y="330453"/>
                      </a:lnTo>
                      <a:lnTo>
                        <a:pt x="265703" y="302793"/>
                      </a:lnTo>
                      <a:lnTo>
                        <a:pt x="219547" y="294038"/>
                      </a:lnTo>
                      <a:lnTo>
                        <a:pt x="171559" y="284798"/>
                      </a:lnTo>
                      <a:lnTo>
                        <a:pt x="123612" y="275372"/>
                      </a:lnTo>
                      <a:lnTo>
                        <a:pt x="67959" y="262193"/>
                      </a:lnTo>
                      <a:lnTo>
                        <a:pt x="39289" y="254577"/>
                      </a:lnTo>
                      <a:lnTo>
                        <a:pt x="12504" y="247612"/>
                      </a:lnTo>
                      <a:lnTo>
                        <a:pt x="10003" y="246988"/>
                      </a:lnTo>
                      <a:lnTo>
                        <a:pt x="6814" y="246403"/>
                      </a:lnTo>
                      <a:lnTo>
                        <a:pt x="5436" y="244575"/>
                      </a:lnTo>
                      <a:lnTo>
                        <a:pt x="3044" y="241244"/>
                      </a:lnTo>
                      <a:lnTo>
                        <a:pt x="0" y="236732"/>
                      </a:lnTo>
                      <a:lnTo>
                        <a:pt x="1474" y="230134"/>
                      </a:lnTo>
                      <a:lnTo>
                        <a:pt x="6065" y="226561"/>
                      </a:lnTo>
                      <a:lnTo>
                        <a:pt x="13866" y="224393"/>
                      </a:lnTo>
                      <a:lnTo>
                        <a:pt x="19058" y="225260"/>
                      </a:lnTo>
                      <a:lnTo>
                        <a:pt x="23545" y="226300"/>
                      </a:lnTo>
                      <a:lnTo>
                        <a:pt x="43652" y="230791"/>
                      </a:lnTo>
                      <a:lnTo>
                        <a:pt x="80893" y="239295"/>
                      </a:lnTo>
                      <a:lnTo>
                        <a:pt x="147456" y="252659"/>
                      </a:lnTo>
                      <a:lnTo>
                        <a:pt x="194853" y="261904"/>
                      </a:lnTo>
                      <a:lnTo>
                        <a:pt x="340412" y="289998"/>
                      </a:lnTo>
                      <a:lnTo>
                        <a:pt x="413478" y="303395"/>
                      </a:lnTo>
                      <a:lnTo>
                        <a:pt x="416570" y="303695"/>
                      </a:lnTo>
                      <a:lnTo>
                        <a:pt x="420445" y="304240"/>
                      </a:lnTo>
                      <a:lnTo>
                        <a:pt x="427980" y="250731"/>
                      </a:lnTo>
                      <a:lnTo>
                        <a:pt x="432240" y="259191"/>
                      </a:lnTo>
                      <a:close/>
                    </a:path>
                    <a:path w="833119" h="638175">
                      <a:moveTo>
                        <a:pt x="427980" y="250731"/>
                      </a:moveTo>
                      <a:lnTo>
                        <a:pt x="420445" y="304240"/>
                      </a:lnTo>
                      <a:lnTo>
                        <a:pt x="420118" y="302697"/>
                      </a:lnTo>
                      <a:lnTo>
                        <a:pt x="419675" y="301001"/>
                      </a:lnTo>
                      <a:lnTo>
                        <a:pt x="419195" y="299573"/>
                      </a:lnTo>
                      <a:lnTo>
                        <a:pt x="300067" y="58759"/>
                      </a:lnTo>
                      <a:lnTo>
                        <a:pt x="291614" y="41967"/>
                      </a:lnTo>
                      <a:lnTo>
                        <a:pt x="287624" y="33483"/>
                      </a:lnTo>
                      <a:lnTo>
                        <a:pt x="284135" y="24802"/>
                      </a:lnTo>
                      <a:lnTo>
                        <a:pt x="282195" y="19220"/>
                      </a:lnTo>
                      <a:lnTo>
                        <a:pt x="283076" y="11995"/>
                      </a:lnTo>
                      <a:lnTo>
                        <a:pt x="284323" y="6045"/>
                      </a:lnTo>
                      <a:lnTo>
                        <a:pt x="284966" y="3413"/>
                      </a:lnTo>
                      <a:lnTo>
                        <a:pt x="290073" y="49"/>
                      </a:lnTo>
                      <a:lnTo>
                        <a:pt x="293069" y="63"/>
                      </a:lnTo>
                      <a:lnTo>
                        <a:pt x="296485" y="0"/>
                      </a:lnTo>
                      <a:lnTo>
                        <a:pt x="320498" y="35605"/>
                      </a:lnTo>
                      <a:lnTo>
                        <a:pt x="336896" y="66259"/>
                      </a:lnTo>
                      <a:lnTo>
                        <a:pt x="427980" y="250731"/>
                      </a:lnTo>
                      <a:close/>
                    </a:path>
                    <a:path w="833119" h="638175">
                      <a:moveTo>
                        <a:pt x="607968" y="623557"/>
                      </a:moveTo>
                      <a:lnTo>
                        <a:pt x="605980" y="630899"/>
                      </a:lnTo>
                      <a:lnTo>
                        <a:pt x="594087" y="637936"/>
                      </a:lnTo>
                      <a:lnTo>
                        <a:pt x="586679" y="636348"/>
                      </a:lnTo>
                      <a:lnTo>
                        <a:pt x="581359" y="629610"/>
                      </a:lnTo>
                      <a:lnTo>
                        <a:pt x="576346" y="623596"/>
                      </a:lnTo>
                      <a:lnTo>
                        <a:pt x="543748" y="561618"/>
                      </a:lnTo>
                      <a:lnTo>
                        <a:pt x="519866" y="512743"/>
                      </a:lnTo>
                      <a:lnTo>
                        <a:pt x="483220" y="434266"/>
                      </a:lnTo>
                      <a:lnTo>
                        <a:pt x="447122" y="355772"/>
                      </a:lnTo>
                      <a:lnTo>
                        <a:pt x="446391" y="353219"/>
                      </a:lnTo>
                      <a:lnTo>
                        <a:pt x="444840" y="350686"/>
                      </a:lnTo>
                      <a:lnTo>
                        <a:pt x="443115" y="347449"/>
                      </a:lnTo>
                      <a:lnTo>
                        <a:pt x="416664" y="373647"/>
                      </a:lnTo>
                      <a:lnTo>
                        <a:pt x="387635" y="396191"/>
                      </a:lnTo>
                      <a:lnTo>
                        <a:pt x="327589" y="438164"/>
                      </a:lnTo>
                      <a:lnTo>
                        <a:pt x="285257" y="471675"/>
                      </a:lnTo>
                      <a:lnTo>
                        <a:pt x="275047" y="480310"/>
                      </a:lnTo>
                      <a:lnTo>
                        <a:pt x="266570" y="487283"/>
                      </a:lnTo>
                      <a:lnTo>
                        <a:pt x="260791" y="488647"/>
                      </a:lnTo>
                      <a:lnTo>
                        <a:pt x="257402" y="483678"/>
                      </a:lnTo>
                      <a:lnTo>
                        <a:pt x="252558" y="476462"/>
                      </a:lnTo>
                      <a:lnTo>
                        <a:pt x="257375" y="471288"/>
                      </a:lnTo>
                      <a:lnTo>
                        <a:pt x="292421" y="439915"/>
                      </a:lnTo>
                      <a:lnTo>
                        <a:pt x="322994" y="413698"/>
                      </a:lnTo>
                      <a:lnTo>
                        <a:pt x="372540" y="375943"/>
                      </a:lnTo>
                      <a:lnTo>
                        <a:pt x="388971" y="363236"/>
                      </a:lnTo>
                      <a:lnTo>
                        <a:pt x="397106" y="356268"/>
                      </a:lnTo>
                      <a:lnTo>
                        <a:pt x="405110" y="348784"/>
                      </a:lnTo>
                      <a:lnTo>
                        <a:pt x="421919" y="332487"/>
                      </a:lnTo>
                      <a:lnTo>
                        <a:pt x="432240" y="259191"/>
                      </a:lnTo>
                      <a:lnTo>
                        <a:pt x="448854" y="292180"/>
                      </a:lnTo>
                      <a:lnTo>
                        <a:pt x="449927" y="294236"/>
                      </a:lnTo>
                      <a:lnTo>
                        <a:pt x="451153" y="296178"/>
                      </a:lnTo>
                      <a:lnTo>
                        <a:pt x="452781" y="299130"/>
                      </a:lnTo>
                      <a:lnTo>
                        <a:pt x="481243" y="276290"/>
                      </a:lnTo>
                      <a:lnTo>
                        <a:pt x="483207" y="274678"/>
                      </a:lnTo>
                      <a:lnTo>
                        <a:pt x="477567" y="314734"/>
                      </a:lnTo>
                      <a:lnTo>
                        <a:pt x="479011" y="315125"/>
                      </a:lnTo>
                      <a:lnTo>
                        <a:pt x="475127" y="342702"/>
                      </a:lnTo>
                      <a:lnTo>
                        <a:pt x="475551" y="344531"/>
                      </a:lnTo>
                      <a:lnTo>
                        <a:pt x="476242" y="346397"/>
                      </a:lnTo>
                      <a:lnTo>
                        <a:pt x="476819" y="348112"/>
                      </a:lnTo>
                      <a:lnTo>
                        <a:pt x="491016" y="379388"/>
                      </a:lnTo>
                      <a:lnTo>
                        <a:pt x="534594" y="475245"/>
                      </a:lnTo>
                      <a:lnTo>
                        <a:pt x="554208" y="517579"/>
                      </a:lnTo>
                      <a:lnTo>
                        <a:pt x="573522" y="556436"/>
                      </a:lnTo>
                      <a:lnTo>
                        <a:pt x="593593" y="594991"/>
                      </a:lnTo>
                      <a:lnTo>
                        <a:pt x="597120" y="601885"/>
                      </a:lnTo>
                      <a:lnTo>
                        <a:pt x="601218" y="608587"/>
                      </a:lnTo>
                      <a:lnTo>
                        <a:pt x="607968" y="623557"/>
                      </a:lnTo>
                      <a:close/>
                    </a:path>
                    <a:path w="833119" h="638175">
                      <a:moveTo>
                        <a:pt x="626029" y="178840"/>
                      </a:moveTo>
                      <a:lnTo>
                        <a:pt x="620901" y="190096"/>
                      </a:lnTo>
                      <a:lnTo>
                        <a:pt x="617514" y="194791"/>
                      </a:lnTo>
                      <a:lnTo>
                        <a:pt x="613286" y="198688"/>
                      </a:lnTo>
                      <a:lnTo>
                        <a:pt x="582569" y="227460"/>
                      </a:lnTo>
                      <a:lnTo>
                        <a:pt x="551378" y="255694"/>
                      </a:lnTo>
                      <a:lnTo>
                        <a:pt x="519241" y="282851"/>
                      </a:lnTo>
                      <a:lnTo>
                        <a:pt x="485682" y="308391"/>
                      </a:lnTo>
                      <a:lnTo>
                        <a:pt x="483262" y="310092"/>
                      </a:lnTo>
                      <a:lnTo>
                        <a:pt x="480939" y="312078"/>
                      </a:lnTo>
                      <a:lnTo>
                        <a:pt x="477567" y="314734"/>
                      </a:lnTo>
                      <a:lnTo>
                        <a:pt x="483207" y="274678"/>
                      </a:lnTo>
                      <a:lnTo>
                        <a:pt x="495167" y="264865"/>
                      </a:lnTo>
                      <a:lnTo>
                        <a:pt x="508808" y="253037"/>
                      </a:lnTo>
                      <a:lnTo>
                        <a:pt x="529986" y="233712"/>
                      </a:lnTo>
                      <a:lnTo>
                        <a:pt x="592967" y="174593"/>
                      </a:lnTo>
                      <a:lnTo>
                        <a:pt x="595804" y="171862"/>
                      </a:lnTo>
                      <a:lnTo>
                        <a:pt x="598984" y="169363"/>
                      </a:lnTo>
                      <a:lnTo>
                        <a:pt x="602168" y="167314"/>
                      </a:lnTo>
                      <a:lnTo>
                        <a:pt x="607981" y="163777"/>
                      </a:lnTo>
                      <a:lnTo>
                        <a:pt x="614067" y="163137"/>
                      </a:lnTo>
                      <a:lnTo>
                        <a:pt x="625309" y="172342"/>
                      </a:lnTo>
                      <a:lnTo>
                        <a:pt x="626029" y="178840"/>
                      </a:lnTo>
                      <a:close/>
                    </a:path>
                    <a:path w="833119" h="638175">
                      <a:moveTo>
                        <a:pt x="832976" y="400858"/>
                      </a:moveTo>
                      <a:lnTo>
                        <a:pt x="831658" y="408287"/>
                      </a:lnTo>
                      <a:lnTo>
                        <a:pt x="826494" y="412052"/>
                      </a:lnTo>
                      <a:lnTo>
                        <a:pt x="822433" y="413794"/>
                      </a:lnTo>
                      <a:lnTo>
                        <a:pt x="818677" y="415307"/>
                      </a:lnTo>
                      <a:lnTo>
                        <a:pt x="812915" y="414608"/>
                      </a:lnTo>
                      <a:lnTo>
                        <a:pt x="767117" y="406285"/>
                      </a:lnTo>
                      <a:lnTo>
                        <a:pt x="571559" y="363393"/>
                      </a:lnTo>
                      <a:lnTo>
                        <a:pt x="483680" y="343906"/>
                      </a:lnTo>
                      <a:lnTo>
                        <a:pt x="480755" y="343379"/>
                      </a:lnTo>
                      <a:lnTo>
                        <a:pt x="475127" y="342702"/>
                      </a:lnTo>
                      <a:lnTo>
                        <a:pt x="479011" y="315125"/>
                      </a:lnTo>
                      <a:lnTo>
                        <a:pt x="480586" y="315551"/>
                      </a:lnTo>
                      <a:lnTo>
                        <a:pt x="482417" y="316098"/>
                      </a:lnTo>
                      <a:lnTo>
                        <a:pt x="487788" y="317268"/>
                      </a:lnTo>
                      <a:lnTo>
                        <a:pt x="677235" y="357863"/>
                      </a:lnTo>
                      <a:lnTo>
                        <a:pt x="773827" y="378638"/>
                      </a:lnTo>
                      <a:lnTo>
                        <a:pt x="817295" y="388349"/>
                      </a:lnTo>
                      <a:lnTo>
                        <a:pt x="820204" y="388980"/>
                      </a:lnTo>
                      <a:lnTo>
                        <a:pt x="824442" y="389849"/>
                      </a:lnTo>
                      <a:lnTo>
                        <a:pt x="826547" y="392323"/>
                      </a:lnTo>
                      <a:lnTo>
                        <a:pt x="829493" y="395596"/>
                      </a:lnTo>
                      <a:lnTo>
                        <a:pt x="832976" y="400858"/>
                      </a:lnTo>
                      <a:close/>
                    </a:path>
                  </a:pathLst>
                </a:custGeom>
                <a:solidFill>
                  <a:srgbClr val="000000"/>
                </a:solidFill>
              </p:spPr>
              <p:txBody>
                <a:bodyPr wrap="square" lIns="0" tIns="0" rIns="0" bIns="0" rtlCol="0"/>
                <a:lstStyle/>
                <a:p>
                  <a:endParaRPr/>
                </a:p>
              </p:txBody>
            </p:sp>
          </p:grpSp>
        </p:grpSp>
        <p:grpSp>
          <p:nvGrpSpPr>
            <p:cNvPr id="7173" name="Group 7172">
              <a:extLst>
                <a:ext uri="{FF2B5EF4-FFF2-40B4-BE49-F238E27FC236}">
                  <a16:creationId xmlns:a16="http://schemas.microsoft.com/office/drawing/2014/main" id="{D2337B6B-8BDB-C3C3-2416-E3205EB4B711}"/>
                </a:ext>
              </a:extLst>
            </p:cNvPr>
            <p:cNvGrpSpPr/>
            <p:nvPr/>
          </p:nvGrpSpPr>
          <p:grpSpPr>
            <a:xfrm>
              <a:off x="13156480" y="6381731"/>
              <a:ext cx="5132070" cy="3905885"/>
              <a:chOff x="13156480" y="6381731"/>
              <a:chExt cx="5132070" cy="3905885"/>
            </a:xfrm>
          </p:grpSpPr>
          <p:sp>
            <p:nvSpPr>
              <p:cNvPr id="3" name="object 3"/>
              <p:cNvSpPr/>
              <p:nvPr/>
            </p:nvSpPr>
            <p:spPr>
              <a:xfrm>
                <a:off x="13156480" y="6381731"/>
                <a:ext cx="5132070" cy="3905885"/>
              </a:xfrm>
              <a:custGeom>
                <a:avLst/>
                <a:gdLst/>
                <a:ahLst/>
                <a:cxnLst/>
                <a:rect l="l" t="t" r="r" b="b"/>
                <a:pathLst>
                  <a:path w="5132069" h="3905884">
                    <a:moveTo>
                      <a:pt x="0" y="0"/>
                    </a:moveTo>
                    <a:lnTo>
                      <a:pt x="5131518" y="0"/>
                    </a:lnTo>
                    <a:lnTo>
                      <a:pt x="5131518" y="3905268"/>
                    </a:lnTo>
                    <a:lnTo>
                      <a:pt x="0" y="3905268"/>
                    </a:lnTo>
                    <a:lnTo>
                      <a:pt x="0" y="0"/>
                    </a:lnTo>
                    <a:close/>
                  </a:path>
                </a:pathLst>
              </a:custGeom>
              <a:solidFill>
                <a:srgbClr val="B5DAEC"/>
              </a:solidFill>
            </p:spPr>
            <p:txBody>
              <a:bodyPr wrap="square" lIns="0" tIns="0" rIns="0" bIns="0" rtlCol="0"/>
              <a:lstStyle/>
              <a:p>
                <a:endParaRPr/>
              </a:p>
            </p:txBody>
          </p:sp>
          <p:sp>
            <p:nvSpPr>
              <p:cNvPr id="23" name="object 23"/>
              <p:cNvSpPr/>
              <p:nvPr/>
            </p:nvSpPr>
            <p:spPr>
              <a:xfrm>
                <a:off x="17192228" y="10214245"/>
                <a:ext cx="26034" cy="73025"/>
              </a:xfrm>
              <a:custGeom>
                <a:avLst/>
                <a:gdLst/>
                <a:ahLst/>
                <a:cxnLst/>
                <a:rect l="l" t="t" r="r" b="b"/>
                <a:pathLst>
                  <a:path w="26034" h="73025">
                    <a:moveTo>
                      <a:pt x="25889" y="72754"/>
                    </a:moveTo>
                    <a:lnTo>
                      <a:pt x="0" y="72754"/>
                    </a:lnTo>
                    <a:lnTo>
                      <a:pt x="0" y="0"/>
                    </a:lnTo>
                    <a:lnTo>
                      <a:pt x="25889" y="0"/>
                    </a:lnTo>
                    <a:lnTo>
                      <a:pt x="25889" y="72754"/>
                    </a:lnTo>
                    <a:close/>
                  </a:path>
                </a:pathLst>
              </a:custGeom>
              <a:solidFill>
                <a:srgbClr val="FFF9E7"/>
              </a:solidFill>
            </p:spPr>
            <p:txBody>
              <a:bodyPr wrap="square" lIns="0" tIns="0" rIns="0" bIns="0" rtlCol="0"/>
              <a:lstStyle/>
              <a:p>
                <a:endParaRPr/>
              </a:p>
            </p:txBody>
          </p:sp>
          <p:sp>
            <p:nvSpPr>
              <p:cNvPr id="40" name="object 40"/>
              <p:cNvSpPr/>
              <p:nvPr/>
            </p:nvSpPr>
            <p:spPr>
              <a:xfrm>
                <a:off x="17778184" y="10214246"/>
                <a:ext cx="26034" cy="73025"/>
              </a:xfrm>
              <a:custGeom>
                <a:avLst/>
                <a:gdLst/>
                <a:ahLst/>
                <a:cxnLst/>
                <a:rect l="l" t="t" r="r" b="b"/>
                <a:pathLst>
                  <a:path w="26034" h="73025">
                    <a:moveTo>
                      <a:pt x="25889" y="72753"/>
                    </a:moveTo>
                    <a:lnTo>
                      <a:pt x="0" y="72753"/>
                    </a:lnTo>
                    <a:lnTo>
                      <a:pt x="0" y="0"/>
                    </a:lnTo>
                    <a:lnTo>
                      <a:pt x="25889" y="0"/>
                    </a:lnTo>
                    <a:lnTo>
                      <a:pt x="25889" y="72753"/>
                    </a:lnTo>
                    <a:close/>
                  </a:path>
                </a:pathLst>
              </a:custGeom>
              <a:solidFill>
                <a:srgbClr val="FFF9E7"/>
              </a:solidFill>
            </p:spPr>
            <p:txBody>
              <a:bodyPr wrap="square" lIns="0" tIns="0" rIns="0" bIns="0" rtlCol="0"/>
              <a:lstStyle/>
              <a:p>
                <a:endParaRPr/>
              </a:p>
            </p:txBody>
          </p:sp>
          <p:sp>
            <p:nvSpPr>
              <p:cNvPr id="66" name="object 66"/>
              <p:cNvSpPr/>
              <p:nvPr/>
            </p:nvSpPr>
            <p:spPr>
              <a:xfrm>
                <a:off x="16606253" y="10214245"/>
                <a:ext cx="26034" cy="73025"/>
              </a:xfrm>
              <a:custGeom>
                <a:avLst/>
                <a:gdLst/>
                <a:ahLst/>
                <a:cxnLst/>
                <a:rect l="l" t="t" r="r" b="b"/>
                <a:pathLst>
                  <a:path w="26034" h="73025">
                    <a:moveTo>
                      <a:pt x="25889" y="72753"/>
                    </a:moveTo>
                    <a:lnTo>
                      <a:pt x="0" y="72753"/>
                    </a:lnTo>
                    <a:lnTo>
                      <a:pt x="0" y="0"/>
                    </a:lnTo>
                    <a:lnTo>
                      <a:pt x="25889" y="0"/>
                    </a:lnTo>
                    <a:lnTo>
                      <a:pt x="25889" y="72753"/>
                    </a:lnTo>
                    <a:close/>
                  </a:path>
                </a:pathLst>
              </a:custGeom>
              <a:solidFill>
                <a:srgbClr val="FFF9E7"/>
              </a:solidFill>
            </p:spPr>
            <p:txBody>
              <a:bodyPr wrap="square" lIns="0" tIns="0" rIns="0" bIns="0" rtlCol="0"/>
              <a:lstStyle/>
              <a:p>
                <a:endParaRPr/>
              </a:p>
            </p:txBody>
          </p:sp>
          <p:sp>
            <p:nvSpPr>
              <p:cNvPr id="80" name="object 80"/>
              <p:cNvSpPr/>
              <p:nvPr/>
            </p:nvSpPr>
            <p:spPr>
              <a:xfrm>
                <a:off x="16020296" y="10214245"/>
                <a:ext cx="26034" cy="73025"/>
              </a:xfrm>
              <a:custGeom>
                <a:avLst/>
                <a:gdLst/>
                <a:ahLst/>
                <a:cxnLst/>
                <a:rect l="l" t="t" r="r" b="b"/>
                <a:pathLst>
                  <a:path w="26034" h="73025">
                    <a:moveTo>
                      <a:pt x="25889" y="72753"/>
                    </a:moveTo>
                    <a:lnTo>
                      <a:pt x="0" y="72753"/>
                    </a:lnTo>
                    <a:lnTo>
                      <a:pt x="0" y="0"/>
                    </a:lnTo>
                    <a:lnTo>
                      <a:pt x="25889" y="0"/>
                    </a:lnTo>
                    <a:lnTo>
                      <a:pt x="25889" y="72753"/>
                    </a:lnTo>
                    <a:close/>
                  </a:path>
                </a:pathLst>
              </a:custGeom>
              <a:solidFill>
                <a:srgbClr val="FFF9E7"/>
              </a:solidFill>
            </p:spPr>
            <p:txBody>
              <a:bodyPr wrap="square" lIns="0" tIns="0" rIns="0" bIns="0" rtlCol="0"/>
              <a:lstStyle/>
              <a:p>
                <a:endParaRPr/>
              </a:p>
            </p:txBody>
          </p:sp>
          <p:sp>
            <p:nvSpPr>
              <p:cNvPr id="109" name="object 109"/>
              <p:cNvSpPr/>
              <p:nvPr/>
            </p:nvSpPr>
            <p:spPr>
              <a:xfrm>
                <a:off x="15434330" y="10214245"/>
                <a:ext cx="26034" cy="73025"/>
              </a:xfrm>
              <a:custGeom>
                <a:avLst/>
                <a:gdLst/>
                <a:ahLst/>
                <a:cxnLst/>
                <a:rect l="l" t="t" r="r" b="b"/>
                <a:pathLst>
                  <a:path w="26034" h="73025">
                    <a:moveTo>
                      <a:pt x="25889" y="72753"/>
                    </a:moveTo>
                    <a:lnTo>
                      <a:pt x="0" y="72753"/>
                    </a:lnTo>
                    <a:lnTo>
                      <a:pt x="0" y="0"/>
                    </a:lnTo>
                    <a:lnTo>
                      <a:pt x="25889" y="0"/>
                    </a:lnTo>
                    <a:lnTo>
                      <a:pt x="25889" y="72753"/>
                    </a:lnTo>
                    <a:close/>
                  </a:path>
                </a:pathLst>
              </a:custGeom>
              <a:solidFill>
                <a:srgbClr val="FFF9E7"/>
              </a:solidFill>
            </p:spPr>
            <p:txBody>
              <a:bodyPr wrap="square" lIns="0" tIns="0" rIns="0" bIns="0" rtlCol="0"/>
              <a:lstStyle/>
              <a:p>
                <a:endParaRPr/>
              </a:p>
            </p:txBody>
          </p:sp>
          <p:sp>
            <p:nvSpPr>
              <p:cNvPr id="117" name="object 117"/>
              <p:cNvSpPr/>
              <p:nvPr/>
            </p:nvSpPr>
            <p:spPr>
              <a:xfrm>
                <a:off x="14848374" y="10214245"/>
                <a:ext cx="26034" cy="73025"/>
              </a:xfrm>
              <a:custGeom>
                <a:avLst/>
                <a:gdLst/>
                <a:ahLst/>
                <a:cxnLst/>
                <a:rect l="l" t="t" r="r" b="b"/>
                <a:pathLst>
                  <a:path w="26034" h="73025">
                    <a:moveTo>
                      <a:pt x="25889" y="72753"/>
                    </a:moveTo>
                    <a:lnTo>
                      <a:pt x="0" y="72753"/>
                    </a:lnTo>
                    <a:lnTo>
                      <a:pt x="0" y="0"/>
                    </a:lnTo>
                    <a:lnTo>
                      <a:pt x="25889" y="0"/>
                    </a:lnTo>
                    <a:lnTo>
                      <a:pt x="25889" y="72753"/>
                    </a:lnTo>
                    <a:close/>
                  </a:path>
                </a:pathLst>
              </a:custGeom>
              <a:solidFill>
                <a:srgbClr val="FFF9E7"/>
              </a:solidFill>
            </p:spPr>
            <p:txBody>
              <a:bodyPr wrap="square" lIns="0" tIns="0" rIns="0" bIns="0" rtlCol="0"/>
              <a:lstStyle/>
              <a:p>
                <a:endParaRPr/>
              </a:p>
            </p:txBody>
          </p:sp>
          <p:sp>
            <p:nvSpPr>
              <p:cNvPr id="152" name="object 152"/>
              <p:cNvSpPr/>
              <p:nvPr/>
            </p:nvSpPr>
            <p:spPr>
              <a:xfrm>
                <a:off x="14262408" y="10214245"/>
                <a:ext cx="26034" cy="73025"/>
              </a:xfrm>
              <a:custGeom>
                <a:avLst/>
                <a:gdLst/>
                <a:ahLst/>
                <a:cxnLst/>
                <a:rect l="l" t="t" r="r" b="b"/>
                <a:pathLst>
                  <a:path w="26034" h="73025">
                    <a:moveTo>
                      <a:pt x="25889" y="72754"/>
                    </a:moveTo>
                    <a:lnTo>
                      <a:pt x="0" y="72754"/>
                    </a:lnTo>
                    <a:lnTo>
                      <a:pt x="0" y="0"/>
                    </a:lnTo>
                    <a:lnTo>
                      <a:pt x="25889" y="0"/>
                    </a:lnTo>
                    <a:lnTo>
                      <a:pt x="25889" y="72754"/>
                    </a:lnTo>
                    <a:close/>
                  </a:path>
                </a:pathLst>
              </a:custGeom>
              <a:solidFill>
                <a:srgbClr val="FFF9E7"/>
              </a:solidFill>
            </p:spPr>
            <p:txBody>
              <a:bodyPr wrap="square" lIns="0" tIns="0" rIns="0" bIns="0" rtlCol="0"/>
              <a:lstStyle/>
              <a:p>
                <a:endParaRPr/>
              </a:p>
            </p:txBody>
          </p:sp>
          <p:sp>
            <p:nvSpPr>
              <p:cNvPr id="175" name="object 175"/>
              <p:cNvSpPr/>
              <p:nvPr/>
            </p:nvSpPr>
            <p:spPr>
              <a:xfrm>
                <a:off x="13676444" y="10214245"/>
                <a:ext cx="26034" cy="73025"/>
              </a:xfrm>
              <a:custGeom>
                <a:avLst/>
                <a:gdLst/>
                <a:ahLst/>
                <a:cxnLst/>
                <a:rect l="l" t="t" r="r" b="b"/>
                <a:pathLst>
                  <a:path w="26034" h="73025">
                    <a:moveTo>
                      <a:pt x="25889" y="72753"/>
                    </a:moveTo>
                    <a:lnTo>
                      <a:pt x="0" y="72753"/>
                    </a:lnTo>
                    <a:lnTo>
                      <a:pt x="0" y="0"/>
                    </a:lnTo>
                    <a:lnTo>
                      <a:pt x="25889" y="0"/>
                    </a:lnTo>
                    <a:lnTo>
                      <a:pt x="25889" y="72753"/>
                    </a:lnTo>
                    <a:close/>
                  </a:path>
                </a:pathLst>
              </a:custGeom>
              <a:solidFill>
                <a:srgbClr val="FFF9E7"/>
              </a:solidFill>
            </p:spPr>
            <p:txBody>
              <a:bodyPr wrap="square" lIns="0" tIns="0" rIns="0" bIns="0" rtlCol="0"/>
              <a:lstStyle/>
              <a:p>
                <a:endParaRPr/>
              </a:p>
            </p:txBody>
          </p:sp>
          <p:grpSp>
            <p:nvGrpSpPr>
              <p:cNvPr id="7171" name="Group 7170">
                <a:extLst>
                  <a:ext uri="{FF2B5EF4-FFF2-40B4-BE49-F238E27FC236}">
                    <a16:creationId xmlns:a16="http://schemas.microsoft.com/office/drawing/2014/main" id="{41D3B45E-54F5-1FD9-4F7F-A762C3A70964}"/>
                  </a:ext>
                </a:extLst>
              </p:cNvPr>
              <p:cNvGrpSpPr/>
              <p:nvPr/>
            </p:nvGrpSpPr>
            <p:grpSpPr>
              <a:xfrm>
                <a:off x="13156483" y="6381734"/>
                <a:ext cx="5132032" cy="3652517"/>
                <a:chOff x="13156483" y="6381734"/>
                <a:chExt cx="5132032" cy="3652517"/>
              </a:xfrm>
            </p:grpSpPr>
            <p:sp>
              <p:nvSpPr>
                <p:cNvPr id="4" name="object 4"/>
                <p:cNvSpPr/>
                <p:nvPr/>
              </p:nvSpPr>
              <p:spPr>
                <a:xfrm>
                  <a:off x="13156483" y="8086569"/>
                  <a:ext cx="189865" cy="0"/>
                </a:xfrm>
                <a:custGeom>
                  <a:avLst/>
                  <a:gdLst/>
                  <a:ahLst/>
                  <a:cxnLst/>
                  <a:rect l="l" t="t" r="r" b="b"/>
                  <a:pathLst>
                    <a:path w="189865">
                      <a:moveTo>
                        <a:pt x="0" y="0"/>
                      </a:moveTo>
                      <a:lnTo>
                        <a:pt x="189857" y="0"/>
                      </a:lnTo>
                    </a:path>
                  </a:pathLst>
                </a:custGeom>
                <a:ln w="25889">
                  <a:solidFill>
                    <a:srgbClr val="FFF9E7"/>
                  </a:solidFill>
                </a:ln>
              </p:spPr>
              <p:txBody>
                <a:bodyPr wrap="square" lIns="0" tIns="0" rIns="0" bIns="0" rtlCol="0"/>
                <a:lstStyle/>
                <a:p>
                  <a:endParaRPr/>
                </a:p>
              </p:txBody>
            </p:sp>
            <p:sp>
              <p:nvSpPr>
                <p:cNvPr id="5" name="object 5"/>
                <p:cNvSpPr/>
                <p:nvPr/>
              </p:nvSpPr>
              <p:spPr>
                <a:xfrm>
                  <a:off x="13156483" y="7500604"/>
                  <a:ext cx="189865" cy="0"/>
                </a:xfrm>
                <a:custGeom>
                  <a:avLst/>
                  <a:gdLst/>
                  <a:ahLst/>
                  <a:cxnLst/>
                  <a:rect l="l" t="t" r="r" b="b"/>
                  <a:pathLst>
                    <a:path w="189865">
                      <a:moveTo>
                        <a:pt x="0" y="0"/>
                      </a:moveTo>
                      <a:lnTo>
                        <a:pt x="189857" y="0"/>
                      </a:lnTo>
                    </a:path>
                  </a:pathLst>
                </a:custGeom>
                <a:ln w="25890">
                  <a:solidFill>
                    <a:srgbClr val="FFF9E7"/>
                  </a:solidFill>
                </a:ln>
              </p:spPr>
              <p:txBody>
                <a:bodyPr wrap="square" lIns="0" tIns="0" rIns="0" bIns="0" rtlCol="0"/>
                <a:lstStyle/>
                <a:p>
                  <a:endParaRPr/>
                </a:p>
              </p:txBody>
            </p:sp>
            <p:sp>
              <p:nvSpPr>
                <p:cNvPr id="6" name="object 6"/>
                <p:cNvSpPr/>
                <p:nvPr/>
              </p:nvSpPr>
              <p:spPr>
                <a:xfrm>
                  <a:off x="13156483" y="6914639"/>
                  <a:ext cx="189865" cy="0"/>
                </a:xfrm>
                <a:custGeom>
                  <a:avLst/>
                  <a:gdLst/>
                  <a:ahLst/>
                  <a:cxnLst/>
                  <a:rect l="l" t="t" r="r" b="b"/>
                  <a:pathLst>
                    <a:path w="189865">
                      <a:moveTo>
                        <a:pt x="0" y="0"/>
                      </a:moveTo>
                      <a:lnTo>
                        <a:pt x="189857" y="0"/>
                      </a:lnTo>
                    </a:path>
                  </a:pathLst>
                </a:custGeom>
                <a:ln w="25889">
                  <a:solidFill>
                    <a:srgbClr val="FFF9E7"/>
                  </a:solidFill>
                </a:ln>
              </p:spPr>
              <p:txBody>
                <a:bodyPr wrap="square" lIns="0" tIns="0" rIns="0" bIns="0" rtlCol="0"/>
                <a:lstStyle/>
                <a:p>
                  <a:endParaRPr/>
                </a:p>
              </p:txBody>
            </p:sp>
            <p:sp>
              <p:nvSpPr>
                <p:cNvPr id="7" name="object 7"/>
                <p:cNvSpPr/>
                <p:nvPr/>
              </p:nvSpPr>
              <p:spPr>
                <a:xfrm>
                  <a:off x="13156483" y="8672526"/>
                  <a:ext cx="189865" cy="0"/>
                </a:xfrm>
                <a:custGeom>
                  <a:avLst/>
                  <a:gdLst/>
                  <a:ahLst/>
                  <a:cxnLst/>
                  <a:rect l="l" t="t" r="r" b="b"/>
                  <a:pathLst>
                    <a:path w="189865">
                      <a:moveTo>
                        <a:pt x="0" y="0"/>
                      </a:moveTo>
                      <a:lnTo>
                        <a:pt x="189857" y="0"/>
                      </a:lnTo>
                    </a:path>
                  </a:pathLst>
                </a:custGeom>
                <a:ln w="25889">
                  <a:solidFill>
                    <a:srgbClr val="FFF9E7"/>
                  </a:solidFill>
                </a:ln>
              </p:spPr>
              <p:txBody>
                <a:bodyPr wrap="square" lIns="0" tIns="0" rIns="0" bIns="0" rtlCol="0"/>
                <a:lstStyle/>
                <a:p>
                  <a:endParaRPr/>
                </a:p>
              </p:txBody>
            </p:sp>
            <p:sp>
              <p:nvSpPr>
                <p:cNvPr id="8" name="object 8"/>
                <p:cNvSpPr/>
                <p:nvPr/>
              </p:nvSpPr>
              <p:spPr>
                <a:xfrm>
                  <a:off x="13156483" y="9258492"/>
                  <a:ext cx="189865" cy="0"/>
                </a:xfrm>
                <a:custGeom>
                  <a:avLst/>
                  <a:gdLst/>
                  <a:ahLst/>
                  <a:cxnLst/>
                  <a:rect l="l" t="t" r="r" b="b"/>
                  <a:pathLst>
                    <a:path w="189865">
                      <a:moveTo>
                        <a:pt x="0" y="0"/>
                      </a:moveTo>
                      <a:lnTo>
                        <a:pt x="189857" y="0"/>
                      </a:lnTo>
                    </a:path>
                  </a:pathLst>
                </a:custGeom>
                <a:ln w="25889">
                  <a:solidFill>
                    <a:srgbClr val="FFF9E7"/>
                  </a:solidFill>
                </a:ln>
              </p:spPr>
              <p:txBody>
                <a:bodyPr wrap="square" lIns="0" tIns="0" rIns="0" bIns="0" rtlCol="0"/>
                <a:lstStyle/>
                <a:p>
                  <a:endParaRPr/>
                </a:p>
              </p:txBody>
            </p:sp>
            <p:sp>
              <p:nvSpPr>
                <p:cNvPr id="9" name="object 9"/>
                <p:cNvSpPr/>
                <p:nvPr/>
              </p:nvSpPr>
              <p:spPr>
                <a:xfrm>
                  <a:off x="13156483" y="9844458"/>
                  <a:ext cx="189865" cy="0"/>
                </a:xfrm>
                <a:custGeom>
                  <a:avLst/>
                  <a:gdLst/>
                  <a:ahLst/>
                  <a:cxnLst/>
                  <a:rect l="l" t="t" r="r" b="b"/>
                  <a:pathLst>
                    <a:path w="189865">
                      <a:moveTo>
                        <a:pt x="0" y="0"/>
                      </a:moveTo>
                      <a:lnTo>
                        <a:pt x="189857" y="0"/>
                      </a:lnTo>
                    </a:path>
                  </a:pathLst>
                </a:custGeom>
                <a:ln w="25889">
                  <a:solidFill>
                    <a:srgbClr val="FFF9E7"/>
                  </a:solidFill>
                </a:ln>
              </p:spPr>
              <p:txBody>
                <a:bodyPr wrap="square" lIns="0" tIns="0" rIns="0" bIns="0" rtlCol="0"/>
                <a:lstStyle/>
                <a:p>
                  <a:endParaRPr/>
                </a:p>
              </p:txBody>
            </p:sp>
            <p:sp>
              <p:nvSpPr>
                <p:cNvPr id="10" name="object 10"/>
                <p:cNvSpPr/>
                <p:nvPr/>
              </p:nvSpPr>
              <p:spPr>
                <a:xfrm>
                  <a:off x="17205171" y="6381734"/>
                  <a:ext cx="0" cy="189865"/>
                </a:xfrm>
                <a:custGeom>
                  <a:avLst/>
                  <a:gdLst/>
                  <a:ahLst/>
                  <a:cxnLst/>
                  <a:rect l="l" t="t" r="r" b="b"/>
                  <a:pathLst>
                    <a:path h="189865">
                      <a:moveTo>
                        <a:pt x="0" y="0"/>
                      </a:moveTo>
                      <a:lnTo>
                        <a:pt x="0" y="189857"/>
                      </a:lnTo>
                    </a:path>
                  </a:pathLst>
                </a:custGeom>
                <a:ln w="25889">
                  <a:solidFill>
                    <a:srgbClr val="FFF9E7"/>
                  </a:solidFill>
                </a:ln>
              </p:spPr>
              <p:txBody>
                <a:bodyPr wrap="square" lIns="0" tIns="0" rIns="0" bIns="0" rtlCol="0"/>
                <a:lstStyle/>
                <a:p>
                  <a:endParaRPr/>
                </a:p>
              </p:txBody>
            </p:sp>
            <p:sp>
              <p:nvSpPr>
                <p:cNvPr id="11" name="object 11"/>
                <p:cNvSpPr/>
                <p:nvPr/>
              </p:nvSpPr>
              <p:spPr>
                <a:xfrm>
                  <a:off x="17205171" y="675191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12" name="object 12"/>
                <p:cNvSpPr/>
                <p:nvPr/>
              </p:nvSpPr>
              <p:spPr>
                <a:xfrm>
                  <a:off x="16988986" y="6914496"/>
                  <a:ext cx="396875" cy="0"/>
                </a:xfrm>
                <a:custGeom>
                  <a:avLst/>
                  <a:gdLst/>
                  <a:ahLst/>
                  <a:cxnLst/>
                  <a:rect l="l" t="t" r="r" b="b"/>
                  <a:pathLst>
                    <a:path w="396875">
                      <a:moveTo>
                        <a:pt x="0" y="0"/>
                      </a:moveTo>
                      <a:lnTo>
                        <a:pt x="396722" y="0"/>
                      </a:lnTo>
                    </a:path>
                  </a:pathLst>
                </a:custGeom>
                <a:ln w="26670">
                  <a:solidFill>
                    <a:srgbClr val="FFF9E7"/>
                  </a:solidFill>
                </a:ln>
              </p:spPr>
              <p:txBody>
                <a:bodyPr wrap="square" lIns="0" tIns="0" rIns="0" bIns="0" rtlCol="0"/>
                <a:lstStyle/>
                <a:p>
                  <a:endParaRPr/>
                </a:p>
              </p:txBody>
            </p:sp>
            <p:sp>
              <p:nvSpPr>
                <p:cNvPr id="13" name="object 13"/>
                <p:cNvSpPr/>
                <p:nvPr/>
              </p:nvSpPr>
              <p:spPr>
                <a:xfrm>
                  <a:off x="17205173" y="6927831"/>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14" name="object 14"/>
                <p:cNvSpPr/>
                <p:nvPr/>
              </p:nvSpPr>
              <p:spPr>
                <a:xfrm>
                  <a:off x="17205171" y="848358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15" name="object 15"/>
                <p:cNvSpPr/>
                <p:nvPr/>
              </p:nvSpPr>
              <p:spPr>
                <a:xfrm>
                  <a:off x="16988986" y="8672810"/>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16" name="object 16"/>
                <p:cNvSpPr/>
                <p:nvPr/>
              </p:nvSpPr>
              <p:spPr>
                <a:xfrm>
                  <a:off x="17205173" y="868551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17" name="object 17"/>
                <p:cNvSpPr/>
                <p:nvPr/>
              </p:nvSpPr>
              <p:spPr>
                <a:xfrm>
                  <a:off x="17205171" y="7905731"/>
                  <a:ext cx="0" cy="167640"/>
                </a:xfrm>
                <a:custGeom>
                  <a:avLst/>
                  <a:gdLst/>
                  <a:ahLst/>
                  <a:cxnLst/>
                  <a:rect l="l" t="t" r="r" b="b"/>
                  <a:pathLst>
                    <a:path h="167640">
                      <a:moveTo>
                        <a:pt x="0" y="0"/>
                      </a:moveTo>
                      <a:lnTo>
                        <a:pt x="0" y="167640"/>
                      </a:lnTo>
                    </a:path>
                  </a:pathLst>
                </a:custGeom>
                <a:ln w="25889">
                  <a:solidFill>
                    <a:srgbClr val="FFF9E7"/>
                  </a:solidFill>
                </a:ln>
              </p:spPr>
              <p:txBody>
                <a:bodyPr wrap="square" lIns="0" tIns="0" rIns="0" bIns="0" rtlCol="0"/>
                <a:lstStyle/>
                <a:p>
                  <a:endParaRPr/>
                </a:p>
              </p:txBody>
            </p:sp>
            <p:sp>
              <p:nvSpPr>
                <p:cNvPr id="18" name="object 18"/>
                <p:cNvSpPr/>
                <p:nvPr/>
              </p:nvSpPr>
              <p:spPr>
                <a:xfrm>
                  <a:off x="16988986" y="8086706"/>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19" name="object 19"/>
                <p:cNvSpPr/>
                <p:nvPr/>
              </p:nvSpPr>
              <p:spPr>
                <a:xfrm>
                  <a:off x="17205173" y="8100041"/>
                  <a:ext cx="0" cy="203200"/>
                </a:xfrm>
                <a:custGeom>
                  <a:avLst/>
                  <a:gdLst/>
                  <a:ahLst/>
                  <a:cxnLst/>
                  <a:rect l="l" t="t" r="r" b="b"/>
                  <a:pathLst>
                    <a:path h="203200">
                      <a:moveTo>
                        <a:pt x="0" y="0"/>
                      </a:moveTo>
                      <a:lnTo>
                        <a:pt x="0" y="203199"/>
                      </a:lnTo>
                    </a:path>
                  </a:pathLst>
                </a:custGeom>
                <a:ln w="25889">
                  <a:solidFill>
                    <a:srgbClr val="FFF9E7"/>
                  </a:solidFill>
                </a:ln>
              </p:spPr>
              <p:txBody>
                <a:bodyPr wrap="square" lIns="0" tIns="0" rIns="0" bIns="0" rtlCol="0"/>
                <a:lstStyle/>
                <a:p>
                  <a:endParaRPr/>
                </a:p>
              </p:txBody>
            </p:sp>
            <p:sp>
              <p:nvSpPr>
                <p:cNvPr id="20" name="object 20"/>
                <p:cNvSpPr/>
                <p:nvPr/>
              </p:nvSpPr>
              <p:spPr>
                <a:xfrm>
                  <a:off x="17205171" y="7328975"/>
                  <a:ext cx="0" cy="158750"/>
                </a:xfrm>
                <a:custGeom>
                  <a:avLst/>
                  <a:gdLst/>
                  <a:ahLst/>
                  <a:cxnLst/>
                  <a:rect l="l" t="t" r="r" b="b"/>
                  <a:pathLst>
                    <a:path h="158750">
                      <a:moveTo>
                        <a:pt x="0" y="0"/>
                      </a:moveTo>
                      <a:lnTo>
                        <a:pt x="0" y="158683"/>
                      </a:lnTo>
                    </a:path>
                  </a:pathLst>
                </a:custGeom>
                <a:ln w="25889">
                  <a:solidFill>
                    <a:srgbClr val="FFF9E7"/>
                  </a:solidFill>
                </a:ln>
              </p:spPr>
              <p:txBody>
                <a:bodyPr wrap="square" lIns="0" tIns="0" rIns="0" bIns="0" rtlCol="0"/>
                <a:lstStyle/>
                <a:p>
                  <a:endParaRPr/>
                </a:p>
              </p:txBody>
            </p:sp>
            <p:sp>
              <p:nvSpPr>
                <p:cNvPr id="21" name="object 21"/>
                <p:cNvSpPr/>
                <p:nvPr/>
              </p:nvSpPr>
              <p:spPr>
                <a:xfrm>
                  <a:off x="16988986" y="7500604"/>
                  <a:ext cx="396875" cy="0"/>
                </a:xfrm>
                <a:custGeom>
                  <a:avLst/>
                  <a:gdLst/>
                  <a:ahLst/>
                  <a:cxnLst/>
                  <a:rect l="l" t="t" r="r" b="b"/>
                  <a:pathLst>
                    <a:path w="396875">
                      <a:moveTo>
                        <a:pt x="0" y="0"/>
                      </a:moveTo>
                      <a:lnTo>
                        <a:pt x="396722" y="0"/>
                      </a:lnTo>
                    </a:path>
                  </a:pathLst>
                </a:custGeom>
                <a:ln w="25890">
                  <a:solidFill>
                    <a:srgbClr val="FFF9E7"/>
                  </a:solidFill>
                </a:ln>
              </p:spPr>
              <p:txBody>
                <a:bodyPr wrap="square" lIns="0" tIns="0" rIns="0" bIns="0" rtlCol="0"/>
                <a:lstStyle/>
                <a:p>
                  <a:endParaRPr/>
                </a:p>
              </p:txBody>
            </p:sp>
            <p:sp>
              <p:nvSpPr>
                <p:cNvPr id="22" name="object 22"/>
                <p:cNvSpPr/>
                <p:nvPr/>
              </p:nvSpPr>
              <p:spPr>
                <a:xfrm>
                  <a:off x="17205173" y="751354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24" name="object 24"/>
                <p:cNvSpPr/>
                <p:nvPr/>
              </p:nvSpPr>
              <p:spPr>
                <a:xfrm>
                  <a:off x="17205171" y="9636741"/>
                  <a:ext cx="0" cy="194310"/>
                </a:xfrm>
                <a:custGeom>
                  <a:avLst/>
                  <a:gdLst/>
                  <a:ahLst/>
                  <a:cxnLst/>
                  <a:rect l="l" t="t" r="r" b="b"/>
                  <a:pathLst>
                    <a:path h="194309">
                      <a:moveTo>
                        <a:pt x="0" y="0"/>
                      </a:moveTo>
                      <a:lnTo>
                        <a:pt x="0" y="194309"/>
                      </a:lnTo>
                    </a:path>
                  </a:pathLst>
                </a:custGeom>
                <a:ln w="25889">
                  <a:solidFill>
                    <a:srgbClr val="FFF9E7"/>
                  </a:solidFill>
                </a:ln>
              </p:spPr>
              <p:txBody>
                <a:bodyPr wrap="square" lIns="0" tIns="0" rIns="0" bIns="0" rtlCol="0"/>
                <a:lstStyle/>
                <a:p>
                  <a:endParaRPr/>
                </a:p>
              </p:txBody>
            </p:sp>
            <p:sp>
              <p:nvSpPr>
                <p:cNvPr id="25" name="object 25"/>
                <p:cNvSpPr/>
                <p:nvPr/>
              </p:nvSpPr>
              <p:spPr>
                <a:xfrm>
                  <a:off x="16988986" y="984438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26" name="object 26"/>
                <p:cNvSpPr/>
                <p:nvPr/>
              </p:nvSpPr>
              <p:spPr>
                <a:xfrm>
                  <a:off x="17205173" y="985772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27" name="object 27"/>
                <p:cNvSpPr/>
                <p:nvPr/>
              </p:nvSpPr>
              <p:spPr>
                <a:xfrm>
                  <a:off x="17205171" y="906016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28" name="object 28"/>
                <p:cNvSpPr/>
                <p:nvPr/>
              </p:nvSpPr>
              <p:spPr>
                <a:xfrm>
                  <a:off x="16988986" y="9258281"/>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29" name="object 29"/>
                <p:cNvSpPr/>
                <p:nvPr/>
              </p:nvSpPr>
              <p:spPr>
                <a:xfrm>
                  <a:off x="17205173" y="9270981"/>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30" name="object 30"/>
                <p:cNvSpPr/>
                <p:nvPr/>
              </p:nvSpPr>
              <p:spPr>
                <a:xfrm>
                  <a:off x="17791129" y="6381734"/>
                  <a:ext cx="0" cy="189865"/>
                </a:xfrm>
                <a:custGeom>
                  <a:avLst/>
                  <a:gdLst/>
                  <a:ahLst/>
                  <a:cxnLst/>
                  <a:rect l="l" t="t" r="r" b="b"/>
                  <a:pathLst>
                    <a:path h="189865">
                      <a:moveTo>
                        <a:pt x="0" y="0"/>
                      </a:moveTo>
                      <a:lnTo>
                        <a:pt x="0" y="189857"/>
                      </a:lnTo>
                    </a:path>
                  </a:pathLst>
                </a:custGeom>
                <a:ln w="25889">
                  <a:solidFill>
                    <a:srgbClr val="FFF9E7"/>
                  </a:solidFill>
                </a:ln>
              </p:spPr>
              <p:txBody>
                <a:bodyPr wrap="square" lIns="0" tIns="0" rIns="0" bIns="0" rtlCol="0"/>
                <a:lstStyle/>
                <a:p>
                  <a:endParaRPr/>
                </a:p>
              </p:txBody>
            </p:sp>
            <p:sp>
              <p:nvSpPr>
                <p:cNvPr id="31" name="object 31"/>
                <p:cNvSpPr/>
                <p:nvPr/>
              </p:nvSpPr>
              <p:spPr>
                <a:xfrm>
                  <a:off x="17791129" y="675191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32" name="object 32"/>
                <p:cNvSpPr/>
                <p:nvPr/>
              </p:nvSpPr>
              <p:spPr>
                <a:xfrm>
                  <a:off x="17566044" y="6914496"/>
                  <a:ext cx="396875" cy="0"/>
                </a:xfrm>
                <a:custGeom>
                  <a:avLst/>
                  <a:gdLst/>
                  <a:ahLst/>
                  <a:cxnLst/>
                  <a:rect l="l" t="t" r="r" b="b"/>
                  <a:pathLst>
                    <a:path w="396875">
                      <a:moveTo>
                        <a:pt x="0" y="0"/>
                      </a:moveTo>
                      <a:lnTo>
                        <a:pt x="396722" y="0"/>
                      </a:lnTo>
                    </a:path>
                  </a:pathLst>
                </a:custGeom>
                <a:ln w="26670">
                  <a:solidFill>
                    <a:srgbClr val="FFF9E7"/>
                  </a:solidFill>
                </a:ln>
              </p:spPr>
              <p:txBody>
                <a:bodyPr wrap="square" lIns="0" tIns="0" rIns="0" bIns="0" rtlCol="0"/>
                <a:lstStyle/>
                <a:p>
                  <a:endParaRPr/>
                </a:p>
              </p:txBody>
            </p:sp>
            <p:sp>
              <p:nvSpPr>
                <p:cNvPr id="33" name="object 33"/>
                <p:cNvSpPr/>
                <p:nvPr/>
              </p:nvSpPr>
              <p:spPr>
                <a:xfrm>
                  <a:off x="17791129" y="6927831"/>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34" name="object 34"/>
                <p:cNvSpPr/>
                <p:nvPr/>
              </p:nvSpPr>
              <p:spPr>
                <a:xfrm>
                  <a:off x="17791129" y="7328975"/>
                  <a:ext cx="0" cy="158750"/>
                </a:xfrm>
                <a:custGeom>
                  <a:avLst/>
                  <a:gdLst/>
                  <a:ahLst/>
                  <a:cxnLst/>
                  <a:rect l="l" t="t" r="r" b="b"/>
                  <a:pathLst>
                    <a:path h="158750">
                      <a:moveTo>
                        <a:pt x="0" y="0"/>
                      </a:moveTo>
                      <a:lnTo>
                        <a:pt x="0" y="158683"/>
                      </a:lnTo>
                    </a:path>
                  </a:pathLst>
                </a:custGeom>
                <a:ln w="25889">
                  <a:solidFill>
                    <a:srgbClr val="FFF9E7"/>
                  </a:solidFill>
                </a:ln>
              </p:spPr>
              <p:txBody>
                <a:bodyPr wrap="square" lIns="0" tIns="0" rIns="0" bIns="0" rtlCol="0"/>
                <a:lstStyle/>
                <a:p>
                  <a:endParaRPr/>
                </a:p>
              </p:txBody>
            </p:sp>
            <p:sp>
              <p:nvSpPr>
                <p:cNvPr id="35" name="object 35"/>
                <p:cNvSpPr/>
                <p:nvPr/>
              </p:nvSpPr>
              <p:spPr>
                <a:xfrm>
                  <a:off x="17566044" y="7500604"/>
                  <a:ext cx="396875" cy="0"/>
                </a:xfrm>
                <a:custGeom>
                  <a:avLst/>
                  <a:gdLst/>
                  <a:ahLst/>
                  <a:cxnLst/>
                  <a:rect l="l" t="t" r="r" b="b"/>
                  <a:pathLst>
                    <a:path w="396875">
                      <a:moveTo>
                        <a:pt x="0" y="0"/>
                      </a:moveTo>
                      <a:lnTo>
                        <a:pt x="396722" y="0"/>
                      </a:lnTo>
                    </a:path>
                  </a:pathLst>
                </a:custGeom>
                <a:ln w="25890">
                  <a:solidFill>
                    <a:srgbClr val="FFF9E7"/>
                  </a:solidFill>
                </a:ln>
              </p:spPr>
              <p:txBody>
                <a:bodyPr wrap="square" lIns="0" tIns="0" rIns="0" bIns="0" rtlCol="0"/>
                <a:lstStyle/>
                <a:p>
                  <a:endParaRPr/>
                </a:p>
              </p:txBody>
            </p:sp>
            <p:sp>
              <p:nvSpPr>
                <p:cNvPr id="36" name="object 36"/>
                <p:cNvSpPr/>
                <p:nvPr/>
              </p:nvSpPr>
              <p:spPr>
                <a:xfrm>
                  <a:off x="17791129" y="751354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37" name="object 37"/>
                <p:cNvSpPr/>
                <p:nvPr/>
              </p:nvSpPr>
              <p:spPr>
                <a:xfrm>
                  <a:off x="17791129" y="7905731"/>
                  <a:ext cx="0" cy="167640"/>
                </a:xfrm>
                <a:custGeom>
                  <a:avLst/>
                  <a:gdLst/>
                  <a:ahLst/>
                  <a:cxnLst/>
                  <a:rect l="l" t="t" r="r" b="b"/>
                  <a:pathLst>
                    <a:path h="167640">
                      <a:moveTo>
                        <a:pt x="0" y="0"/>
                      </a:moveTo>
                      <a:lnTo>
                        <a:pt x="0" y="167640"/>
                      </a:lnTo>
                    </a:path>
                  </a:pathLst>
                </a:custGeom>
                <a:ln w="25889">
                  <a:solidFill>
                    <a:srgbClr val="FFF9E7"/>
                  </a:solidFill>
                </a:ln>
              </p:spPr>
              <p:txBody>
                <a:bodyPr wrap="square" lIns="0" tIns="0" rIns="0" bIns="0" rtlCol="0"/>
                <a:lstStyle/>
                <a:p>
                  <a:endParaRPr/>
                </a:p>
              </p:txBody>
            </p:sp>
            <p:sp>
              <p:nvSpPr>
                <p:cNvPr id="38" name="object 38"/>
                <p:cNvSpPr/>
                <p:nvPr/>
              </p:nvSpPr>
              <p:spPr>
                <a:xfrm>
                  <a:off x="17566044" y="8086706"/>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39" name="object 39"/>
                <p:cNvSpPr/>
                <p:nvPr/>
              </p:nvSpPr>
              <p:spPr>
                <a:xfrm>
                  <a:off x="17791129" y="8100041"/>
                  <a:ext cx="0" cy="203200"/>
                </a:xfrm>
                <a:custGeom>
                  <a:avLst/>
                  <a:gdLst/>
                  <a:ahLst/>
                  <a:cxnLst/>
                  <a:rect l="l" t="t" r="r" b="b"/>
                  <a:pathLst>
                    <a:path h="203200">
                      <a:moveTo>
                        <a:pt x="0" y="0"/>
                      </a:moveTo>
                      <a:lnTo>
                        <a:pt x="0" y="203199"/>
                      </a:lnTo>
                    </a:path>
                  </a:pathLst>
                </a:custGeom>
                <a:ln w="25889">
                  <a:solidFill>
                    <a:srgbClr val="FFF9E7"/>
                  </a:solidFill>
                </a:ln>
              </p:spPr>
              <p:txBody>
                <a:bodyPr wrap="square" lIns="0" tIns="0" rIns="0" bIns="0" rtlCol="0"/>
                <a:lstStyle/>
                <a:p>
                  <a:endParaRPr/>
                </a:p>
              </p:txBody>
            </p:sp>
            <p:sp>
              <p:nvSpPr>
                <p:cNvPr id="41" name="object 41"/>
                <p:cNvSpPr/>
                <p:nvPr/>
              </p:nvSpPr>
              <p:spPr>
                <a:xfrm>
                  <a:off x="17791129" y="848358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42" name="object 42"/>
                <p:cNvSpPr/>
                <p:nvPr/>
              </p:nvSpPr>
              <p:spPr>
                <a:xfrm>
                  <a:off x="17566044" y="8672810"/>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43" name="object 43"/>
                <p:cNvSpPr/>
                <p:nvPr/>
              </p:nvSpPr>
              <p:spPr>
                <a:xfrm>
                  <a:off x="17791129" y="868551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44" name="object 44"/>
                <p:cNvSpPr/>
                <p:nvPr/>
              </p:nvSpPr>
              <p:spPr>
                <a:xfrm>
                  <a:off x="17791129" y="9636741"/>
                  <a:ext cx="0" cy="194310"/>
                </a:xfrm>
                <a:custGeom>
                  <a:avLst/>
                  <a:gdLst/>
                  <a:ahLst/>
                  <a:cxnLst/>
                  <a:rect l="l" t="t" r="r" b="b"/>
                  <a:pathLst>
                    <a:path h="194309">
                      <a:moveTo>
                        <a:pt x="0" y="0"/>
                      </a:moveTo>
                      <a:lnTo>
                        <a:pt x="0" y="194309"/>
                      </a:lnTo>
                    </a:path>
                  </a:pathLst>
                </a:custGeom>
                <a:ln w="25889">
                  <a:solidFill>
                    <a:srgbClr val="FFF9E7"/>
                  </a:solidFill>
                </a:ln>
              </p:spPr>
              <p:txBody>
                <a:bodyPr wrap="square" lIns="0" tIns="0" rIns="0" bIns="0" rtlCol="0"/>
                <a:lstStyle/>
                <a:p>
                  <a:endParaRPr/>
                </a:p>
              </p:txBody>
            </p:sp>
            <p:sp>
              <p:nvSpPr>
                <p:cNvPr id="45" name="object 45"/>
                <p:cNvSpPr/>
                <p:nvPr/>
              </p:nvSpPr>
              <p:spPr>
                <a:xfrm>
                  <a:off x="17566044" y="984438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46" name="object 46"/>
                <p:cNvSpPr/>
                <p:nvPr/>
              </p:nvSpPr>
              <p:spPr>
                <a:xfrm>
                  <a:off x="17791129" y="985772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47" name="object 47"/>
                <p:cNvSpPr/>
                <p:nvPr/>
              </p:nvSpPr>
              <p:spPr>
                <a:xfrm>
                  <a:off x="17791129" y="906016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48" name="object 48"/>
                <p:cNvSpPr/>
                <p:nvPr/>
              </p:nvSpPr>
              <p:spPr>
                <a:xfrm>
                  <a:off x="17566044" y="9258281"/>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49" name="object 49"/>
                <p:cNvSpPr/>
                <p:nvPr/>
              </p:nvSpPr>
              <p:spPr>
                <a:xfrm>
                  <a:off x="17791129" y="9270981"/>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50" name="object 50"/>
                <p:cNvSpPr/>
                <p:nvPr/>
              </p:nvSpPr>
              <p:spPr>
                <a:xfrm>
                  <a:off x="18143100" y="6914639"/>
                  <a:ext cx="145415" cy="0"/>
                </a:xfrm>
                <a:custGeom>
                  <a:avLst/>
                  <a:gdLst/>
                  <a:ahLst/>
                  <a:cxnLst/>
                  <a:rect l="l" t="t" r="r" b="b"/>
                  <a:pathLst>
                    <a:path w="145415">
                      <a:moveTo>
                        <a:pt x="0" y="0"/>
                      </a:moveTo>
                      <a:lnTo>
                        <a:pt x="144897" y="0"/>
                      </a:lnTo>
                    </a:path>
                  </a:pathLst>
                </a:custGeom>
                <a:ln w="25889">
                  <a:solidFill>
                    <a:srgbClr val="FFF9E7"/>
                  </a:solidFill>
                </a:ln>
              </p:spPr>
              <p:txBody>
                <a:bodyPr wrap="square" lIns="0" tIns="0" rIns="0" bIns="0" rtlCol="0"/>
                <a:lstStyle/>
                <a:p>
                  <a:endParaRPr/>
                </a:p>
              </p:txBody>
            </p:sp>
            <p:sp>
              <p:nvSpPr>
                <p:cNvPr id="51" name="object 51"/>
                <p:cNvSpPr/>
                <p:nvPr/>
              </p:nvSpPr>
              <p:spPr>
                <a:xfrm>
                  <a:off x="18143100" y="9258492"/>
                  <a:ext cx="145415" cy="0"/>
                </a:xfrm>
                <a:custGeom>
                  <a:avLst/>
                  <a:gdLst/>
                  <a:ahLst/>
                  <a:cxnLst/>
                  <a:rect l="l" t="t" r="r" b="b"/>
                  <a:pathLst>
                    <a:path w="145415">
                      <a:moveTo>
                        <a:pt x="0" y="0"/>
                      </a:moveTo>
                      <a:lnTo>
                        <a:pt x="144897" y="0"/>
                      </a:lnTo>
                    </a:path>
                  </a:pathLst>
                </a:custGeom>
                <a:ln w="25889">
                  <a:solidFill>
                    <a:srgbClr val="FFF9E7"/>
                  </a:solidFill>
                </a:ln>
              </p:spPr>
              <p:txBody>
                <a:bodyPr wrap="square" lIns="0" tIns="0" rIns="0" bIns="0" rtlCol="0"/>
                <a:lstStyle/>
                <a:p>
                  <a:endParaRPr/>
                </a:p>
              </p:txBody>
            </p:sp>
            <p:sp>
              <p:nvSpPr>
                <p:cNvPr id="52" name="object 52"/>
                <p:cNvSpPr/>
                <p:nvPr/>
              </p:nvSpPr>
              <p:spPr>
                <a:xfrm>
                  <a:off x="18143100" y="8672526"/>
                  <a:ext cx="145415" cy="0"/>
                </a:xfrm>
                <a:custGeom>
                  <a:avLst/>
                  <a:gdLst/>
                  <a:ahLst/>
                  <a:cxnLst/>
                  <a:rect l="l" t="t" r="r" b="b"/>
                  <a:pathLst>
                    <a:path w="145415">
                      <a:moveTo>
                        <a:pt x="0" y="0"/>
                      </a:moveTo>
                      <a:lnTo>
                        <a:pt x="144897" y="0"/>
                      </a:lnTo>
                    </a:path>
                  </a:pathLst>
                </a:custGeom>
                <a:ln w="25889">
                  <a:solidFill>
                    <a:srgbClr val="FFF9E7"/>
                  </a:solidFill>
                </a:ln>
              </p:spPr>
              <p:txBody>
                <a:bodyPr wrap="square" lIns="0" tIns="0" rIns="0" bIns="0" rtlCol="0"/>
                <a:lstStyle/>
                <a:p>
                  <a:endParaRPr/>
                </a:p>
              </p:txBody>
            </p:sp>
            <p:sp>
              <p:nvSpPr>
                <p:cNvPr id="53" name="object 53"/>
                <p:cNvSpPr/>
                <p:nvPr/>
              </p:nvSpPr>
              <p:spPr>
                <a:xfrm>
                  <a:off x="18143100" y="7500604"/>
                  <a:ext cx="145415" cy="0"/>
                </a:xfrm>
                <a:custGeom>
                  <a:avLst/>
                  <a:gdLst/>
                  <a:ahLst/>
                  <a:cxnLst/>
                  <a:rect l="l" t="t" r="r" b="b"/>
                  <a:pathLst>
                    <a:path w="145415">
                      <a:moveTo>
                        <a:pt x="0" y="0"/>
                      </a:moveTo>
                      <a:lnTo>
                        <a:pt x="144897" y="0"/>
                      </a:lnTo>
                    </a:path>
                  </a:pathLst>
                </a:custGeom>
                <a:ln w="25890">
                  <a:solidFill>
                    <a:srgbClr val="FFF9E7"/>
                  </a:solidFill>
                </a:ln>
              </p:spPr>
              <p:txBody>
                <a:bodyPr wrap="square" lIns="0" tIns="0" rIns="0" bIns="0" rtlCol="0"/>
                <a:lstStyle/>
                <a:p>
                  <a:endParaRPr/>
                </a:p>
              </p:txBody>
            </p:sp>
            <p:sp>
              <p:nvSpPr>
                <p:cNvPr id="54" name="object 54"/>
                <p:cNvSpPr/>
                <p:nvPr/>
              </p:nvSpPr>
              <p:spPr>
                <a:xfrm>
                  <a:off x="18143100" y="8086569"/>
                  <a:ext cx="145415" cy="0"/>
                </a:xfrm>
                <a:custGeom>
                  <a:avLst/>
                  <a:gdLst/>
                  <a:ahLst/>
                  <a:cxnLst/>
                  <a:rect l="l" t="t" r="r" b="b"/>
                  <a:pathLst>
                    <a:path w="145415">
                      <a:moveTo>
                        <a:pt x="0" y="0"/>
                      </a:moveTo>
                      <a:lnTo>
                        <a:pt x="144897" y="0"/>
                      </a:lnTo>
                    </a:path>
                  </a:pathLst>
                </a:custGeom>
                <a:ln w="25889">
                  <a:solidFill>
                    <a:srgbClr val="FFF9E7"/>
                  </a:solidFill>
                </a:ln>
              </p:spPr>
              <p:txBody>
                <a:bodyPr wrap="square" lIns="0" tIns="0" rIns="0" bIns="0" rtlCol="0"/>
                <a:lstStyle/>
                <a:p>
                  <a:endParaRPr/>
                </a:p>
              </p:txBody>
            </p:sp>
            <p:sp>
              <p:nvSpPr>
                <p:cNvPr id="55" name="object 55"/>
                <p:cNvSpPr/>
                <p:nvPr/>
              </p:nvSpPr>
              <p:spPr>
                <a:xfrm>
                  <a:off x="18143100" y="9844458"/>
                  <a:ext cx="145415" cy="0"/>
                </a:xfrm>
                <a:custGeom>
                  <a:avLst/>
                  <a:gdLst/>
                  <a:ahLst/>
                  <a:cxnLst/>
                  <a:rect l="l" t="t" r="r" b="b"/>
                  <a:pathLst>
                    <a:path w="145415">
                      <a:moveTo>
                        <a:pt x="0" y="0"/>
                      </a:moveTo>
                      <a:lnTo>
                        <a:pt x="144897" y="0"/>
                      </a:lnTo>
                    </a:path>
                  </a:pathLst>
                </a:custGeom>
                <a:ln w="25889">
                  <a:solidFill>
                    <a:srgbClr val="FFF9E7"/>
                  </a:solidFill>
                </a:ln>
              </p:spPr>
              <p:txBody>
                <a:bodyPr wrap="square" lIns="0" tIns="0" rIns="0" bIns="0" rtlCol="0"/>
                <a:lstStyle/>
                <a:p>
                  <a:endParaRPr/>
                </a:p>
              </p:txBody>
            </p:sp>
            <p:sp>
              <p:nvSpPr>
                <p:cNvPr id="56" name="object 56"/>
                <p:cNvSpPr/>
                <p:nvPr/>
              </p:nvSpPr>
              <p:spPr>
                <a:xfrm>
                  <a:off x="16619197" y="6381734"/>
                  <a:ext cx="0" cy="189865"/>
                </a:xfrm>
                <a:custGeom>
                  <a:avLst/>
                  <a:gdLst/>
                  <a:ahLst/>
                  <a:cxnLst/>
                  <a:rect l="l" t="t" r="r" b="b"/>
                  <a:pathLst>
                    <a:path h="189865">
                      <a:moveTo>
                        <a:pt x="0" y="0"/>
                      </a:moveTo>
                      <a:lnTo>
                        <a:pt x="0" y="189857"/>
                      </a:lnTo>
                    </a:path>
                  </a:pathLst>
                </a:custGeom>
                <a:ln w="25889">
                  <a:solidFill>
                    <a:srgbClr val="FFF9E7"/>
                  </a:solidFill>
                </a:ln>
              </p:spPr>
              <p:txBody>
                <a:bodyPr wrap="square" lIns="0" tIns="0" rIns="0" bIns="0" rtlCol="0"/>
                <a:lstStyle/>
                <a:p>
                  <a:endParaRPr/>
                </a:p>
              </p:txBody>
            </p:sp>
            <p:sp>
              <p:nvSpPr>
                <p:cNvPr id="57" name="object 57"/>
                <p:cNvSpPr/>
                <p:nvPr/>
              </p:nvSpPr>
              <p:spPr>
                <a:xfrm>
                  <a:off x="16619197" y="848358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58" name="object 58"/>
                <p:cNvSpPr/>
                <p:nvPr/>
              </p:nvSpPr>
              <p:spPr>
                <a:xfrm>
                  <a:off x="16411928" y="8672810"/>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59" name="object 59"/>
                <p:cNvSpPr/>
                <p:nvPr/>
              </p:nvSpPr>
              <p:spPr>
                <a:xfrm>
                  <a:off x="16619197" y="868551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60" name="object 60"/>
                <p:cNvSpPr/>
                <p:nvPr/>
              </p:nvSpPr>
              <p:spPr>
                <a:xfrm>
                  <a:off x="16619197" y="906016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61" name="object 61"/>
                <p:cNvSpPr/>
                <p:nvPr/>
              </p:nvSpPr>
              <p:spPr>
                <a:xfrm>
                  <a:off x="16411928" y="9258281"/>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62" name="object 62"/>
                <p:cNvSpPr/>
                <p:nvPr/>
              </p:nvSpPr>
              <p:spPr>
                <a:xfrm>
                  <a:off x="16619197" y="9270981"/>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63" name="object 63"/>
                <p:cNvSpPr/>
                <p:nvPr/>
              </p:nvSpPr>
              <p:spPr>
                <a:xfrm>
                  <a:off x="16619197" y="9636741"/>
                  <a:ext cx="0" cy="194310"/>
                </a:xfrm>
                <a:custGeom>
                  <a:avLst/>
                  <a:gdLst/>
                  <a:ahLst/>
                  <a:cxnLst/>
                  <a:rect l="l" t="t" r="r" b="b"/>
                  <a:pathLst>
                    <a:path h="194309">
                      <a:moveTo>
                        <a:pt x="0" y="0"/>
                      </a:moveTo>
                      <a:lnTo>
                        <a:pt x="0" y="194309"/>
                      </a:lnTo>
                    </a:path>
                  </a:pathLst>
                </a:custGeom>
                <a:ln w="25889">
                  <a:solidFill>
                    <a:srgbClr val="FFF9E7"/>
                  </a:solidFill>
                </a:ln>
              </p:spPr>
              <p:txBody>
                <a:bodyPr wrap="square" lIns="0" tIns="0" rIns="0" bIns="0" rtlCol="0"/>
                <a:lstStyle/>
                <a:p>
                  <a:endParaRPr/>
                </a:p>
              </p:txBody>
            </p:sp>
            <p:sp>
              <p:nvSpPr>
                <p:cNvPr id="64" name="object 64"/>
                <p:cNvSpPr/>
                <p:nvPr/>
              </p:nvSpPr>
              <p:spPr>
                <a:xfrm>
                  <a:off x="16411928" y="984438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65" name="object 65"/>
                <p:cNvSpPr/>
                <p:nvPr/>
              </p:nvSpPr>
              <p:spPr>
                <a:xfrm>
                  <a:off x="16619197" y="985772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67" name="object 67"/>
                <p:cNvSpPr/>
                <p:nvPr/>
              </p:nvSpPr>
              <p:spPr>
                <a:xfrm>
                  <a:off x="16619197" y="7906024"/>
                  <a:ext cx="0" cy="167640"/>
                </a:xfrm>
                <a:custGeom>
                  <a:avLst/>
                  <a:gdLst/>
                  <a:ahLst/>
                  <a:cxnLst/>
                  <a:rect l="l" t="t" r="r" b="b"/>
                  <a:pathLst>
                    <a:path h="167640">
                      <a:moveTo>
                        <a:pt x="0" y="0"/>
                      </a:moveTo>
                      <a:lnTo>
                        <a:pt x="0" y="167600"/>
                      </a:lnTo>
                    </a:path>
                  </a:pathLst>
                </a:custGeom>
                <a:ln w="25889">
                  <a:solidFill>
                    <a:srgbClr val="FFF9E7"/>
                  </a:solidFill>
                </a:ln>
              </p:spPr>
              <p:txBody>
                <a:bodyPr wrap="square" lIns="0" tIns="0" rIns="0" bIns="0" rtlCol="0"/>
                <a:lstStyle/>
                <a:p>
                  <a:endParaRPr/>
                </a:p>
              </p:txBody>
            </p:sp>
            <p:sp>
              <p:nvSpPr>
                <p:cNvPr id="68" name="object 68"/>
                <p:cNvSpPr/>
                <p:nvPr/>
              </p:nvSpPr>
              <p:spPr>
                <a:xfrm>
                  <a:off x="16411928" y="8086569"/>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69" name="object 69"/>
                <p:cNvSpPr/>
                <p:nvPr/>
              </p:nvSpPr>
              <p:spPr>
                <a:xfrm>
                  <a:off x="16619197" y="8099514"/>
                  <a:ext cx="0" cy="203835"/>
                </a:xfrm>
                <a:custGeom>
                  <a:avLst/>
                  <a:gdLst/>
                  <a:ahLst/>
                  <a:cxnLst/>
                  <a:rect l="l" t="t" r="r" b="b"/>
                  <a:pathLst>
                    <a:path h="203834">
                      <a:moveTo>
                        <a:pt x="0" y="0"/>
                      </a:moveTo>
                      <a:lnTo>
                        <a:pt x="0" y="203232"/>
                      </a:lnTo>
                    </a:path>
                  </a:pathLst>
                </a:custGeom>
                <a:ln w="25889">
                  <a:solidFill>
                    <a:srgbClr val="FFF9E7"/>
                  </a:solidFill>
                </a:ln>
              </p:spPr>
              <p:txBody>
                <a:bodyPr wrap="square" lIns="0" tIns="0" rIns="0" bIns="0" rtlCol="0"/>
                <a:lstStyle/>
                <a:p>
                  <a:endParaRPr/>
                </a:p>
              </p:txBody>
            </p:sp>
            <p:sp>
              <p:nvSpPr>
                <p:cNvPr id="70" name="object 70"/>
                <p:cNvSpPr/>
                <p:nvPr/>
              </p:nvSpPr>
              <p:spPr>
                <a:xfrm>
                  <a:off x="16619197" y="675191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71" name="object 71"/>
                <p:cNvSpPr/>
                <p:nvPr/>
              </p:nvSpPr>
              <p:spPr>
                <a:xfrm>
                  <a:off x="16411928" y="6914496"/>
                  <a:ext cx="396875" cy="0"/>
                </a:xfrm>
                <a:custGeom>
                  <a:avLst/>
                  <a:gdLst/>
                  <a:ahLst/>
                  <a:cxnLst/>
                  <a:rect l="l" t="t" r="r" b="b"/>
                  <a:pathLst>
                    <a:path w="396875">
                      <a:moveTo>
                        <a:pt x="0" y="0"/>
                      </a:moveTo>
                      <a:lnTo>
                        <a:pt x="396722" y="0"/>
                      </a:lnTo>
                    </a:path>
                  </a:pathLst>
                </a:custGeom>
                <a:ln w="26670">
                  <a:solidFill>
                    <a:srgbClr val="FFF9E7"/>
                  </a:solidFill>
                </a:ln>
              </p:spPr>
              <p:txBody>
                <a:bodyPr wrap="square" lIns="0" tIns="0" rIns="0" bIns="0" rtlCol="0"/>
                <a:lstStyle/>
                <a:p>
                  <a:endParaRPr/>
                </a:p>
              </p:txBody>
            </p:sp>
            <p:sp>
              <p:nvSpPr>
                <p:cNvPr id="72" name="object 72"/>
                <p:cNvSpPr/>
                <p:nvPr/>
              </p:nvSpPr>
              <p:spPr>
                <a:xfrm>
                  <a:off x="16619197" y="6927831"/>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73" name="object 73"/>
                <p:cNvSpPr/>
                <p:nvPr/>
              </p:nvSpPr>
              <p:spPr>
                <a:xfrm>
                  <a:off x="16619197" y="7328975"/>
                  <a:ext cx="0" cy="158750"/>
                </a:xfrm>
                <a:custGeom>
                  <a:avLst/>
                  <a:gdLst/>
                  <a:ahLst/>
                  <a:cxnLst/>
                  <a:rect l="l" t="t" r="r" b="b"/>
                  <a:pathLst>
                    <a:path h="158750">
                      <a:moveTo>
                        <a:pt x="0" y="0"/>
                      </a:moveTo>
                      <a:lnTo>
                        <a:pt x="0" y="158683"/>
                      </a:lnTo>
                    </a:path>
                  </a:pathLst>
                </a:custGeom>
                <a:ln w="25889">
                  <a:solidFill>
                    <a:srgbClr val="FFF9E7"/>
                  </a:solidFill>
                </a:ln>
              </p:spPr>
              <p:txBody>
                <a:bodyPr wrap="square" lIns="0" tIns="0" rIns="0" bIns="0" rtlCol="0"/>
                <a:lstStyle/>
                <a:p>
                  <a:endParaRPr/>
                </a:p>
              </p:txBody>
            </p:sp>
            <p:sp>
              <p:nvSpPr>
                <p:cNvPr id="74" name="object 74"/>
                <p:cNvSpPr/>
                <p:nvPr/>
              </p:nvSpPr>
              <p:spPr>
                <a:xfrm>
                  <a:off x="16411928" y="7500604"/>
                  <a:ext cx="396875" cy="0"/>
                </a:xfrm>
                <a:custGeom>
                  <a:avLst/>
                  <a:gdLst/>
                  <a:ahLst/>
                  <a:cxnLst/>
                  <a:rect l="l" t="t" r="r" b="b"/>
                  <a:pathLst>
                    <a:path w="396875">
                      <a:moveTo>
                        <a:pt x="0" y="0"/>
                      </a:moveTo>
                      <a:lnTo>
                        <a:pt x="396722" y="0"/>
                      </a:lnTo>
                    </a:path>
                  </a:pathLst>
                </a:custGeom>
                <a:ln w="25890">
                  <a:solidFill>
                    <a:srgbClr val="FFF9E7"/>
                  </a:solidFill>
                </a:ln>
              </p:spPr>
              <p:txBody>
                <a:bodyPr wrap="square" lIns="0" tIns="0" rIns="0" bIns="0" rtlCol="0"/>
                <a:lstStyle/>
                <a:p>
                  <a:endParaRPr/>
                </a:p>
              </p:txBody>
            </p:sp>
            <p:sp>
              <p:nvSpPr>
                <p:cNvPr id="75" name="object 75"/>
                <p:cNvSpPr/>
                <p:nvPr/>
              </p:nvSpPr>
              <p:spPr>
                <a:xfrm>
                  <a:off x="16619197" y="751354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76" name="object 76"/>
                <p:cNvSpPr/>
                <p:nvPr/>
              </p:nvSpPr>
              <p:spPr>
                <a:xfrm>
                  <a:off x="16033241" y="6381734"/>
                  <a:ext cx="0" cy="189865"/>
                </a:xfrm>
                <a:custGeom>
                  <a:avLst/>
                  <a:gdLst/>
                  <a:ahLst/>
                  <a:cxnLst/>
                  <a:rect l="l" t="t" r="r" b="b"/>
                  <a:pathLst>
                    <a:path h="189865">
                      <a:moveTo>
                        <a:pt x="0" y="0"/>
                      </a:moveTo>
                      <a:lnTo>
                        <a:pt x="0" y="189857"/>
                      </a:lnTo>
                    </a:path>
                  </a:pathLst>
                </a:custGeom>
                <a:ln w="25889">
                  <a:solidFill>
                    <a:srgbClr val="FFF9E7"/>
                  </a:solidFill>
                </a:ln>
              </p:spPr>
              <p:txBody>
                <a:bodyPr wrap="square" lIns="0" tIns="0" rIns="0" bIns="0" rtlCol="0"/>
                <a:lstStyle/>
                <a:p>
                  <a:endParaRPr/>
                </a:p>
              </p:txBody>
            </p:sp>
            <p:sp>
              <p:nvSpPr>
                <p:cNvPr id="77" name="object 77"/>
                <p:cNvSpPr/>
                <p:nvPr/>
              </p:nvSpPr>
              <p:spPr>
                <a:xfrm>
                  <a:off x="16033241" y="675191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78" name="object 78"/>
                <p:cNvSpPr/>
                <p:nvPr/>
              </p:nvSpPr>
              <p:spPr>
                <a:xfrm>
                  <a:off x="15834879" y="6914496"/>
                  <a:ext cx="396875" cy="0"/>
                </a:xfrm>
                <a:custGeom>
                  <a:avLst/>
                  <a:gdLst/>
                  <a:ahLst/>
                  <a:cxnLst/>
                  <a:rect l="l" t="t" r="r" b="b"/>
                  <a:pathLst>
                    <a:path w="396875">
                      <a:moveTo>
                        <a:pt x="0" y="0"/>
                      </a:moveTo>
                      <a:lnTo>
                        <a:pt x="396731" y="0"/>
                      </a:lnTo>
                    </a:path>
                  </a:pathLst>
                </a:custGeom>
                <a:ln w="26670">
                  <a:solidFill>
                    <a:srgbClr val="FFF9E7"/>
                  </a:solidFill>
                </a:ln>
              </p:spPr>
              <p:txBody>
                <a:bodyPr wrap="square" lIns="0" tIns="0" rIns="0" bIns="0" rtlCol="0"/>
                <a:lstStyle/>
                <a:p>
                  <a:endParaRPr/>
                </a:p>
              </p:txBody>
            </p:sp>
            <p:sp>
              <p:nvSpPr>
                <p:cNvPr id="79" name="object 79"/>
                <p:cNvSpPr/>
                <p:nvPr/>
              </p:nvSpPr>
              <p:spPr>
                <a:xfrm>
                  <a:off x="16033241" y="6927831"/>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81" name="object 81"/>
                <p:cNvSpPr/>
                <p:nvPr/>
              </p:nvSpPr>
              <p:spPr>
                <a:xfrm>
                  <a:off x="16033241" y="9636741"/>
                  <a:ext cx="0" cy="194310"/>
                </a:xfrm>
                <a:custGeom>
                  <a:avLst/>
                  <a:gdLst/>
                  <a:ahLst/>
                  <a:cxnLst/>
                  <a:rect l="l" t="t" r="r" b="b"/>
                  <a:pathLst>
                    <a:path h="194309">
                      <a:moveTo>
                        <a:pt x="0" y="0"/>
                      </a:moveTo>
                      <a:lnTo>
                        <a:pt x="0" y="194309"/>
                      </a:lnTo>
                    </a:path>
                  </a:pathLst>
                </a:custGeom>
                <a:ln w="25889">
                  <a:solidFill>
                    <a:srgbClr val="FFF9E7"/>
                  </a:solidFill>
                </a:ln>
              </p:spPr>
              <p:txBody>
                <a:bodyPr wrap="square" lIns="0" tIns="0" rIns="0" bIns="0" rtlCol="0"/>
                <a:lstStyle/>
                <a:p>
                  <a:endParaRPr/>
                </a:p>
              </p:txBody>
            </p:sp>
            <p:sp>
              <p:nvSpPr>
                <p:cNvPr id="82" name="object 82"/>
                <p:cNvSpPr/>
                <p:nvPr/>
              </p:nvSpPr>
              <p:spPr>
                <a:xfrm>
                  <a:off x="15834879" y="9844385"/>
                  <a:ext cx="396875" cy="0"/>
                </a:xfrm>
                <a:custGeom>
                  <a:avLst/>
                  <a:gdLst/>
                  <a:ahLst/>
                  <a:cxnLst/>
                  <a:rect l="l" t="t" r="r" b="b"/>
                  <a:pathLst>
                    <a:path w="396875">
                      <a:moveTo>
                        <a:pt x="0" y="0"/>
                      </a:moveTo>
                      <a:lnTo>
                        <a:pt x="396731" y="0"/>
                      </a:lnTo>
                    </a:path>
                  </a:pathLst>
                </a:custGeom>
                <a:ln w="26669">
                  <a:solidFill>
                    <a:srgbClr val="FFF9E7"/>
                  </a:solidFill>
                </a:ln>
              </p:spPr>
              <p:txBody>
                <a:bodyPr wrap="square" lIns="0" tIns="0" rIns="0" bIns="0" rtlCol="0"/>
                <a:lstStyle/>
                <a:p>
                  <a:endParaRPr/>
                </a:p>
              </p:txBody>
            </p:sp>
            <p:sp>
              <p:nvSpPr>
                <p:cNvPr id="83" name="object 83"/>
                <p:cNvSpPr/>
                <p:nvPr/>
              </p:nvSpPr>
              <p:spPr>
                <a:xfrm>
                  <a:off x="16033241" y="985772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84" name="object 84"/>
                <p:cNvSpPr/>
                <p:nvPr/>
              </p:nvSpPr>
              <p:spPr>
                <a:xfrm>
                  <a:off x="16033241" y="7328975"/>
                  <a:ext cx="0" cy="158750"/>
                </a:xfrm>
                <a:custGeom>
                  <a:avLst/>
                  <a:gdLst/>
                  <a:ahLst/>
                  <a:cxnLst/>
                  <a:rect l="l" t="t" r="r" b="b"/>
                  <a:pathLst>
                    <a:path h="158750">
                      <a:moveTo>
                        <a:pt x="0" y="0"/>
                      </a:moveTo>
                      <a:lnTo>
                        <a:pt x="0" y="158684"/>
                      </a:lnTo>
                    </a:path>
                  </a:pathLst>
                </a:custGeom>
                <a:ln w="25889">
                  <a:solidFill>
                    <a:srgbClr val="FFF9E7"/>
                  </a:solidFill>
                </a:ln>
              </p:spPr>
              <p:txBody>
                <a:bodyPr wrap="square" lIns="0" tIns="0" rIns="0" bIns="0" rtlCol="0"/>
                <a:lstStyle/>
                <a:p>
                  <a:endParaRPr/>
                </a:p>
              </p:txBody>
            </p:sp>
            <p:sp>
              <p:nvSpPr>
                <p:cNvPr id="85" name="object 85"/>
                <p:cNvSpPr/>
                <p:nvPr/>
              </p:nvSpPr>
              <p:spPr>
                <a:xfrm>
                  <a:off x="15834879" y="7500604"/>
                  <a:ext cx="396875" cy="0"/>
                </a:xfrm>
                <a:custGeom>
                  <a:avLst/>
                  <a:gdLst/>
                  <a:ahLst/>
                  <a:cxnLst/>
                  <a:rect l="l" t="t" r="r" b="b"/>
                  <a:pathLst>
                    <a:path w="396875">
                      <a:moveTo>
                        <a:pt x="0" y="0"/>
                      </a:moveTo>
                      <a:lnTo>
                        <a:pt x="396731" y="0"/>
                      </a:lnTo>
                    </a:path>
                  </a:pathLst>
                </a:custGeom>
                <a:ln w="25890">
                  <a:solidFill>
                    <a:srgbClr val="FFF9E7"/>
                  </a:solidFill>
                </a:ln>
              </p:spPr>
              <p:txBody>
                <a:bodyPr wrap="square" lIns="0" tIns="0" rIns="0" bIns="0" rtlCol="0"/>
                <a:lstStyle/>
                <a:p>
                  <a:endParaRPr/>
                </a:p>
              </p:txBody>
            </p:sp>
            <p:sp>
              <p:nvSpPr>
                <p:cNvPr id="86" name="object 86"/>
                <p:cNvSpPr/>
                <p:nvPr/>
              </p:nvSpPr>
              <p:spPr>
                <a:xfrm>
                  <a:off x="16033241" y="751354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87" name="object 87"/>
                <p:cNvSpPr/>
                <p:nvPr/>
              </p:nvSpPr>
              <p:spPr>
                <a:xfrm>
                  <a:off x="16033241" y="848358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88" name="object 88"/>
                <p:cNvSpPr/>
                <p:nvPr/>
              </p:nvSpPr>
              <p:spPr>
                <a:xfrm>
                  <a:off x="15834879" y="8672810"/>
                  <a:ext cx="396875" cy="0"/>
                </a:xfrm>
                <a:custGeom>
                  <a:avLst/>
                  <a:gdLst/>
                  <a:ahLst/>
                  <a:cxnLst/>
                  <a:rect l="l" t="t" r="r" b="b"/>
                  <a:pathLst>
                    <a:path w="396875">
                      <a:moveTo>
                        <a:pt x="0" y="0"/>
                      </a:moveTo>
                      <a:lnTo>
                        <a:pt x="396731" y="0"/>
                      </a:lnTo>
                    </a:path>
                  </a:pathLst>
                </a:custGeom>
                <a:ln w="25400">
                  <a:solidFill>
                    <a:srgbClr val="FFF9E7"/>
                  </a:solidFill>
                </a:ln>
              </p:spPr>
              <p:txBody>
                <a:bodyPr wrap="square" lIns="0" tIns="0" rIns="0" bIns="0" rtlCol="0"/>
                <a:lstStyle/>
                <a:p>
                  <a:endParaRPr/>
                </a:p>
              </p:txBody>
            </p:sp>
            <p:sp>
              <p:nvSpPr>
                <p:cNvPr id="89" name="object 89"/>
                <p:cNvSpPr/>
                <p:nvPr/>
              </p:nvSpPr>
              <p:spPr>
                <a:xfrm>
                  <a:off x="16033241" y="868551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90" name="object 90"/>
                <p:cNvSpPr/>
                <p:nvPr/>
              </p:nvSpPr>
              <p:spPr>
                <a:xfrm>
                  <a:off x="16033241" y="7905731"/>
                  <a:ext cx="0" cy="167640"/>
                </a:xfrm>
                <a:custGeom>
                  <a:avLst/>
                  <a:gdLst/>
                  <a:ahLst/>
                  <a:cxnLst/>
                  <a:rect l="l" t="t" r="r" b="b"/>
                  <a:pathLst>
                    <a:path h="167640">
                      <a:moveTo>
                        <a:pt x="0" y="0"/>
                      </a:moveTo>
                      <a:lnTo>
                        <a:pt x="0" y="167640"/>
                      </a:lnTo>
                    </a:path>
                  </a:pathLst>
                </a:custGeom>
                <a:ln w="25889">
                  <a:solidFill>
                    <a:srgbClr val="FFF9E7"/>
                  </a:solidFill>
                </a:ln>
              </p:spPr>
              <p:txBody>
                <a:bodyPr wrap="square" lIns="0" tIns="0" rIns="0" bIns="0" rtlCol="0"/>
                <a:lstStyle/>
                <a:p>
                  <a:endParaRPr/>
                </a:p>
              </p:txBody>
            </p:sp>
            <p:sp>
              <p:nvSpPr>
                <p:cNvPr id="91" name="object 91"/>
                <p:cNvSpPr/>
                <p:nvPr/>
              </p:nvSpPr>
              <p:spPr>
                <a:xfrm>
                  <a:off x="15834879" y="8086706"/>
                  <a:ext cx="396875" cy="0"/>
                </a:xfrm>
                <a:custGeom>
                  <a:avLst/>
                  <a:gdLst/>
                  <a:ahLst/>
                  <a:cxnLst/>
                  <a:rect l="l" t="t" r="r" b="b"/>
                  <a:pathLst>
                    <a:path w="396875">
                      <a:moveTo>
                        <a:pt x="0" y="0"/>
                      </a:moveTo>
                      <a:lnTo>
                        <a:pt x="396731" y="0"/>
                      </a:lnTo>
                    </a:path>
                  </a:pathLst>
                </a:custGeom>
                <a:ln w="26669">
                  <a:solidFill>
                    <a:srgbClr val="FFF9E7"/>
                  </a:solidFill>
                </a:ln>
              </p:spPr>
              <p:txBody>
                <a:bodyPr wrap="square" lIns="0" tIns="0" rIns="0" bIns="0" rtlCol="0"/>
                <a:lstStyle/>
                <a:p>
                  <a:endParaRPr/>
                </a:p>
              </p:txBody>
            </p:sp>
            <p:sp>
              <p:nvSpPr>
                <p:cNvPr id="92" name="object 92"/>
                <p:cNvSpPr/>
                <p:nvPr/>
              </p:nvSpPr>
              <p:spPr>
                <a:xfrm>
                  <a:off x="16033241" y="8100041"/>
                  <a:ext cx="0" cy="203200"/>
                </a:xfrm>
                <a:custGeom>
                  <a:avLst/>
                  <a:gdLst/>
                  <a:ahLst/>
                  <a:cxnLst/>
                  <a:rect l="l" t="t" r="r" b="b"/>
                  <a:pathLst>
                    <a:path h="203200">
                      <a:moveTo>
                        <a:pt x="0" y="0"/>
                      </a:moveTo>
                      <a:lnTo>
                        <a:pt x="0" y="203199"/>
                      </a:lnTo>
                    </a:path>
                  </a:pathLst>
                </a:custGeom>
                <a:ln w="25889">
                  <a:solidFill>
                    <a:srgbClr val="FFF9E7"/>
                  </a:solidFill>
                </a:ln>
              </p:spPr>
              <p:txBody>
                <a:bodyPr wrap="square" lIns="0" tIns="0" rIns="0" bIns="0" rtlCol="0"/>
                <a:lstStyle/>
                <a:p>
                  <a:endParaRPr/>
                </a:p>
              </p:txBody>
            </p:sp>
            <p:sp>
              <p:nvSpPr>
                <p:cNvPr id="93" name="object 93"/>
                <p:cNvSpPr/>
                <p:nvPr/>
              </p:nvSpPr>
              <p:spPr>
                <a:xfrm>
                  <a:off x="16033241" y="906016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94" name="object 94"/>
                <p:cNvSpPr/>
                <p:nvPr/>
              </p:nvSpPr>
              <p:spPr>
                <a:xfrm>
                  <a:off x="15834879" y="9258281"/>
                  <a:ext cx="396875" cy="0"/>
                </a:xfrm>
                <a:custGeom>
                  <a:avLst/>
                  <a:gdLst/>
                  <a:ahLst/>
                  <a:cxnLst/>
                  <a:rect l="l" t="t" r="r" b="b"/>
                  <a:pathLst>
                    <a:path w="396875">
                      <a:moveTo>
                        <a:pt x="0" y="0"/>
                      </a:moveTo>
                      <a:lnTo>
                        <a:pt x="396731" y="0"/>
                      </a:lnTo>
                    </a:path>
                  </a:pathLst>
                </a:custGeom>
                <a:ln w="25400">
                  <a:solidFill>
                    <a:srgbClr val="FFF9E7"/>
                  </a:solidFill>
                </a:ln>
              </p:spPr>
              <p:txBody>
                <a:bodyPr wrap="square" lIns="0" tIns="0" rIns="0" bIns="0" rtlCol="0"/>
                <a:lstStyle/>
                <a:p>
                  <a:endParaRPr/>
                </a:p>
              </p:txBody>
            </p:sp>
            <p:sp>
              <p:nvSpPr>
                <p:cNvPr id="95" name="object 95"/>
                <p:cNvSpPr/>
                <p:nvPr/>
              </p:nvSpPr>
              <p:spPr>
                <a:xfrm>
                  <a:off x="16033241" y="9270981"/>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96" name="object 96"/>
                <p:cNvSpPr/>
                <p:nvPr/>
              </p:nvSpPr>
              <p:spPr>
                <a:xfrm>
                  <a:off x="15447275" y="6381734"/>
                  <a:ext cx="0" cy="189865"/>
                </a:xfrm>
                <a:custGeom>
                  <a:avLst/>
                  <a:gdLst/>
                  <a:ahLst/>
                  <a:cxnLst/>
                  <a:rect l="l" t="t" r="r" b="b"/>
                  <a:pathLst>
                    <a:path h="189865">
                      <a:moveTo>
                        <a:pt x="0" y="0"/>
                      </a:moveTo>
                      <a:lnTo>
                        <a:pt x="0" y="189857"/>
                      </a:lnTo>
                    </a:path>
                  </a:pathLst>
                </a:custGeom>
                <a:ln w="25889">
                  <a:solidFill>
                    <a:srgbClr val="FFF9E7"/>
                  </a:solidFill>
                </a:ln>
              </p:spPr>
              <p:txBody>
                <a:bodyPr wrap="square" lIns="0" tIns="0" rIns="0" bIns="0" rtlCol="0"/>
                <a:lstStyle/>
                <a:p>
                  <a:endParaRPr/>
                </a:p>
              </p:txBody>
            </p:sp>
            <p:sp>
              <p:nvSpPr>
                <p:cNvPr id="97" name="object 97"/>
                <p:cNvSpPr/>
                <p:nvPr/>
              </p:nvSpPr>
              <p:spPr>
                <a:xfrm>
                  <a:off x="15447275" y="675191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98" name="object 98"/>
                <p:cNvSpPr/>
                <p:nvPr/>
              </p:nvSpPr>
              <p:spPr>
                <a:xfrm>
                  <a:off x="15257831" y="6914496"/>
                  <a:ext cx="396875" cy="0"/>
                </a:xfrm>
                <a:custGeom>
                  <a:avLst/>
                  <a:gdLst/>
                  <a:ahLst/>
                  <a:cxnLst/>
                  <a:rect l="l" t="t" r="r" b="b"/>
                  <a:pathLst>
                    <a:path w="396875">
                      <a:moveTo>
                        <a:pt x="0" y="0"/>
                      </a:moveTo>
                      <a:lnTo>
                        <a:pt x="396722" y="0"/>
                      </a:lnTo>
                    </a:path>
                  </a:pathLst>
                </a:custGeom>
                <a:ln w="26670">
                  <a:solidFill>
                    <a:srgbClr val="FFF9E7"/>
                  </a:solidFill>
                </a:ln>
              </p:spPr>
              <p:txBody>
                <a:bodyPr wrap="square" lIns="0" tIns="0" rIns="0" bIns="0" rtlCol="0"/>
                <a:lstStyle/>
                <a:p>
                  <a:endParaRPr/>
                </a:p>
              </p:txBody>
            </p:sp>
            <p:sp>
              <p:nvSpPr>
                <p:cNvPr id="99" name="object 99"/>
                <p:cNvSpPr/>
                <p:nvPr/>
              </p:nvSpPr>
              <p:spPr>
                <a:xfrm>
                  <a:off x="15447275" y="6927831"/>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100" name="object 100"/>
                <p:cNvSpPr/>
                <p:nvPr/>
              </p:nvSpPr>
              <p:spPr>
                <a:xfrm>
                  <a:off x="15447275" y="848358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101" name="object 101"/>
                <p:cNvSpPr/>
                <p:nvPr/>
              </p:nvSpPr>
              <p:spPr>
                <a:xfrm>
                  <a:off x="15257831" y="8672810"/>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102" name="object 102"/>
                <p:cNvSpPr/>
                <p:nvPr/>
              </p:nvSpPr>
              <p:spPr>
                <a:xfrm>
                  <a:off x="15447275" y="868551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103" name="object 103"/>
                <p:cNvSpPr/>
                <p:nvPr/>
              </p:nvSpPr>
              <p:spPr>
                <a:xfrm>
                  <a:off x="15447275" y="7905731"/>
                  <a:ext cx="0" cy="167640"/>
                </a:xfrm>
                <a:custGeom>
                  <a:avLst/>
                  <a:gdLst/>
                  <a:ahLst/>
                  <a:cxnLst/>
                  <a:rect l="l" t="t" r="r" b="b"/>
                  <a:pathLst>
                    <a:path h="167640">
                      <a:moveTo>
                        <a:pt x="0" y="0"/>
                      </a:moveTo>
                      <a:lnTo>
                        <a:pt x="0" y="167640"/>
                      </a:lnTo>
                    </a:path>
                  </a:pathLst>
                </a:custGeom>
                <a:ln w="25889">
                  <a:solidFill>
                    <a:srgbClr val="FFF9E7"/>
                  </a:solidFill>
                </a:ln>
              </p:spPr>
              <p:txBody>
                <a:bodyPr wrap="square" lIns="0" tIns="0" rIns="0" bIns="0" rtlCol="0"/>
                <a:lstStyle/>
                <a:p>
                  <a:endParaRPr/>
                </a:p>
              </p:txBody>
            </p:sp>
            <p:sp>
              <p:nvSpPr>
                <p:cNvPr id="104" name="object 104"/>
                <p:cNvSpPr/>
                <p:nvPr/>
              </p:nvSpPr>
              <p:spPr>
                <a:xfrm>
                  <a:off x="15257831" y="8086706"/>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105" name="object 105"/>
                <p:cNvSpPr/>
                <p:nvPr/>
              </p:nvSpPr>
              <p:spPr>
                <a:xfrm>
                  <a:off x="15447275" y="8100041"/>
                  <a:ext cx="0" cy="203200"/>
                </a:xfrm>
                <a:custGeom>
                  <a:avLst/>
                  <a:gdLst/>
                  <a:ahLst/>
                  <a:cxnLst/>
                  <a:rect l="l" t="t" r="r" b="b"/>
                  <a:pathLst>
                    <a:path h="203200">
                      <a:moveTo>
                        <a:pt x="0" y="0"/>
                      </a:moveTo>
                      <a:lnTo>
                        <a:pt x="0" y="203199"/>
                      </a:lnTo>
                    </a:path>
                  </a:pathLst>
                </a:custGeom>
                <a:ln w="25889">
                  <a:solidFill>
                    <a:srgbClr val="FFF9E7"/>
                  </a:solidFill>
                </a:ln>
              </p:spPr>
              <p:txBody>
                <a:bodyPr wrap="square" lIns="0" tIns="0" rIns="0" bIns="0" rtlCol="0"/>
                <a:lstStyle/>
                <a:p>
                  <a:endParaRPr/>
                </a:p>
              </p:txBody>
            </p:sp>
            <p:sp>
              <p:nvSpPr>
                <p:cNvPr id="106" name="object 106"/>
                <p:cNvSpPr/>
                <p:nvPr/>
              </p:nvSpPr>
              <p:spPr>
                <a:xfrm>
                  <a:off x="15447275" y="7328975"/>
                  <a:ext cx="0" cy="158750"/>
                </a:xfrm>
                <a:custGeom>
                  <a:avLst/>
                  <a:gdLst/>
                  <a:ahLst/>
                  <a:cxnLst/>
                  <a:rect l="l" t="t" r="r" b="b"/>
                  <a:pathLst>
                    <a:path h="158750">
                      <a:moveTo>
                        <a:pt x="0" y="0"/>
                      </a:moveTo>
                      <a:lnTo>
                        <a:pt x="0" y="158683"/>
                      </a:lnTo>
                    </a:path>
                  </a:pathLst>
                </a:custGeom>
                <a:ln w="25889">
                  <a:solidFill>
                    <a:srgbClr val="FFF9E7"/>
                  </a:solidFill>
                </a:ln>
              </p:spPr>
              <p:txBody>
                <a:bodyPr wrap="square" lIns="0" tIns="0" rIns="0" bIns="0" rtlCol="0"/>
                <a:lstStyle/>
                <a:p>
                  <a:endParaRPr/>
                </a:p>
              </p:txBody>
            </p:sp>
            <p:sp>
              <p:nvSpPr>
                <p:cNvPr id="107" name="object 107"/>
                <p:cNvSpPr/>
                <p:nvPr/>
              </p:nvSpPr>
              <p:spPr>
                <a:xfrm>
                  <a:off x="15257831" y="7500604"/>
                  <a:ext cx="396875" cy="0"/>
                </a:xfrm>
                <a:custGeom>
                  <a:avLst/>
                  <a:gdLst/>
                  <a:ahLst/>
                  <a:cxnLst/>
                  <a:rect l="l" t="t" r="r" b="b"/>
                  <a:pathLst>
                    <a:path w="396875">
                      <a:moveTo>
                        <a:pt x="0" y="0"/>
                      </a:moveTo>
                      <a:lnTo>
                        <a:pt x="396722" y="0"/>
                      </a:lnTo>
                    </a:path>
                  </a:pathLst>
                </a:custGeom>
                <a:ln w="25890">
                  <a:solidFill>
                    <a:srgbClr val="FFF9E7"/>
                  </a:solidFill>
                </a:ln>
              </p:spPr>
              <p:txBody>
                <a:bodyPr wrap="square" lIns="0" tIns="0" rIns="0" bIns="0" rtlCol="0"/>
                <a:lstStyle/>
                <a:p>
                  <a:endParaRPr/>
                </a:p>
              </p:txBody>
            </p:sp>
            <p:sp>
              <p:nvSpPr>
                <p:cNvPr id="108" name="object 108"/>
                <p:cNvSpPr/>
                <p:nvPr/>
              </p:nvSpPr>
              <p:spPr>
                <a:xfrm>
                  <a:off x="15447275" y="751354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110" name="object 110"/>
                <p:cNvSpPr/>
                <p:nvPr/>
              </p:nvSpPr>
              <p:spPr>
                <a:xfrm>
                  <a:off x="15447275" y="9636741"/>
                  <a:ext cx="0" cy="194310"/>
                </a:xfrm>
                <a:custGeom>
                  <a:avLst/>
                  <a:gdLst/>
                  <a:ahLst/>
                  <a:cxnLst/>
                  <a:rect l="l" t="t" r="r" b="b"/>
                  <a:pathLst>
                    <a:path h="194309">
                      <a:moveTo>
                        <a:pt x="0" y="0"/>
                      </a:moveTo>
                      <a:lnTo>
                        <a:pt x="0" y="194309"/>
                      </a:lnTo>
                    </a:path>
                  </a:pathLst>
                </a:custGeom>
                <a:ln w="25889">
                  <a:solidFill>
                    <a:srgbClr val="FFF9E7"/>
                  </a:solidFill>
                </a:ln>
              </p:spPr>
              <p:txBody>
                <a:bodyPr wrap="square" lIns="0" tIns="0" rIns="0" bIns="0" rtlCol="0"/>
                <a:lstStyle/>
                <a:p>
                  <a:endParaRPr/>
                </a:p>
              </p:txBody>
            </p:sp>
            <p:sp>
              <p:nvSpPr>
                <p:cNvPr id="111" name="object 111"/>
                <p:cNvSpPr/>
                <p:nvPr/>
              </p:nvSpPr>
              <p:spPr>
                <a:xfrm>
                  <a:off x="15257831" y="984438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112" name="object 112"/>
                <p:cNvSpPr/>
                <p:nvPr/>
              </p:nvSpPr>
              <p:spPr>
                <a:xfrm>
                  <a:off x="15447275" y="985772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113" name="object 113"/>
                <p:cNvSpPr/>
                <p:nvPr/>
              </p:nvSpPr>
              <p:spPr>
                <a:xfrm>
                  <a:off x="15447275" y="906016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114" name="object 114"/>
                <p:cNvSpPr/>
                <p:nvPr/>
              </p:nvSpPr>
              <p:spPr>
                <a:xfrm>
                  <a:off x="15257831" y="9258281"/>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115" name="object 115"/>
                <p:cNvSpPr/>
                <p:nvPr/>
              </p:nvSpPr>
              <p:spPr>
                <a:xfrm>
                  <a:off x="15447275" y="9270981"/>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116" name="object 116"/>
                <p:cNvSpPr/>
                <p:nvPr/>
              </p:nvSpPr>
              <p:spPr>
                <a:xfrm>
                  <a:off x="14861319" y="6533654"/>
                  <a:ext cx="0" cy="38100"/>
                </a:xfrm>
                <a:custGeom>
                  <a:avLst/>
                  <a:gdLst/>
                  <a:ahLst/>
                  <a:cxnLst/>
                  <a:rect l="l" t="t" r="r" b="b"/>
                  <a:pathLst>
                    <a:path h="38100">
                      <a:moveTo>
                        <a:pt x="0" y="0"/>
                      </a:moveTo>
                      <a:lnTo>
                        <a:pt x="0" y="37937"/>
                      </a:lnTo>
                    </a:path>
                  </a:pathLst>
                </a:custGeom>
                <a:ln w="25889">
                  <a:solidFill>
                    <a:srgbClr val="FFF9E7"/>
                  </a:solidFill>
                </a:ln>
              </p:spPr>
              <p:txBody>
                <a:bodyPr wrap="square" lIns="0" tIns="0" rIns="0" bIns="0" rtlCol="0"/>
                <a:lstStyle/>
                <a:p>
                  <a:endParaRPr/>
                </a:p>
              </p:txBody>
            </p:sp>
            <p:sp>
              <p:nvSpPr>
                <p:cNvPr id="118" name="object 118"/>
                <p:cNvSpPr/>
                <p:nvPr/>
              </p:nvSpPr>
              <p:spPr>
                <a:xfrm>
                  <a:off x="14861319" y="675191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119" name="object 119"/>
                <p:cNvSpPr/>
                <p:nvPr/>
              </p:nvSpPr>
              <p:spPr>
                <a:xfrm>
                  <a:off x="14680773" y="6914496"/>
                  <a:ext cx="396875" cy="0"/>
                </a:xfrm>
                <a:custGeom>
                  <a:avLst/>
                  <a:gdLst/>
                  <a:ahLst/>
                  <a:cxnLst/>
                  <a:rect l="l" t="t" r="r" b="b"/>
                  <a:pathLst>
                    <a:path w="396875">
                      <a:moveTo>
                        <a:pt x="0" y="0"/>
                      </a:moveTo>
                      <a:lnTo>
                        <a:pt x="396722" y="0"/>
                      </a:lnTo>
                    </a:path>
                  </a:pathLst>
                </a:custGeom>
                <a:ln w="26670">
                  <a:solidFill>
                    <a:srgbClr val="FFF9E7"/>
                  </a:solidFill>
                </a:ln>
              </p:spPr>
              <p:txBody>
                <a:bodyPr wrap="square" lIns="0" tIns="0" rIns="0" bIns="0" rtlCol="0"/>
                <a:lstStyle/>
                <a:p>
                  <a:endParaRPr/>
                </a:p>
              </p:txBody>
            </p:sp>
            <p:sp>
              <p:nvSpPr>
                <p:cNvPr id="120" name="object 120"/>
                <p:cNvSpPr/>
                <p:nvPr/>
              </p:nvSpPr>
              <p:spPr>
                <a:xfrm>
                  <a:off x="14861319" y="6927831"/>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121" name="object 121"/>
                <p:cNvSpPr/>
                <p:nvPr/>
              </p:nvSpPr>
              <p:spPr>
                <a:xfrm>
                  <a:off x="14861319" y="9060160"/>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122" name="object 122"/>
                <p:cNvSpPr/>
                <p:nvPr/>
              </p:nvSpPr>
              <p:spPr>
                <a:xfrm>
                  <a:off x="14680773" y="9258281"/>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123" name="object 123"/>
                <p:cNvSpPr/>
                <p:nvPr/>
              </p:nvSpPr>
              <p:spPr>
                <a:xfrm>
                  <a:off x="14861319" y="9270981"/>
                  <a:ext cx="0" cy="185420"/>
                </a:xfrm>
                <a:custGeom>
                  <a:avLst/>
                  <a:gdLst/>
                  <a:ahLst/>
                  <a:cxnLst/>
                  <a:rect l="l" t="t" r="r" b="b"/>
                  <a:pathLst>
                    <a:path h="185420">
                      <a:moveTo>
                        <a:pt x="0" y="0"/>
                      </a:moveTo>
                      <a:lnTo>
                        <a:pt x="0" y="185420"/>
                      </a:lnTo>
                    </a:path>
                  </a:pathLst>
                </a:custGeom>
                <a:ln w="25889">
                  <a:solidFill>
                    <a:srgbClr val="FFF9E7"/>
                  </a:solidFill>
                </a:ln>
              </p:spPr>
              <p:txBody>
                <a:bodyPr wrap="square" lIns="0" tIns="0" rIns="0" bIns="0" rtlCol="0"/>
                <a:lstStyle/>
                <a:p>
                  <a:endParaRPr/>
                </a:p>
              </p:txBody>
            </p:sp>
            <p:sp>
              <p:nvSpPr>
                <p:cNvPr id="124" name="object 124"/>
                <p:cNvSpPr/>
                <p:nvPr/>
              </p:nvSpPr>
              <p:spPr>
                <a:xfrm>
                  <a:off x="14861319" y="7328975"/>
                  <a:ext cx="0" cy="158750"/>
                </a:xfrm>
                <a:custGeom>
                  <a:avLst/>
                  <a:gdLst/>
                  <a:ahLst/>
                  <a:cxnLst/>
                  <a:rect l="l" t="t" r="r" b="b"/>
                  <a:pathLst>
                    <a:path h="158750">
                      <a:moveTo>
                        <a:pt x="0" y="0"/>
                      </a:moveTo>
                      <a:lnTo>
                        <a:pt x="0" y="158683"/>
                      </a:lnTo>
                    </a:path>
                  </a:pathLst>
                </a:custGeom>
                <a:ln w="25889">
                  <a:solidFill>
                    <a:srgbClr val="FFF9E7"/>
                  </a:solidFill>
                </a:ln>
              </p:spPr>
              <p:txBody>
                <a:bodyPr wrap="square" lIns="0" tIns="0" rIns="0" bIns="0" rtlCol="0"/>
                <a:lstStyle/>
                <a:p>
                  <a:endParaRPr/>
                </a:p>
              </p:txBody>
            </p:sp>
            <p:sp>
              <p:nvSpPr>
                <p:cNvPr id="125" name="object 125"/>
                <p:cNvSpPr/>
                <p:nvPr/>
              </p:nvSpPr>
              <p:spPr>
                <a:xfrm>
                  <a:off x="14680773" y="7500604"/>
                  <a:ext cx="396875" cy="0"/>
                </a:xfrm>
                <a:custGeom>
                  <a:avLst/>
                  <a:gdLst/>
                  <a:ahLst/>
                  <a:cxnLst/>
                  <a:rect l="l" t="t" r="r" b="b"/>
                  <a:pathLst>
                    <a:path w="396875">
                      <a:moveTo>
                        <a:pt x="0" y="0"/>
                      </a:moveTo>
                      <a:lnTo>
                        <a:pt x="396722" y="0"/>
                      </a:lnTo>
                    </a:path>
                  </a:pathLst>
                </a:custGeom>
                <a:ln w="25890">
                  <a:solidFill>
                    <a:srgbClr val="FFF9E7"/>
                  </a:solidFill>
                </a:ln>
              </p:spPr>
              <p:txBody>
                <a:bodyPr wrap="square" lIns="0" tIns="0" rIns="0" bIns="0" rtlCol="0"/>
                <a:lstStyle/>
                <a:p>
                  <a:endParaRPr/>
                </a:p>
              </p:txBody>
            </p:sp>
            <p:sp>
              <p:nvSpPr>
                <p:cNvPr id="126" name="object 126"/>
                <p:cNvSpPr/>
                <p:nvPr/>
              </p:nvSpPr>
              <p:spPr>
                <a:xfrm>
                  <a:off x="14861319" y="751354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127" name="object 127"/>
                <p:cNvSpPr/>
                <p:nvPr/>
              </p:nvSpPr>
              <p:spPr>
                <a:xfrm>
                  <a:off x="14861319" y="848358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128" name="object 128"/>
                <p:cNvSpPr/>
                <p:nvPr/>
              </p:nvSpPr>
              <p:spPr>
                <a:xfrm>
                  <a:off x="14680773" y="8672810"/>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129" name="object 129"/>
                <p:cNvSpPr/>
                <p:nvPr/>
              </p:nvSpPr>
              <p:spPr>
                <a:xfrm>
                  <a:off x="14861319" y="868551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130" name="object 130"/>
                <p:cNvSpPr/>
                <p:nvPr/>
              </p:nvSpPr>
              <p:spPr>
                <a:xfrm>
                  <a:off x="14861319" y="9636741"/>
                  <a:ext cx="0" cy="194310"/>
                </a:xfrm>
                <a:custGeom>
                  <a:avLst/>
                  <a:gdLst/>
                  <a:ahLst/>
                  <a:cxnLst/>
                  <a:rect l="l" t="t" r="r" b="b"/>
                  <a:pathLst>
                    <a:path h="194309">
                      <a:moveTo>
                        <a:pt x="0" y="0"/>
                      </a:moveTo>
                      <a:lnTo>
                        <a:pt x="0" y="194309"/>
                      </a:lnTo>
                    </a:path>
                  </a:pathLst>
                </a:custGeom>
                <a:ln w="25889">
                  <a:solidFill>
                    <a:srgbClr val="FFF9E7"/>
                  </a:solidFill>
                </a:ln>
              </p:spPr>
              <p:txBody>
                <a:bodyPr wrap="square" lIns="0" tIns="0" rIns="0" bIns="0" rtlCol="0"/>
                <a:lstStyle/>
                <a:p>
                  <a:endParaRPr/>
                </a:p>
              </p:txBody>
            </p:sp>
            <p:sp>
              <p:nvSpPr>
                <p:cNvPr id="131" name="object 131"/>
                <p:cNvSpPr/>
                <p:nvPr/>
              </p:nvSpPr>
              <p:spPr>
                <a:xfrm>
                  <a:off x="14680773" y="984438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132" name="object 132"/>
                <p:cNvSpPr/>
                <p:nvPr/>
              </p:nvSpPr>
              <p:spPr>
                <a:xfrm>
                  <a:off x="14861319" y="985772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133" name="object 133"/>
                <p:cNvSpPr/>
                <p:nvPr/>
              </p:nvSpPr>
              <p:spPr>
                <a:xfrm>
                  <a:off x="14861319" y="7905731"/>
                  <a:ext cx="0" cy="167640"/>
                </a:xfrm>
                <a:custGeom>
                  <a:avLst/>
                  <a:gdLst/>
                  <a:ahLst/>
                  <a:cxnLst/>
                  <a:rect l="l" t="t" r="r" b="b"/>
                  <a:pathLst>
                    <a:path h="167640">
                      <a:moveTo>
                        <a:pt x="0" y="0"/>
                      </a:moveTo>
                      <a:lnTo>
                        <a:pt x="0" y="167640"/>
                      </a:lnTo>
                    </a:path>
                  </a:pathLst>
                </a:custGeom>
                <a:ln w="25889">
                  <a:solidFill>
                    <a:srgbClr val="FFF9E7"/>
                  </a:solidFill>
                </a:ln>
              </p:spPr>
              <p:txBody>
                <a:bodyPr wrap="square" lIns="0" tIns="0" rIns="0" bIns="0" rtlCol="0"/>
                <a:lstStyle/>
                <a:p>
                  <a:endParaRPr/>
                </a:p>
              </p:txBody>
            </p:sp>
            <p:sp>
              <p:nvSpPr>
                <p:cNvPr id="134" name="object 134"/>
                <p:cNvSpPr/>
                <p:nvPr/>
              </p:nvSpPr>
              <p:spPr>
                <a:xfrm>
                  <a:off x="14680773" y="8086706"/>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135" name="object 135"/>
                <p:cNvSpPr/>
                <p:nvPr/>
              </p:nvSpPr>
              <p:spPr>
                <a:xfrm>
                  <a:off x="14861319" y="8100041"/>
                  <a:ext cx="0" cy="203200"/>
                </a:xfrm>
                <a:custGeom>
                  <a:avLst/>
                  <a:gdLst/>
                  <a:ahLst/>
                  <a:cxnLst/>
                  <a:rect l="l" t="t" r="r" b="b"/>
                  <a:pathLst>
                    <a:path h="203200">
                      <a:moveTo>
                        <a:pt x="0" y="0"/>
                      </a:moveTo>
                      <a:lnTo>
                        <a:pt x="0" y="203199"/>
                      </a:lnTo>
                    </a:path>
                  </a:pathLst>
                </a:custGeom>
                <a:ln w="25889">
                  <a:solidFill>
                    <a:srgbClr val="FFF9E7"/>
                  </a:solidFill>
                </a:ln>
              </p:spPr>
              <p:txBody>
                <a:bodyPr wrap="square" lIns="0" tIns="0" rIns="0" bIns="0" rtlCol="0"/>
                <a:lstStyle/>
                <a:p>
                  <a:endParaRPr/>
                </a:p>
              </p:txBody>
            </p:sp>
            <p:sp>
              <p:nvSpPr>
                <p:cNvPr id="136" name="object 136"/>
                <p:cNvSpPr/>
                <p:nvPr/>
              </p:nvSpPr>
              <p:spPr>
                <a:xfrm>
                  <a:off x="14275353" y="6533654"/>
                  <a:ext cx="0" cy="38100"/>
                </a:xfrm>
                <a:custGeom>
                  <a:avLst/>
                  <a:gdLst/>
                  <a:ahLst/>
                  <a:cxnLst/>
                  <a:rect l="l" t="t" r="r" b="b"/>
                  <a:pathLst>
                    <a:path h="38100">
                      <a:moveTo>
                        <a:pt x="0" y="0"/>
                      </a:moveTo>
                      <a:lnTo>
                        <a:pt x="0" y="37937"/>
                      </a:lnTo>
                    </a:path>
                  </a:pathLst>
                </a:custGeom>
                <a:ln w="25889">
                  <a:solidFill>
                    <a:srgbClr val="FFF9E7"/>
                  </a:solidFill>
                </a:ln>
              </p:spPr>
              <p:txBody>
                <a:bodyPr wrap="square" lIns="0" tIns="0" rIns="0" bIns="0" rtlCol="0"/>
                <a:lstStyle/>
                <a:p>
                  <a:endParaRPr/>
                </a:p>
              </p:txBody>
            </p:sp>
            <p:sp>
              <p:nvSpPr>
                <p:cNvPr id="137" name="object 137"/>
                <p:cNvSpPr/>
                <p:nvPr/>
              </p:nvSpPr>
              <p:spPr>
                <a:xfrm>
                  <a:off x="14275353" y="7328975"/>
                  <a:ext cx="0" cy="158750"/>
                </a:xfrm>
                <a:custGeom>
                  <a:avLst/>
                  <a:gdLst/>
                  <a:ahLst/>
                  <a:cxnLst/>
                  <a:rect l="l" t="t" r="r" b="b"/>
                  <a:pathLst>
                    <a:path h="158750">
                      <a:moveTo>
                        <a:pt x="0" y="0"/>
                      </a:moveTo>
                      <a:lnTo>
                        <a:pt x="0" y="158683"/>
                      </a:lnTo>
                    </a:path>
                  </a:pathLst>
                </a:custGeom>
                <a:ln w="25889">
                  <a:solidFill>
                    <a:srgbClr val="FFF9E7"/>
                  </a:solidFill>
                </a:ln>
              </p:spPr>
              <p:txBody>
                <a:bodyPr wrap="square" lIns="0" tIns="0" rIns="0" bIns="0" rtlCol="0"/>
                <a:lstStyle/>
                <a:p>
                  <a:endParaRPr/>
                </a:p>
              </p:txBody>
            </p:sp>
            <p:sp>
              <p:nvSpPr>
                <p:cNvPr id="138" name="object 138"/>
                <p:cNvSpPr/>
                <p:nvPr/>
              </p:nvSpPr>
              <p:spPr>
                <a:xfrm>
                  <a:off x="14103725" y="7500604"/>
                  <a:ext cx="396875" cy="0"/>
                </a:xfrm>
                <a:custGeom>
                  <a:avLst/>
                  <a:gdLst/>
                  <a:ahLst/>
                  <a:cxnLst/>
                  <a:rect l="l" t="t" r="r" b="b"/>
                  <a:pathLst>
                    <a:path w="396875">
                      <a:moveTo>
                        <a:pt x="0" y="0"/>
                      </a:moveTo>
                      <a:lnTo>
                        <a:pt x="396722" y="0"/>
                      </a:lnTo>
                    </a:path>
                  </a:pathLst>
                </a:custGeom>
                <a:ln w="25890">
                  <a:solidFill>
                    <a:srgbClr val="FFF9E7"/>
                  </a:solidFill>
                </a:ln>
              </p:spPr>
              <p:txBody>
                <a:bodyPr wrap="square" lIns="0" tIns="0" rIns="0" bIns="0" rtlCol="0"/>
                <a:lstStyle/>
                <a:p>
                  <a:endParaRPr/>
                </a:p>
              </p:txBody>
            </p:sp>
            <p:sp>
              <p:nvSpPr>
                <p:cNvPr id="139" name="object 139"/>
                <p:cNvSpPr/>
                <p:nvPr/>
              </p:nvSpPr>
              <p:spPr>
                <a:xfrm>
                  <a:off x="14275353" y="751354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140" name="object 140"/>
                <p:cNvSpPr/>
                <p:nvPr/>
              </p:nvSpPr>
              <p:spPr>
                <a:xfrm>
                  <a:off x="14275353" y="7906024"/>
                  <a:ext cx="0" cy="167640"/>
                </a:xfrm>
                <a:custGeom>
                  <a:avLst/>
                  <a:gdLst/>
                  <a:ahLst/>
                  <a:cxnLst/>
                  <a:rect l="l" t="t" r="r" b="b"/>
                  <a:pathLst>
                    <a:path h="167640">
                      <a:moveTo>
                        <a:pt x="0" y="0"/>
                      </a:moveTo>
                      <a:lnTo>
                        <a:pt x="0" y="167600"/>
                      </a:lnTo>
                    </a:path>
                  </a:pathLst>
                </a:custGeom>
                <a:ln w="25889">
                  <a:solidFill>
                    <a:srgbClr val="FFF9E7"/>
                  </a:solidFill>
                </a:ln>
              </p:spPr>
              <p:txBody>
                <a:bodyPr wrap="square" lIns="0" tIns="0" rIns="0" bIns="0" rtlCol="0"/>
                <a:lstStyle/>
                <a:p>
                  <a:endParaRPr/>
                </a:p>
              </p:txBody>
            </p:sp>
            <p:sp>
              <p:nvSpPr>
                <p:cNvPr id="141" name="object 141"/>
                <p:cNvSpPr/>
                <p:nvPr/>
              </p:nvSpPr>
              <p:spPr>
                <a:xfrm>
                  <a:off x="14103725" y="8086569"/>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142" name="object 142"/>
                <p:cNvSpPr/>
                <p:nvPr/>
              </p:nvSpPr>
              <p:spPr>
                <a:xfrm>
                  <a:off x="14275353" y="8099514"/>
                  <a:ext cx="0" cy="203835"/>
                </a:xfrm>
                <a:custGeom>
                  <a:avLst/>
                  <a:gdLst/>
                  <a:ahLst/>
                  <a:cxnLst/>
                  <a:rect l="l" t="t" r="r" b="b"/>
                  <a:pathLst>
                    <a:path h="203834">
                      <a:moveTo>
                        <a:pt x="0" y="0"/>
                      </a:moveTo>
                      <a:lnTo>
                        <a:pt x="0" y="203232"/>
                      </a:lnTo>
                    </a:path>
                  </a:pathLst>
                </a:custGeom>
                <a:ln w="25889">
                  <a:solidFill>
                    <a:srgbClr val="FFF9E7"/>
                  </a:solidFill>
                </a:ln>
              </p:spPr>
              <p:txBody>
                <a:bodyPr wrap="square" lIns="0" tIns="0" rIns="0" bIns="0" rtlCol="0"/>
                <a:lstStyle/>
                <a:p>
                  <a:endParaRPr/>
                </a:p>
              </p:txBody>
            </p:sp>
            <p:sp>
              <p:nvSpPr>
                <p:cNvPr id="143" name="object 143"/>
                <p:cNvSpPr/>
                <p:nvPr/>
              </p:nvSpPr>
              <p:spPr>
                <a:xfrm>
                  <a:off x="14275353" y="9060130"/>
                  <a:ext cx="0" cy="185420"/>
                </a:xfrm>
                <a:custGeom>
                  <a:avLst/>
                  <a:gdLst/>
                  <a:ahLst/>
                  <a:cxnLst/>
                  <a:rect l="l" t="t" r="r" b="b"/>
                  <a:pathLst>
                    <a:path h="185420">
                      <a:moveTo>
                        <a:pt x="0" y="0"/>
                      </a:moveTo>
                      <a:lnTo>
                        <a:pt x="0" y="185416"/>
                      </a:lnTo>
                    </a:path>
                  </a:pathLst>
                </a:custGeom>
                <a:ln w="25889">
                  <a:solidFill>
                    <a:srgbClr val="FFF9E7"/>
                  </a:solidFill>
                </a:ln>
              </p:spPr>
              <p:txBody>
                <a:bodyPr wrap="square" lIns="0" tIns="0" rIns="0" bIns="0" rtlCol="0"/>
                <a:lstStyle/>
                <a:p>
                  <a:endParaRPr/>
                </a:p>
              </p:txBody>
            </p:sp>
            <p:sp>
              <p:nvSpPr>
                <p:cNvPr id="144" name="object 144"/>
                <p:cNvSpPr/>
                <p:nvPr/>
              </p:nvSpPr>
              <p:spPr>
                <a:xfrm>
                  <a:off x="14103725" y="9258492"/>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145" name="object 145"/>
                <p:cNvSpPr/>
                <p:nvPr/>
              </p:nvSpPr>
              <p:spPr>
                <a:xfrm>
                  <a:off x="14275353" y="9271437"/>
                  <a:ext cx="0" cy="185420"/>
                </a:xfrm>
                <a:custGeom>
                  <a:avLst/>
                  <a:gdLst/>
                  <a:ahLst/>
                  <a:cxnLst/>
                  <a:rect l="l" t="t" r="r" b="b"/>
                  <a:pathLst>
                    <a:path h="185420">
                      <a:moveTo>
                        <a:pt x="0" y="0"/>
                      </a:moveTo>
                      <a:lnTo>
                        <a:pt x="0" y="185416"/>
                      </a:lnTo>
                    </a:path>
                  </a:pathLst>
                </a:custGeom>
                <a:ln w="25889">
                  <a:solidFill>
                    <a:srgbClr val="FFF9E7"/>
                  </a:solidFill>
                </a:ln>
              </p:spPr>
              <p:txBody>
                <a:bodyPr wrap="square" lIns="0" tIns="0" rIns="0" bIns="0" rtlCol="0"/>
                <a:lstStyle/>
                <a:p>
                  <a:endParaRPr/>
                </a:p>
              </p:txBody>
            </p:sp>
            <p:sp>
              <p:nvSpPr>
                <p:cNvPr id="146" name="object 146"/>
                <p:cNvSpPr/>
                <p:nvPr/>
              </p:nvSpPr>
              <p:spPr>
                <a:xfrm>
                  <a:off x="14275353" y="675191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147" name="object 147"/>
                <p:cNvSpPr/>
                <p:nvPr/>
              </p:nvSpPr>
              <p:spPr>
                <a:xfrm>
                  <a:off x="14103725" y="6914496"/>
                  <a:ext cx="396875" cy="0"/>
                </a:xfrm>
                <a:custGeom>
                  <a:avLst/>
                  <a:gdLst/>
                  <a:ahLst/>
                  <a:cxnLst/>
                  <a:rect l="l" t="t" r="r" b="b"/>
                  <a:pathLst>
                    <a:path w="396875">
                      <a:moveTo>
                        <a:pt x="0" y="0"/>
                      </a:moveTo>
                      <a:lnTo>
                        <a:pt x="396722" y="0"/>
                      </a:lnTo>
                    </a:path>
                  </a:pathLst>
                </a:custGeom>
                <a:ln w="26670">
                  <a:solidFill>
                    <a:srgbClr val="FFF9E7"/>
                  </a:solidFill>
                </a:ln>
              </p:spPr>
              <p:txBody>
                <a:bodyPr wrap="square" lIns="0" tIns="0" rIns="0" bIns="0" rtlCol="0"/>
                <a:lstStyle/>
                <a:p>
                  <a:endParaRPr/>
                </a:p>
              </p:txBody>
            </p:sp>
            <p:sp>
              <p:nvSpPr>
                <p:cNvPr id="148" name="object 148"/>
                <p:cNvSpPr/>
                <p:nvPr/>
              </p:nvSpPr>
              <p:spPr>
                <a:xfrm>
                  <a:off x="14275353" y="6927831"/>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149" name="object 149"/>
                <p:cNvSpPr/>
                <p:nvPr/>
              </p:nvSpPr>
              <p:spPr>
                <a:xfrm>
                  <a:off x="14275353" y="8483082"/>
                  <a:ext cx="0" cy="176530"/>
                </a:xfrm>
                <a:custGeom>
                  <a:avLst/>
                  <a:gdLst/>
                  <a:ahLst/>
                  <a:cxnLst/>
                  <a:rect l="l" t="t" r="r" b="b"/>
                  <a:pathLst>
                    <a:path h="176529">
                      <a:moveTo>
                        <a:pt x="0" y="0"/>
                      </a:moveTo>
                      <a:lnTo>
                        <a:pt x="0" y="176500"/>
                      </a:lnTo>
                    </a:path>
                  </a:pathLst>
                </a:custGeom>
                <a:ln w="25889">
                  <a:solidFill>
                    <a:srgbClr val="FFF9E7"/>
                  </a:solidFill>
                </a:ln>
              </p:spPr>
              <p:txBody>
                <a:bodyPr wrap="square" lIns="0" tIns="0" rIns="0" bIns="0" rtlCol="0"/>
                <a:lstStyle/>
                <a:p>
                  <a:endParaRPr/>
                </a:p>
              </p:txBody>
            </p:sp>
            <p:sp>
              <p:nvSpPr>
                <p:cNvPr id="150" name="object 150"/>
                <p:cNvSpPr/>
                <p:nvPr/>
              </p:nvSpPr>
              <p:spPr>
                <a:xfrm>
                  <a:off x="14103725" y="8672526"/>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151" name="object 151"/>
                <p:cNvSpPr/>
                <p:nvPr/>
              </p:nvSpPr>
              <p:spPr>
                <a:xfrm>
                  <a:off x="14275353" y="8685471"/>
                  <a:ext cx="0" cy="194945"/>
                </a:xfrm>
                <a:custGeom>
                  <a:avLst/>
                  <a:gdLst/>
                  <a:ahLst/>
                  <a:cxnLst/>
                  <a:rect l="l" t="t" r="r" b="b"/>
                  <a:pathLst>
                    <a:path h="194945">
                      <a:moveTo>
                        <a:pt x="0" y="0"/>
                      </a:moveTo>
                      <a:lnTo>
                        <a:pt x="0" y="194332"/>
                      </a:lnTo>
                    </a:path>
                  </a:pathLst>
                </a:custGeom>
                <a:ln w="25889">
                  <a:solidFill>
                    <a:srgbClr val="FFF9E7"/>
                  </a:solidFill>
                </a:ln>
              </p:spPr>
              <p:txBody>
                <a:bodyPr wrap="square" lIns="0" tIns="0" rIns="0" bIns="0" rtlCol="0"/>
                <a:lstStyle/>
                <a:p>
                  <a:endParaRPr/>
                </a:p>
              </p:txBody>
            </p:sp>
            <p:sp>
              <p:nvSpPr>
                <p:cNvPr id="153" name="object 153"/>
                <p:cNvSpPr/>
                <p:nvPr/>
              </p:nvSpPr>
              <p:spPr>
                <a:xfrm>
                  <a:off x="14275353" y="9636741"/>
                  <a:ext cx="0" cy="194310"/>
                </a:xfrm>
                <a:custGeom>
                  <a:avLst/>
                  <a:gdLst/>
                  <a:ahLst/>
                  <a:cxnLst/>
                  <a:rect l="l" t="t" r="r" b="b"/>
                  <a:pathLst>
                    <a:path h="194309">
                      <a:moveTo>
                        <a:pt x="0" y="0"/>
                      </a:moveTo>
                      <a:lnTo>
                        <a:pt x="0" y="194309"/>
                      </a:lnTo>
                    </a:path>
                  </a:pathLst>
                </a:custGeom>
                <a:ln w="25889">
                  <a:solidFill>
                    <a:srgbClr val="FFF9E7"/>
                  </a:solidFill>
                </a:ln>
              </p:spPr>
              <p:txBody>
                <a:bodyPr wrap="square" lIns="0" tIns="0" rIns="0" bIns="0" rtlCol="0"/>
                <a:lstStyle/>
                <a:p>
                  <a:endParaRPr/>
                </a:p>
              </p:txBody>
            </p:sp>
            <p:sp>
              <p:nvSpPr>
                <p:cNvPr id="154" name="object 154"/>
                <p:cNvSpPr/>
                <p:nvPr/>
              </p:nvSpPr>
              <p:spPr>
                <a:xfrm>
                  <a:off x="14103725" y="9844385"/>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155" name="object 155"/>
                <p:cNvSpPr/>
                <p:nvPr/>
              </p:nvSpPr>
              <p:spPr>
                <a:xfrm>
                  <a:off x="14275353" y="985772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156" name="object 156"/>
                <p:cNvSpPr/>
                <p:nvPr/>
              </p:nvSpPr>
              <p:spPr>
                <a:xfrm>
                  <a:off x="13689389" y="6381734"/>
                  <a:ext cx="0" cy="189865"/>
                </a:xfrm>
                <a:custGeom>
                  <a:avLst/>
                  <a:gdLst/>
                  <a:ahLst/>
                  <a:cxnLst/>
                  <a:rect l="l" t="t" r="r" b="b"/>
                  <a:pathLst>
                    <a:path h="189865">
                      <a:moveTo>
                        <a:pt x="0" y="0"/>
                      </a:moveTo>
                      <a:lnTo>
                        <a:pt x="0" y="189857"/>
                      </a:lnTo>
                    </a:path>
                  </a:pathLst>
                </a:custGeom>
                <a:ln w="25889">
                  <a:solidFill>
                    <a:srgbClr val="FFF9E7"/>
                  </a:solidFill>
                </a:ln>
              </p:spPr>
              <p:txBody>
                <a:bodyPr wrap="square" lIns="0" tIns="0" rIns="0" bIns="0" rtlCol="0"/>
                <a:lstStyle/>
                <a:p>
                  <a:endParaRPr/>
                </a:p>
              </p:txBody>
            </p:sp>
            <p:sp>
              <p:nvSpPr>
                <p:cNvPr id="157" name="object 157"/>
                <p:cNvSpPr/>
                <p:nvPr/>
              </p:nvSpPr>
              <p:spPr>
                <a:xfrm>
                  <a:off x="13689389" y="8483581"/>
                  <a:ext cx="0" cy="176530"/>
                </a:xfrm>
                <a:custGeom>
                  <a:avLst/>
                  <a:gdLst/>
                  <a:ahLst/>
                  <a:cxnLst/>
                  <a:rect l="l" t="t" r="r" b="b"/>
                  <a:pathLst>
                    <a:path h="176529">
                      <a:moveTo>
                        <a:pt x="0" y="0"/>
                      </a:moveTo>
                      <a:lnTo>
                        <a:pt x="0" y="176530"/>
                      </a:lnTo>
                    </a:path>
                  </a:pathLst>
                </a:custGeom>
                <a:ln w="25889">
                  <a:solidFill>
                    <a:srgbClr val="FFF9E7"/>
                  </a:solidFill>
                </a:ln>
              </p:spPr>
              <p:txBody>
                <a:bodyPr wrap="square" lIns="0" tIns="0" rIns="0" bIns="0" rtlCol="0"/>
                <a:lstStyle/>
                <a:p>
                  <a:endParaRPr/>
                </a:p>
              </p:txBody>
            </p:sp>
            <p:sp>
              <p:nvSpPr>
                <p:cNvPr id="158" name="object 158"/>
                <p:cNvSpPr/>
                <p:nvPr/>
              </p:nvSpPr>
              <p:spPr>
                <a:xfrm>
                  <a:off x="13526667" y="8672810"/>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159" name="object 159"/>
                <p:cNvSpPr/>
                <p:nvPr/>
              </p:nvSpPr>
              <p:spPr>
                <a:xfrm>
                  <a:off x="13689389" y="8685510"/>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160" name="object 160"/>
                <p:cNvSpPr/>
                <p:nvPr/>
              </p:nvSpPr>
              <p:spPr>
                <a:xfrm>
                  <a:off x="13689389" y="7328975"/>
                  <a:ext cx="0" cy="158750"/>
                </a:xfrm>
                <a:custGeom>
                  <a:avLst/>
                  <a:gdLst/>
                  <a:ahLst/>
                  <a:cxnLst/>
                  <a:rect l="l" t="t" r="r" b="b"/>
                  <a:pathLst>
                    <a:path h="158750">
                      <a:moveTo>
                        <a:pt x="0" y="0"/>
                      </a:moveTo>
                      <a:lnTo>
                        <a:pt x="0" y="158684"/>
                      </a:lnTo>
                    </a:path>
                  </a:pathLst>
                </a:custGeom>
                <a:ln w="25889">
                  <a:solidFill>
                    <a:srgbClr val="FFF9E7"/>
                  </a:solidFill>
                </a:ln>
              </p:spPr>
              <p:txBody>
                <a:bodyPr wrap="square" lIns="0" tIns="0" rIns="0" bIns="0" rtlCol="0"/>
                <a:lstStyle/>
                <a:p>
                  <a:endParaRPr/>
                </a:p>
              </p:txBody>
            </p:sp>
            <p:sp>
              <p:nvSpPr>
                <p:cNvPr id="161" name="object 161"/>
                <p:cNvSpPr/>
                <p:nvPr/>
              </p:nvSpPr>
              <p:spPr>
                <a:xfrm>
                  <a:off x="13526667" y="7500604"/>
                  <a:ext cx="396875" cy="0"/>
                </a:xfrm>
                <a:custGeom>
                  <a:avLst/>
                  <a:gdLst/>
                  <a:ahLst/>
                  <a:cxnLst/>
                  <a:rect l="l" t="t" r="r" b="b"/>
                  <a:pathLst>
                    <a:path w="396875">
                      <a:moveTo>
                        <a:pt x="0" y="0"/>
                      </a:moveTo>
                      <a:lnTo>
                        <a:pt x="396722" y="0"/>
                      </a:lnTo>
                    </a:path>
                  </a:pathLst>
                </a:custGeom>
                <a:ln w="25890">
                  <a:solidFill>
                    <a:srgbClr val="FFF9E7"/>
                  </a:solidFill>
                </a:ln>
              </p:spPr>
              <p:txBody>
                <a:bodyPr wrap="square" lIns="0" tIns="0" rIns="0" bIns="0" rtlCol="0"/>
                <a:lstStyle/>
                <a:p>
                  <a:endParaRPr/>
                </a:p>
              </p:txBody>
            </p:sp>
            <p:sp>
              <p:nvSpPr>
                <p:cNvPr id="162" name="object 162"/>
                <p:cNvSpPr/>
                <p:nvPr/>
              </p:nvSpPr>
              <p:spPr>
                <a:xfrm>
                  <a:off x="13689389" y="7513549"/>
                  <a:ext cx="0" cy="212725"/>
                </a:xfrm>
                <a:custGeom>
                  <a:avLst/>
                  <a:gdLst/>
                  <a:ahLst/>
                  <a:cxnLst/>
                  <a:rect l="l" t="t" r="r" b="b"/>
                  <a:pathLst>
                    <a:path h="212725">
                      <a:moveTo>
                        <a:pt x="0" y="0"/>
                      </a:moveTo>
                      <a:lnTo>
                        <a:pt x="0" y="212148"/>
                      </a:lnTo>
                    </a:path>
                  </a:pathLst>
                </a:custGeom>
                <a:ln w="25889">
                  <a:solidFill>
                    <a:srgbClr val="FFF9E7"/>
                  </a:solidFill>
                </a:ln>
              </p:spPr>
              <p:txBody>
                <a:bodyPr wrap="square" lIns="0" tIns="0" rIns="0" bIns="0" rtlCol="0"/>
                <a:lstStyle/>
                <a:p>
                  <a:endParaRPr/>
                </a:p>
              </p:txBody>
            </p:sp>
            <p:sp>
              <p:nvSpPr>
                <p:cNvPr id="163" name="object 163"/>
                <p:cNvSpPr/>
                <p:nvPr/>
              </p:nvSpPr>
              <p:spPr>
                <a:xfrm>
                  <a:off x="13689389" y="9637187"/>
                  <a:ext cx="0" cy="194945"/>
                </a:xfrm>
                <a:custGeom>
                  <a:avLst/>
                  <a:gdLst/>
                  <a:ahLst/>
                  <a:cxnLst/>
                  <a:rect l="l" t="t" r="r" b="b"/>
                  <a:pathLst>
                    <a:path h="194945">
                      <a:moveTo>
                        <a:pt x="0" y="0"/>
                      </a:moveTo>
                      <a:lnTo>
                        <a:pt x="0" y="194324"/>
                      </a:lnTo>
                    </a:path>
                  </a:pathLst>
                </a:custGeom>
                <a:ln w="25889">
                  <a:solidFill>
                    <a:srgbClr val="FFF9E7"/>
                  </a:solidFill>
                </a:ln>
              </p:spPr>
              <p:txBody>
                <a:bodyPr wrap="square" lIns="0" tIns="0" rIns="0" bIns="0" rtlCol="0"/>
                <a:lstStyle/>
                <a:p>
                  <a:endParaRPr/>
                </a:p>
              </p:txBody>
            </p:sp>
            <p:sp>
              <p:nvSpPr>
                <p:cNvPr id="164" name="object 164"/>
                <p:cNvSpPr/>
                <p:nvPr/>
              </p:nvSpPr>
              <p:spPr>
                <a:xfrm>
                  <a:off x="13526667" y="9844458"/>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165" name="object 165"/>
                <p:cNvSpPr/>
                <p:nvPr/>
              </p:nvSpPr>
              <p:spPr>
                <a:xfrm>
                  <a:off x="13689389" y="9857402"/>
                  <a:ext cx="0" cy="176530"/>
                </a:xfrm>
                <a:custGeom>
                  <a:avLst/>
                  <a:gdLst/>
                  <a:ahLst/>
                  <a:cxnLst/>
                  <a:rect l="l" t="t" r="r" b="b"/>
                  <a:pathLst>
                    <a:path h="176529">
                      <a:moveTo>
                        <a:pt x="0" y="0"/>
                      </a:moveTo>
                      <a:lnTo>
                        <a:pt x="0" y="176508"/>
                      </a:lnTo>
                    </a:path>
                  </a:pathLst>
                </a:custGeom>
                <a:ln w="25889">
                  <a:solidFill>
                    <a:srgbClr val="FFF9E7"/>
                  </a:solidFill>
                </a:ln>
              </p:spPr>
              <p:txBody>
                <a:bodyPr wrap="square" lIns="0" tIns="0" rIns="0" bIns="0" rtlCol="0"/>
                <a:lstStyle/>
                <a:p>
                  <a:endParaRPr/>
                </a:p>
              </p:txBody>
            </p:sp>
            <p:sp>
              <p:nvSpPr>
                <p:cNvPr id="166" name="object 166"/>
                <p:cNvSpPr/>
                <p:nvPr/>
              </p:nvSpPr>
              <p:spPr>
                <a:xfrm>
                  <a:off x="13689389" y="9060130"/>
                  <a:ext cx="0" cy="185420"/>
                </a:xfrm>
                <a:custGeom>
                  <a:avLst/>
                  <a:gdLst/>
                  <a:ahLst/>
                  <a:cxnLst/>
                  <a:rect l="l" t="t" r="r" b="b"/>
                  <a:pathLst>
                    <a:path h="185420">
                      <a:moveTo>
                        <a:pt x="0" y="0"/>
                      </a:moveTo>
                      <a:lnTo>
                        <a:pt x="0" y="185416"/>
                      </a:lnTo>
                    </a:path>
                  </a:pathLst>
                </a:custGeom>
                <a:ln w="25889">
                  <a:solidFill>
                    <a:srgbClr val="FFF9E7"/>
                  </a:solidFill>
                </a:ln>
              </p:spPr>
              <p:txBody>
                <a:bodyPr wrap="square" lIns="0" tIns="0" rIns="0" bIns="0" rtlCol="0"/>
                <a:lstStyle/>
                <a:p>
                  <a:endParaRPr/>
                </a:p>
              </p:txBody>
            </p:sp>
            <p:sp>
              <p:nvSpPr>
                <p:cNvPr id="167" name="object 167"/>
                <p:cNvSpPr/>
                <p:nvPr/>
              </p:nvSpPr>
              <p:spPr>
                <a:xfrm>
                  <a:off x="13526667" y="9258492"/>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168" name="object 168"/>
                <p:cNvSpPr/>
                <p:nvPr/>
              </p:nvSpPr>
              <p:spPr>
                <a:xfrm>
                  <a:off x="13689389" y="9271437"/>
                  <a:ext cx="0" cy="185420"/>
                </a:xfrm>
                <a:custGeom>
                  <a:avLst/>
                  <a:gdLst/>
                  <a:ahLst/>
                  <a:cxnLst/>
                  <a:rect l="l" t="t" r="r" b="b"/>
                  <a:pathLst>
                    <a:path h="185420">
                      <a:moveTo>
                        <a:pt x="0" y="0"/>
                      </a:moveTo>
                      <a:lnTo>
                        <a:pt x="0" y="185416"/>
                      </a:lnTo>
                    </a:path>
                  </a:pathLst>
                </a:custGeom>
                <a:ln w="25889">
                  <a:solidFill>
                    <a:srgbClr val="FFF9E7"/>
                  </a:solidFill>
                </a:ln>
              </p:spPr>
              <p:txBody>
                <a:bodyPr wrap="square" lIns="0" tIns="0" rIns="0" bIns="0" rtlCol="0"/>
                <a:lstStyle/>
                <a:p>
                  <a:endParaRPr/>
                </a:p>
              </p:txBody>
            </p:sp>
            <p:sp>
              <p:nvSpPr>
                <p:cNvPr id="169" name="object 169"/>
                <p:cNvSpPr/>
                <p:nvPr/>
              </p:nvSpPr>
              <p:spPr>
                <a:xfrm>
                  <a:off x="13689389" y="6751918"/>
                  <a:ext cx="0" cy="149860"/>
                </a:xfrm>
                <a:custGeom>
                  <a:avLst/>
                  <a:gdLst/>
                  <a:ahLst/>
                  <a:cxnLst/>
                  <a:rect l="l" t="t" r="r" b="b"/>
                  <a:pathLst>
                    <a:path h="149859">
                      <a:moveTo>
                        <a:pt x="0" y="0"/>
                      </a:moveTo>
                      <a:lnTo>
                        <a:pt x="0" y="149776"/>
                      </a:lnTo>
                    </a:path>
                  </a:pathLst>
                </a:custGeom>
                <a:ln w="25889">
                  <a:solidFill>
                    <a:srgbClr val="FFF9E7"/>
                  </a:solidFill>
                </a:ln>
              </p:spPr>
              <p:txBody>
                <a:bodyPr wrap="square" lIns="0" tIns="0" rIns="0" bIns="0" rtlCol="0"/>
                <a:lstStyle/>
                <a:p>
                  <a:endParaRPr/>
                </a:p>
              </p:txBody>
            </p:sp>
            <p:sp>
              <p:nvSpPr>
                <p:cNvPr id="170" name="object 170"/>
                <p:cNvSpPr/>
                <p:nvPr/>
              </p:nvSpPr>
              <p:spPr>
                <a:xfrm>
                  <a:off x="13526667" y="6914496"/>
                  <a:ext cx="396875" cy="0"/>
                </a:xfrm>
                <a:custGeom>
                  <a:avLst/>
                  <a:gdLst/>
                  <a:ahLst/>
                  <a:cxnLst/>
                  <a:rect l="l" t="t" r="r" b="b"/>
                  <a:pathLst>
                    <a:path w="396875">
                      <a:moveTo>
                        <a:pt x="0" y="0"/>
                      </a:moveTo>
                      <a:lnTo>
                        <a:pt x="396722" y="0"/>
                      </a:lnTo>
                    </a:path>
                  </a:pathLst>
                </a:custGeom>
                <a:ln w="26670">
                  <a:solidFill>
                    <a:srgbClr val="FFF9E7"/>
                  </a:solidFill>
                </a:ln>
              </p:spPr>
              <p:txBody>
                <a:bodyPr wrap="square" lIns="0" tIns="0" rIns="0" bIns="0" rtlCol="0"/>
                <a:lstStyle/>
                <a:p>
                  <a:endParaRPr/>
                </a:p>
              </p:txBody>
            </p:sp>
            <p:sp>
              <p:nvSpPr>
                <p:cNvPr id="171" name="object 171"/>
                <p:cNvSpPr/>
                <p:nvPr/>
              </p:nvSpPr>
              <p:spPr>
                <a:xfrm>
                  <a:off x="13689389" y="6927831"/>
                  <a:ext cx="0" cy="220979"/>
                </a:xfrm>
                <a:custGeom>
                  <a:avLst/>
                  <a:gdLst/>
                  <a:ahLst/>
                  <a:cxnLst/>
                  <a:rect l="l" t="t" r="r" b="b"/>
                  <a:pathLst>
                    <a:path h="220979">
                      <a:moveTo>
                        <a:pt x="0" y="0"/>
                      </a:moveTo>
                      <a:lnTo>
                        <a:pt x="0" y="220980"/>
                      </a:lnTo>
                    </a:path>
                  </a:pathLst>
                </a:custGeom>
                <a:ln w="25889">
                  <a:solidFill>
                    <a:srgbClr val="FFF9E7"/>
                  </a:solidFill>
                </a:ln>
              </p:spPr>
              <p:txBody>
                <a:bodyPr wrap="square" lIns="0" tIns="0" rIns="0" bIns="0" rtlCol="0"/>
                <a:lstStyle/>
                <a:p>
                  <a:endParaRPr/>
                </a:p>
              </p:txBody>
            </p:sp>
            <p:sp>
              <p:nvSpPr>
                <p:cNvPr id="172" name="object 172"/>
                <p:cNvSpPr/>
                <p:nvPr/>
              </p:nvSpPr>
              <p:spPr>
                <a:xfrm>
                  <a:off x="13689389" y="7905731"/>
                  <a:ext cx="0" cy="167640"/>
                </a:xfrm>
                <a:custGeom>
                  <a:avLst/>
                  <a:gdLst/>
                  <a:ahLst/>
                  <a:cxnLst/>
                  <a:rect l="l" t="t" r="r" b="b"/>
                  <a:pathLst>
                    <a:path h="167640">
                      <a:moveTo>
                        <a:pt x="0" y="0"/>
                      </a:moveTo>
                      <a:lnTo>
                        <a:pt x="0" y="167640"/>
                      </a:lnTo>
                    </a:path>
                  </a:pathLst>
                </a:custGeom>
                <a:ln w="25889">
                  <a:solidFill>
                    <a:srgbClr val="FFF9E7"/>
                  </a:solidFill>
                </a:ln>
              </p:spPr>
              <p:txBody>
                <a:bodyPr wrap="square" lIns="0" tIns="0" rIns="0" bIns="0" rtlCol="0"/>
                <a:lstStyle/>
                <a:p>
                  <a:endParaRPr/>
                </a:p>
              </p:txBody>
            </p:sp>
            <p:sp>
              <p:nvSpPr>
                <p:cNvPr id="173" name="object 173"/>
                <p:cNvSpPr/>
                <p:nvPr/>
              </p:nvSpPr>
              <p:spPr>
                <a:xfrm>
                  <a:off x="13526667" y="8086706"/>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174" name="object 174"/>
                <p:cNvSpPr/>
                <p:nvPr/>
              </p:nvSpPr>
              <p:spPr>
                <a:xfrm>
                  <a:off x="13689389" y="8100041"/>
                  <a:ext cx="0" cy="203200"/>
                </a:xfrm>
                <a:custGeom>
                  <a:avLst/>
                  <a:gdLst/>
                  <a:ahLst/>
                  <a:cxnLst/>
                  <a:rect l="l" t="t" r="r" b="b"/>
                  <a:pathLst>
                    <a:path h="203200">
                      <a:moveTo>
                        <a:pt x="0" y="0"/>
                      </a:moveTo>
                      <a:lnTo>
                        <a:pt x="0" y="203199"/>
                      </a:lnTo>
                    </a:path>
                  </a:pathLst>
                </a:custGeom>
                <a:ln w="25889">
                  <a:solidFill>
                    <a:srgbClr val="FFF9E7"/>
                  </a:solidFill>
                </a:ln>
              </p:spPr>
              <p:txBody>
                <a:bodyPr wrap="square" lIns="0" tIns="0" rIns="0" bIns="0" rtlCol="0"/>
                <a:lstStyle/>
                <a:p>
                  <a:endParaRPr/>
                </a:p>
              </p:txBody>
            </p:sp>
            <p:sp>
              <p:nvSpPr>
                <p:cNvPr id="192" name="object 192"/>
                <p:cNvSpPr/>
                <p:nvPr/>
              </p:nvSpPr>
              <p:spPr>
                <a:xfrm>
                  <a:off x="15123898" y="6969902"/>
                  <a:ext cx="1708150" cy="1549400"/>
                </a:xfrm>
                <a:custGeom>
                  <a:avLst/>
                  <a:gdLst/>
                  <a:ahLst/>
                  <a:cxnLst/>
                  <a:rect l="l" t="t" r="r" b="b"/>
                  <a:pathLst>
                    <a:path w="1708150" h="1549400">
                      <a:moveTo>
                        <a:pt x="620789" y="12700"/>
                      </a:moveTo>
                      <a:lnTo>
                        <a:pt x="378083" y="12700"/>
                      </a:lnTo>
                      <a:lnTo>
                        <a:pt x="390006" y="0"/>
                      </a:lnTo>
                      <a:lnTo>
                        <a:pt x="608866" y="0"/>
                      </a:lnTo>
                      <a:lnTo>
                        <a:pt x="620789" y="12700"/>
                      </a:lnTo>
                      <a:close/>
                    </a:path>
                    <a:path w="1708150" h="1549400">
                      <a:moveTo>
                        <a:pt x="1318165" y="12700"/>
                      </a:moveTo>
                      <a:lnTo>
                        <a:pt x="1087612" y="12700"/>
                      </a:lnTo>
                      <a:lnTo>
                        <a:pt x="1099525" y="0"/>
                      </a:lnTo>
                      <a:lnTo>
                        <a:pt x="1306183" y="0"/>
                      </a:lnTo>
                      <a:lnTo>
                        <a:pt x="1318165" y="12700"/>
                      </a:lnTo>
                      <a:close/>
                    </a:path>
                    <a:path w="1708150" h="1549400">
                      <a:moveTo>
                        <a:pt x="667689" y="25400"/>
                      </a:moveTo>
                      <a:lnTo>
                        <a:pt x="331180" y="25400"/>
                      </a:lnTo>
                      <a:lnTo>
                        <a:pt x="342768" y="12700"/>
                      </a:lnTo>
                      <a:lnTo>
                        <a:pt x="656102" y="12700"/>
                      </a:lnTo>
                      <a:lnTo>
                        <a:pt x="667689" y="25400"/>
                      </a:lnTo>
                      <a:close/>
                    </a:path>
                    <a:path w="1708150" h="1549400">
                      <a:moveTo>
                        <a:pt x="1365345" y="25400"/>
                      </a:moveTo>
                      <a:lnTo>
                        <a:pt x="1052322" y="25400"/>
                      </a:lnTo>
                      <a:lnTo>
                        <a:pt x="1064003" y="12700"/>
                      </a:lnTo>
                      <a:lnTo>
                        <a:pt x="1353670" y="12700"/>
                      </a:lnTo>
                      <a:lnTo>
                        <a:pt x="1365345" y="25400"/>
                      </a:lnTo>
                      <a:close/>
                    </a:path>
                    <a:path w="1708150" h="1549400">
                      <a:moveTo>
                        <a:pt x="701829" y="38100"/>
                      </a:moveTo>
                      <a:lnTo>
                        <a:pt x="297040" y="38100"/>
                      </a:lnTo>
                      <a:lnTo>
                        <a:pt x="308310" y="25400"/>
                      </a:lnTo>
                      <a:lnTo>
                        <a:pt x="690559" y="25400"/>
                      </a:lnTo>
                      <a:lnTo>
                        <a:pt x="701829" y="38100"/>
                      </a:lnTo>
                      <a:close/>
                    </a:path>
                    <a:path w="1708150" h="1549400">
                      <a:moveTo>
                        <a:pt x="1399760" y="38100"/>
                      </a:moveTo>
                      <a:lnTo>
                        <a:pt x="1017884" y="38100"/>
                      </a:lnTo>
                      <a:lnTo>
                        <a:pt x="1029262" y="25400"/>
                      </a:lnTo>
                      <a:lnTo>
                        <a:pt x="1388390" y="25400"/>
                      </a:lnTo>
                      <a:lnTo>
                        <a:pt x="1399760" y="38100"/>
                      </a:lnTo>
                      <a:close/>
                    </a:path>
                    <a:path w="1708150" h="1549400">
                      <a:moveTo>
                        <a:pt x="723983" y="50800"/>
                      </a:moveTo>
                      <a:lnTo>
                        <a:pt x="274888" y="50800"/>
                      </a:lnTo>
                      <a:lnTo>
                        <a:pt x="285900" y="38100"/>
                      </a:lnTo>
                      <a:lnTo>
                        <a:pt x="712970" y="38100"/>
                      </a:lnTo>
                      <a:lnTo>
                        <a:pt x="723983" y="50800"/>
                      </a:lnTo>
                      <a:close/>
                    </a:path>
                    <a:path w="1708150" h="1549400">
                      <a:moveTo>
                        <a:pt x="1433146" y="50800"/>
                      </a:moveTo>
                      <a:lnTo>
                        <a:pt x="984477" y="50800"/>
                      </a:lnTo>
                      <a:lnTo>
                        <a:pt x="995485" y="38100"/>
                      </a:lnTo>
                      <a:lnTo>
                        <a:pt x="1422146" y="38100"/>
                      </a:lnTo>
                      <a:lnTo>
                        <a:pt x="1433146" y="50800"/>
                      </a:lnTo>
                      <a:close/>
                    </a:path>
                    <a:path w="1708150" h="1549400">
                      <a:moveTo>
                        <a:pt x="745609" y="63500"/>
                      </a:moveTo>
                      <a:lnTo>
                        <a:pt x="253262" y="63500"/>
                      </a:lnTo>
                      <a:lnTo>
                        <a:pt x="264004" y="50800"/>
                      </a:lnTo>
                      <a:lnTo>
                        <a:pt x="734867" y="50800"/>
                      </a:lnTo>
                      <a:lnTo>
                        <a:pt x="745609" y="63500"/>
                      </a:lnTo>
                      <a:close/>
                    </a:path>
                    <a:path w="1708150" h="1549400">
                      <a:moveTo>
                        <a:pt x="1454746" y="63500"/>
                      </a:moveTo>
                      <a:lnTo>
                        <a:pt x="962859" y="63500"/>
                      </a:lnTo>
                      <a:lnTo>
                        <a:pt x="973597" y="50800"/>
                      </a:lnTo>
                      <a:lnTo>
                        <a:pt x="1444017" y="50800"/>
                      </a:lnTo>
                      <a:lnTo>
                        <a:pt x="1454746" y="63500"/>
                      </a:lnTo>
                      <a:close/>
                    </a:path>
                    <a:path w="1708150" h="1549400">
                      <a:moveTo>
                        <a:pt x="766628" y="76200"/>
                      </a:moveTo>
                      <a:lnTo>
                        <a:pt x="232242" y="76200"/>
                      </a:lnTo>
                      <a:lnTo>
                        <a:pt x="242675" y="63500"/>
                      </a:lnTo>
                      <a:lnTo>
                        <a:pt x="756196" y="63500"/>
                      </a:lnTo>
                      <a:lnTo>
                        <a:pt x="766628" y="76200"/>
                      </a:lnTo>
                      <a:close/>
                    </a:path>
                    <a:path w="1708150" h="1549400">
                      <a:moveTo>
                        <a:pt x="1475740" y="76200"/>
                      </a:moveTo>
                      <a:lnTo>
                        <a:pt x="941844" y="76200"/>
                      </a:lnTo>
                      <a:lnTo>
                        <a:pt x="952274" y="63500"/>
                      </a:lnTo>
                      <a:lnTo>
                        <a:pt x="1465320" y="63500"/>
                      </a:lnTo>
                      <a:lnTo>
                        <a:pt x="1475740" y="76200"/>
                      </a:lnTo>
                      <a:close/>
                    </a:path>
                    <a:path w="1708150" h="1549400">
                      <a:moveTo>
                        <a:pt x="787017" y="88900"/>
                      </a:moveTo>
                      <a:lnTo>
                        <a:pt x="211854" y="88900"/>
                      </a:lnTo>
                      <a:lnTo>
                        <a:pt x="221964" y="76200"/>
                      </a:lnTo>
                      <a:lnTo>
                        <a:pt x="776906" y="76200"/>
                      </a:lnTo>
                      <a:lnTo>
                        <a:pt x="787017" y="88900"/>
                      </a:lnTo>
                      <a:close/>
                    </a:path>
                    <a:path w="1708150" h="1549400">
                      <a:moveTo>
                        <a:pt x="1496104" y="88900"/>
                      </a:moveTo>
                      <a:lnTo>
                        <a:pt x="921457" y="88900"/>
                      </a:lnTo>
                      <a:lnTo>
                        <a:pt x="931567" y="76200"/>
                      </a:lnTo>
                      <a:lnTo>
                        <a:pt x="1486005" y="76200"/>
                      </a:lnTo>
                      <a:lnTo>
                        <a:pt x="1496104" y="88900"/>
                      </a:lnTo>
                      <a:close/>
                    </a:path>
                    <a:path w="1708150" h="1549400">
                      <a:moveTo>
                        <a:pt x="806701" y="101600"/>
                      </a:moveTo>
                      <a:lnTo>
                        <a:pt x="192171" y="101600"/>
                      </a:lnTo>
                      <a:lnTo>
                        <a:pt x="201923" y="88900"/>
                      </a:lnTo>
                      <a:lnTo>
                        <a:pt x="796949" y="88900"/>
                      </a:lnTo>
                      <a:lnTo>
                        <a:pt x="806701" y="101600"/>
                      </a:lnTo>
                      <a:close/>
                    </a:path>
                    <a:path w="1708150" h="1549400">
                      <a:moveTo>
                        <a:pt x="1515765" y="101600"/>
                      </a:moveTo>
                      <a:lnTo>
                        <a:pt x="901773" y="101600"/>
                      </a:lnTo>
                      <a:lnTo>
                        <a:pt x="911526" y="88900"/>
                      </a:lnTo>
                      <a:lnTo>
                        <a:pt x="1506024" y="88900"/>
                      </a:lnTo>
                      <a:lnTo>
                        <a:pt x="1515765" y="101600"/>
                      </a:lnTo>
                      <a:close/>
                    </a:path>
                    <a:path w="1708150" h="1549400">
                      <a:moveTo>
                        <a:pt x="834835" y="127000"/>
                      </a:moveTo>
                      <a:lnTo>
                        <a:pt x="164035" y="127000"/>
                      </a:lnTo>
                      <a:lnTo>
                        <a:pt x="173216" y="114300"/>
                      </a:lnTo>
                      <a:lnTo>
                        <a:pt x="182598" y="101600"/>
                      </a:lnTo>
                      <a:lnTo>
                        <a:pt x="816273" y="101600"/>
                      </a:lnTo>
                      <a:lnTo>
                        <a:pt x="825655" y="114300"/>
                      </a:lnTo>
                      <a:lnTo>
                        <a:pt x="834835" y="127000"/>
                      </a:lnTo>
                      <a:close/>
                    </a:path>
                    <a:path w="1708150" h="1549400">
                      <a:moveTo>
                        <a:pt x="1543869" y="127000"/>
                      </a:moveTo>
                      <a:lnTo>
                        <a:pt x="873630" y="127000"/>
                      </a:lnTo>
                      <a:lnTo>
                        <a:pt x="882814" y="114300"/>
                      </a:lnTo>
                      <a:lnTo>
                        <a:pt x="892198" y="101600"/>
                      </a:lnTo>
                      <a:lnTo>
                        <a:pt x="1525327" y="101600"/>
                      </a:lnTo>
                      <a:lnTo>
                        <a:pt x="1534699" y="114300"/>
                      </a:lnTo>
                      <a:lnTo>
                        <a:pt x="1543869" y="127000"/>
                      </a:lnTo>
                      <a:close/>
                    </a:path>
                    <a:path w="1708150" h="1549400">
                      <a:moveTo>
                        <a:pt x="1570158" y="152400"/>
                      </a:moveTo>
                      <a:lnTo>
                        <a:pt x="137718" y="152400"/>
                      </a:lnTo>
                      <a:lnTo>
                        <a:pt x="146281" y="139700"/>
                      </a:lnTo>
                      <a:lnTo>
                        <a:pt x="155057" y="127000"/>
                      </a:lnTo>
                      <a:lnTo>
                        <a:pt x="843813" y="127000"/>
                      </a:lnTo>
                      <a:lnTo>
                        <a:pt x="852589" y="139700"/>
                      </a:lnTo>
                      <a:lnTo>
                        <a:pt x="1561603" y="139700"/>
                      </a:lnTo>
                      <a:lnTo>
                        <a:pt x="1570158" y="152400"/>
                      </a:lnTo>
                      <a:close/>
                    </a:path>
                    <a:path w="1708150" h="1549400">
                      <a:moveTo>
                        <a:pt x="1561603" y="139700"/>
                      </a:moveTo>
                      <a:lnTo>
                        <a:pt x="855867" y="139700"/>
                      </a:lnTo>
                      <a:lnTo>
                        <a:pt x="864648" y="127000"/>
                      </a:lnTo>
                      <a:lnTo>
                        <a:pt x="1552837" y="127000"/>
                      </a:lnTo>
                      <a:lnTo>
                        <a:pt x="1561603" y="139700"/>
                      </a:lnTo>
                      <a:close/>
                    </a:path>
                    <a:path w="1708150" h="1549400">
                      <a:moveTo>
                        <a:pt x="1602141" y="190500"/>
                      </a:moveTo>
                      <a:lnTo>
                        <a:pt x="105706" y="190500"/>
                      </a:lnTo>
                      <a:lnTo>
                        <a:pt x="113367" y="177800"/>
                      </a:lnTo>
                      <a:lnTo>
                        <a:pt x="121261" y="165100"/>
                      </a:lnTo>
                      <a:lnTo>
                        <a:pt x="129378" y="152400"/>
                      </a:lnTo>
                      <a:lnTo>
                        <a:pt x="1578490" y="152400"/>
                      </a:lnTo>
                      <a:lnTo>
                        <a:pt x="1586600" y="165100"/>
                      </a:lnTo>
                      <a:lnTo>
                        <a:pt x="1594487" y="177800"/>
                      </a:lnTo>
                      <a:lnTo>
                        <a:pt x="1602141" y="190500"/>
                      </a:lnTo>
                      <a:close/>
                    </a:path>
                    <a:path w="1708150" h="1549400">
                      <a:moveTo>
                        <a:pt x="1636765" y="241300"/>
                      </a:moveTo>
                      <a:lnTo>
                        <a:pt x="71055" y="241300"/>
                      </a:lnTo>
                      <a:lnTo>
                        <a:pt x="77484" y="228600"/>
                      </a:lnTo>
                      <a:lnTo>
                        <a:pt x="84170" y="215900"/>
                      </a:lnTo>
                      <a:lnTo>
                        <a:pt x="91107" y="203200"/>
                      </a:lnTo>
                      <a:lnTo>
                        <a:pt x="98285" y="190500"/>
                      </a:lnTo>
                      <a:lnTo>
                        <a:pt x="1609555" y="190500"/>
                      </a:lnTo>
                      <a:lnTo>
                        <a:pt x="1616727" y="203200"/>
                      </a:lnTo>
                      <a:lnTo>
                        <a:pt x="1623658" y="215900"/>
                      </a:lnTo>
                      <a:lnTo>
                        <a:pt x="1630340" y="228600"/>
                      </a:lnTo>
                      <a:lnTo>
                        <a:pt x="1636765" y="241300"/>
                      </a:lnTo>
                      <a:close/>
                    </a:path>
                    <a:path w="1708150" h="1549400">
                      <a:moveTo>
                        <a:pt x="1654848" y="723900"/>
                      </a:moveTo>
                      <a:lnTo>
                        <a:pt x="53323" y="723900"/>
                      </a:lnTo>
                      <a:lnTo>
                        <a:pt x="47948" y="711200"/>
                      </a:lnTo>
                      <a:lnTo>
                        <a:pt x="33462" y="673100"/>
                      </a:lnTo>
                      <a:lnTo>
                        <a:pt x="21505" y="635000"/>
                      </a:lnTo>
                      <a:lnTo>
                        <a:pt x="12135" y="596900"/>
                      </a:lnTo>
                      <a:lnTo>
                        <a:pt x="9595" y="584200"/>
                      </a:lnTo>
                      <a:lnTo>
                        <a:pt x="7351" y="584200"/>
                      </a:lnTo>
                      <a:lnTo>
                        <a:pt x="2405" y="546100"/>
                      </a:lnTo>
                      <a:lnTo>
                        <a:pt x="150" y="508000"/>
                      </a:lnTo>
                      <a:lnTo>
                        <a:pt x="0" y="495300"/>
                      </a:lnTo>
                      <a:lnTo>
                        <a:pt x="150" y="482600"/>
                      </a:lnTo>
                      <a:lnTo>
                        <a:pt x="2405" y="444500"/>
                      </a:lnTo>
                      <a:lnTo>
                        <a:pt x="7351" y="406400"/>
                      </a:lnTo>
                      <a:lnTo>
                        <a:pt x="14967" y="368300"/>
                      </a:lnTo>
                      <a:lnTo>
                        <a:pt x="25208" y="330200"/>
                      </a:lnTo>
                      <a:lnTo>
                        <a:pt x="29194" y="330200"/>
                      </a:lnTo>
                      <a:lnTo>
                        <a:pt x="33463" y="317500"/>
                      </a:lnTo>
                      <a:lnTo>
                        <a:pt x="47950" y="279400"/>
                      </a:lnTo>
                      <a:lnTo>
                        <a:pt x="64885" y="241300"/>
                      </a:lnTo>
                      <a:lnTo>
                        <a:pt x="1642931" y="241300"/>
                      </a:lnTo>
                      <a:lnTo>
                        <a:pt x="1659858" y="279400"/>
                      </a:lnTo>
                      <a:lnTo>
                        <a:pt x="1674343" y="317500"/>
                      </a:lnTo>
                      <a:lnTo>
                        <a:pt x="1682601" y="342900"/>
                      </a:lnTo>
                      <a:lnTo>
                        <a:pt x="1686306" y="342900"/>
                      </a:lnTo>
                      <a:lnTo>
                        <a:pt x="1695686" y="381000"/>
                      </a:lnTo>
                      <a:lnTo>
                        <a:pt x="1702432" y="419100"/>
                      </a:lnTo>
                      <a:lnTo>
                        <a:pt x="1706506" y="457200"/>
                      </a:lnTo>
                      <a:lnTo>
                        <a:pt x="1707885" y="495300"/>
                      </a:lnTo>
                      <a:lnTo>
                        <a:pt x="1707745" y="508000"/>
                      </a:lnTo>
                      <a:lnTo>
                        <a:pt x="1705524" y="546100"/>
                      </a:lnTo>
                      <a:lnTo>
                        <a:pt x="1700617" y="584200"/>
                      </a:lnTo>
                      <a:lnTo>
                        <a:pt x="1698387" y="596900"/>
                      </a:lnTo>
                      <a:lnTo>
                        <a:pt x="1695862" y="596900"/>
                      </a:lnTo>
                      <a:lnTo>
                        <a:pt x="1693047" y="609600"/>
                      </a:lnTo>
                      <a:lnTo>
                        <a:pt x="1682854" y="647700"/>
                      </a:lnTo>
                      <a:lnTo>
                        <a:pt x="1670098" y="685800"/>
                      </a:lnTo>
                      <a:lnTo>
                        <a:pt x="1660203" y="711200"/>
                      </a:lnTo>
                      <a:lnTo>
                        <a:pt x="1654848" y="723900"/>
                      </a:lnTo>
                      <a:close/>
                    </a:path>
                    <a:path w="1708150" h="1549400">
                      <a:moveTo>
                        <a:pt x="1624107" y="774700"/>
                      </a:moveTo>
                      <a:lnTo>
                        <a:pt x="84167" y="774700"/>
                      </a:lnTo>
                      <a:lnTo>
                        <a:pt x="77480" y="762000"/>
                      </a:lnTo>
                      <a:lnTo>
                        <a:pt x="71052" y="749300"/>
                      </a:lnTo>
                      <a:lnTo>
                        <a:pt x="64882" y="736600"/>
                      </a:lnTo>
                      <a:lnTo>
                        <a:pt x="58970" y="723900"/>
                      </a:lnTo>
                      <a:lnTo>
                        <a:pt x="1649222" y="723900"/>
                      </a:lnTo>
                      <a:lnTo>
                        <a:pt x="1643330" y="736600"/>
                      </a:lnTo>
                      <a:lnTo>
                        <a:pt x="1637180" y="749300"/>
                      </a:lnTo>
                      <a:lnTo>
                        <a:pt x="1630773" y="762000"/>
                      </a:lnTo>
                      <a:lnTo>
                        <a:pt x="1624107" y="774700"/>
                      </a:lnTo>
                      <a:close/>
                    </a:path>
                    <a:path w="1708150" h="1549400">
                      <a:moveTo>
                        <a:pt x="1587127" y="825500"/>
                      </a:moveTo>
                      <a:lnTo>
                        <a:pt x="121259" y="825500"/>
                      </a:lnTo>
                      <a:lnTo>
                        <a:pt x="113365" y="812800"/>
                      </a:lnTo>
                      <a:lnTo>
                        <a:pt x="105704" y="800100"/>
                      </a:lnTo>
                      <a:lnTo>
                        <a:pt x="98283" y="787400"/>
                      </a:lnTo>
                      <a:lnTo>
                        <a:pt x="91104" y="774700"/>
                      </a:lnTo>
                      <a:lnTo>
                        <a:pt x="1617192" y="774700"/>
                      </a:lnTo>
                      <a:lnTo>
                        <a:pt x="1610036" y="787400"/>
                      </a:lnTo>
                      <a:lnTo>
                        <a:pt x="1602638" y="800100"/>
                      </a:lnTo>
                      <a:lnTo>
                        <a:pt x="1594999" y="812800"/>
                      </a:lnTo>
                      <a:lnTo>
                        <a:pt x="1587127" y="825500"/>
                      </a:lnTo>
                      <a:close/>
                    </a:path>
                    <a:path w="1708150" h="1549400">
                      <a:moveTo>
                        <a:pt x="855868" y="1549400"/>
                      </a:moveTo>
                      <a:lnTo>
                        <a:pt x="852588" y="1549400"/>
                      </a:lnTo>
                      <a:lnTo>
                        <a:pt x="146279" y="850900"/>
                      </a:lnTo>
                      <a:lnTo>
                        <a:pt x="137716" y="838200"/>
                      </a:lnTo>
                      <a:lnTo>
                        <a:pt x="129376" y="825500"/>
                      </a:lnTo>
                      <a:lnTo>
                        <a:pt x="1579032" y="825500"/>
                      </a:lnTo>
                      <a:lnTo>
                        <a:pt x="1570714" y="838200"/>
                      </a:lnTo>
                      <a:lnTo>
                        <a:pt x="1562174" y="850900"/>
                      </a:lnTo>
                      <a:lnTo>
                        <a:pt x="855868" y="1549400"/>
                      </a:lnTo>
                      <a:close/>
                    </a:path>
                  </a:pathLst>
                </a:custGeom>
                <a:solidFill>
                  <a:srgbClr val="FFF9E7"/>
                </a:solidFill>
              </p:spPr>
              <p:txBody>
                <a:bodyPr wrap="square" lIns="0" tIns="0" rIns="0" bIns="0" rtlCol="0"/>
                <a:lstStyle/>
                <a:p>
                  <a:endParaRPr/>
                </a:p>
              </p:txBody>
            </p:sp>
            <p:sp>
              <p:nvSpPr>
                <p:cNvPr id="201" name="object 201"/>
                <p:cNvSpPr/>
                <p:nvPr/>
              </p:nvSpPr>
              <p:spPr>
                <a:xfrm>
                  <a:off x="15708824" y="7231467"/>
                  <a:ext cx="1271905" cy="1314450"/>
                </a:xfrm>
                <a:custGeom>
                  <a:avLst/>
                  <a:gdLst/>
                  <a:ahLst/>
                  <a:cxnLst/>
                  <a:rect l="l" t="t" r="r" b="b"/>
                  <a:pathLst>
                    <a:path w="1271905" h="1314450">
                      <a:moveTo>
                        <a:pt x="33939" y="1268084"/>
                      </a:moveTo>
                      <a:lnTo>
                        <a:pt x="23148" y="1259162"/>
                      </a:lnTo>
                      <a:lnTo>
                        <a:pt x="22823" y="1242072"/>
                      </a:lnTo>
                      <a:lnTo>
                        <a:pt x="35160" y="1211407"/>
                      </a:lnTo>
                      <a:lnTo>
                        <a:pt x="44309" y="1184427"/>
                      </a:lnTo>
                      <a:lnTo>
                        <a:pt x="52474" y="1159039"/>
                      </a:lnTo>
                      <a:lnTo>
                        <a:pt x="61863" y="1133151"/>
                      </a:lnTo>
                      <a:lnTo>
                        <a:pt x="65754" y="1118377"/>
                      </a:lnTo>
                      <a:lnTo>
                        <a:pt x="64672" y="1106037"/>
                      </a:lnTo>
                      <a:lnTo>
                        <a:pt x="58821" y="1095046"/>
                      </a:lnTo>
                      <a:lnTo>
                        <a:pt x="48406" y="1084317"/>
                      </a:lnTo>
                      <a:lnTo>
                        <a:pt x="37046" y="1073200"/>
                      </a:lnTo>
                      <a:lnTo>
                        <a:pt x="26612" y="1060925"/>
                      </a:lnTo>
                      <a:lnTo>
                        <a:pt x="16898" y="1047896"/>
                      </a:lnTo>
                      <a:lnTo>
                        <a:pt x="7696" y="1034520"/>
                      </a:lnTo>
                      <a:lnTo>
                        <a:pt x="0" y="1015162"/>
                      </a:lnTo>
                      <a:lnTo>
                        <a:pt x="3008" y="998741"/>
                      </a:lnTo>
                      <a:lnTo>
                        <a:pt x="15603" y="987423"/>
                      </a:lnTo>
                      <a:lnTo>
                        <a:pt x="36668" y="983378"/>
                      </a:lnTo>
                      <a:lnTo>
                        <a:pt x="53584" y="984118"/>
                      </a:lnTo>
                      <a:lnTo>
                        <a:pt x="70475" y="985403"/>
                      </a:lnTo>
                      <a:lnTo>
                        <a:pt x="87312" y="987253"/>
                      </a:lnTo>
                      <a:lnTo>
                        <a:pt x="104065" y="989688"/>
                      </a:lnTo>
                      <a:lnTo>
                        <a:pt x="111997" y="989983"/>
                      </a:lnTo>
                      <a:lnTo>
                        <a:pt x="117871" y="988111"/>
                      </a:lnTo>
                      <a:lnTo>
                        <a:pt x="122402" y="983895"/>
                      </a:lnTo>
                      <a:lnTo>
                        <a:pt x="126308" y="977155"/>
                      </a:lnTo>
                      <a:lnTo>
                        <a:pt x="143070" y="941520"/>
                      </a:lnTo>
                      <a:lnTo>
                        <a:pt x="160149" y="906155"/>
                      </a:lnTo>
                      <a:lnTo>
                        <a:pt x="177595" y="871068"/>
                      </a:lnTo>
                      <a:lnTo>
                        <a:pt x="195459" y="836269"/>
                      </a:lnTo>
                      <a:lnTo>
                        <a:pt x="218769" y="818081"/>
                      </a:lnTo>
                      <a:lnTo>
                        <a:pt x="225578" y="820944"/>
                      </a:lnTo>
                      <a:lnTo>
                        <a:pt x="232122" y="826319"/>
                      </a:lnTo>
                      <a:lnTo>
                        <a:pt x="237651" y="833176"/>
                      </a:lnTo>
                      <a:lnTo>
                        <a:pt x="241415" y="840484"/>
                      </a:lnTo>
                      <a:lnTo>
                        <a:pt x="251838" y="871455"/>
                      </a:lnTo>
                      <a:lnTo>
                        <a:pt x="219909" y="865427"/>
                      </a:lnTo>
                      <a:lnTo>
                        <a:pt x="213539" y="865061"/>
                      </a:lnTo>
                      <a:lnTo>
                        <a:pt x="168656" y="958708"/>
                      </a:lnTo>
                      <a:lnTo>
                        <a:pt x="153538" y="990104"/>
                      </a:lnTo>
                      <a:lnTo>
                        <a:pt x="281310" y="1014226"/>
                      </a:lnTo>
                      <a:lnTo>
                        <a:pt x="284974" y="1016666"/>
                      </a:lnTo>
                      <a:lnTo>
                        <a:pt x="292666" y="1018323"/>
                      </a:lnTo>
                      <a:lnTo>
                        <a:pt x="383210" y="1035417"/>
                      </a:lnTo>
                      <a:lnTo>
                        <a:pt x="392599" y="1040135"/>
                      </a:lnTo>
                      <a:lnTo>
                        <a:pt x="399752" y="1050740"/>
                      </a:lnTo>
                      <a:lnTo>
                        <a:pt x="393704" y="1066488"/>
                      </a:lnTo>
                      <a:lnTo>
                        <a:pt x="393197" y="1066863"/>
                      </a:lnTo>
                      <a:lnTo>
                        <a:pt x="347288" y="1058196"/>
                      </a:lnTo>
                      <a:lnTo>
                        <a:pt x="299167" y="1052457"/>
                      </a:lnTo>
                      <a:lnTo>
                        <a:pt x="241524" y="1041575"/>
                      </a:lnTo>
                      <a:lnTo>
                        <a:pt x="237959" y="1041180"/>
                      </a:lnTo>
                      <a:lnTo>
                        <a:pt x="193823" y="1033998"/>
                      </a:lnTo>
                      <a:lnTo>
                        <a:pt x="171665" y="1030743"/>
                      </a:lnTo>
                      <a:lnTo>
                        <a:pt x="149496" y="1027826"/>
                      </a:lnTo>
                      <a:lnTo>
                        <a:pt x="144157" y="1027933"/>
                      </a:lnTo>
                      <a:lnTo>
                        <a:pt x="139731" y="1030723"/>
                      </a:lnTo>
                      <a:lnTo>
                        <a:pt x="105111" y="1024187"/>
                      </a:lnTo>
                      <a:lnTo>
                        <a:pt x="41431" y="1017463"/>
                      </a:lnTo>
                      <a:lnTo>
                        <a:pt x="39317" y="1021247"/>
                      </a:lnTo>
                      <a:lnTo>
                        <a:pt x="83558" y="1073105"/>
                      </a:lnTo>
                      <a:lnTo>
                        <a:pt x="116261" y="1079279"/>
                      </a:lnTo>
                      <a:lnTo>
                        <a:pt x="113221" y="1086513"/>
                      </a:lnTo>
                      <a:lnTo>
                        <a:pt x="111867" y="1090720"/>
                      </a:lnTo>
                      <a:lnTo>
                        <a:pt x="112134" y="1095232"/>
                      </a:lnTo>
                      <a:lnTo>
                        <a:pt x="114447" y="1099294"/>
                      </a:lnTo>
                      <a:lnTo>
                        <a:pt x="128028" y="1115541"/>
                      </a:lnTo>
                      <a:lnTo>
                        <a:pt x="147532" y="1138448"/>
                      </a:lnTo>
                      <a:lnTo>
                        <a:pt x="96554" y="1128824"/>
                      </a:lnTo>
                      <a:lnTo>
                        <a:pt x="74233" y="1202848"/>
                      </a:lnTo>
                      <a:lnTo>
                        <a:pt x="66677" y="1227762"/>
                      </a:lnTo>
                      <a:lnTo>
                        <a:pt x="113637" y="1236628"/>
                      </a:lnTo>
                      <a:lnTo>
                        <a:pt x="104344" y="1242334"/>
                      </a:lnTo>
                      <a:lnTo>
                        <a:pt x="84411" y="1254100"/>
                      </a:lnTo>
                      <a:lnTo>
                        <a:pt x="64308" y="1265521"/>
                      </a:lnTo>
                      <a:lnTo>
                        <a:pt x="49543" y="1269862"/>
                      </a:lnTo>
                      <a:lnTo>
                        <a:pt x="33939" y="1268084"/>
                      </a:lnTo>
                      <a:close/>
                    </a:path>
                    <a:path w="1271905" h="1314450">
                      <a:moveTo>
                        <a:pt x="281310" y="1014226"/>
                      </a:moveTo>
                      <a:lnTo>
                        <a:pt x="247609" y="1007864"/>
                      </a:lnTo>
                      <a:lnTo>
                        <a:pt x="219909" y="865427"/>
                      </a:lnTo>
                      <a:lnTo>
                        <a:pt x="251838" y="871455"/>
                      </a:lnTo>
                      <a:lnTo>
                        <a:pt x="254463" y="879253"/>
                      </a:lnTo>
                      <a:lnTo>
                        <a:pt x="264221" y="918761"/>
                      </a:lnTo>
                      <a:lnTo>
                        <a:pt x="271032" y="958864"/>
                      </a:lnTo>
                      <a:lnTo>
                        <a:pt x="275239" y="999415"/>
                      </a:lnTo>
                      <a:lnTo>
                        <a:pt x="276665" y="1007576"/>
                      </a:lnTo>
                      <a:lnTo>
                        <a:pt x="279775" y="1013205"/>
                      </a:lnTo>
                      <a:lnTo>
                        <a:pt x="281310" y="1014226"/>
                      </a:lnTo>
                      <a:close/>
                    </a:path>
                    <a:path w="1271905" h="1314450">
                      <a:moveTo>
                        <a:pt x="383210" y="1035417"/>
                      </a:moveTo>
                      <a:lnTo>
                        <a:pt x="292666" y="1018323"/>
                      </a:lnTo>
                      <a:lnTo>
                        <a:pt x="311436" y="1020759"/>
                      </a:lnTo>
                      <a:lnTo>
                        <a:pt x="336873" y="1025135"/>
                      </a:lnTo>
                      <a:lnTo>
                        <a:pt x="362398" y="1030154"/>
                      </a:lnTo>
                      <a:lnTo>
                        <a:pt x="381432" y="1034523"/>
                      </a:lnTo>
                      <a:lnTo>
                        <a:pt x="383210" y="1035417"/>
                      </a:lnTo>
                      <a:close/>
                    </a:path>
                    <a:path w="1271905" h="1314450">
                      <a:moveTo>
                        <a:pt x="330848" y="1106684"/>
                      </a:moveTo>
                      <a:lnTo>
                        <a:pt x="280035" y="1097091"/>
                      </a:lnTo>
                      <a:lnTo>
                        <a:pt x="348351" y="1061464"/>
                      </a:lnTo>
                      <a:lnTo>
                        <a:pt x="347288" y="1058196"/>
                      </a:lnTo>
                      <a:lnTo>
                        <a:pt x="393197" y="1066863"/>
                      </a:lnTo>
                      <a:lnTo>
                        <a:pt x="365267" y="1087525"/>
                      </a:lnTo>
                      <a:lnTo>
                        <a:pt x="353734" y="1094765"/>
                      </a:lnTo>
                      <a:lnTo>
                        <a:pt x="341602" y="1101289"/>
                      </a:lnTo>
                      <a:lnTo>
                        <a:pt x="330848" y="1106684"/>
                      </a:lnTo>
                      <a:close/>
                    </a:path>
                    <a:path w="1271905" h="1314450">
                      <a:moveTo>
                        <a:pt x="218003" y="1173784"/>
                      </a:moveTo>
                      <a:lnTo>
                        <a:pt x="169849" y="1164693"/>
                      </a:lnTo>
                      <a:lnTo>
                        <a:pt x="183793" y="1156449"/>
                      </a:lnTo>
                      <a:lnTo>
                        <a:pt x="191050" y="1152067"/>
                      </a:lnTo>
                      <a:lnTo>
                        <a:pt x="198295" y="1147474"/>
                      </a:lnTo>
                      <a:lnTo>
                        <a:pt x="211639" y="1139840"/>
                      </a:lnTo>
                      <a:lnTo>
                        <a:pt x="225385" y="1132440"/>
                      </a:lnTo>
                      <a:lnTo>
                        <a:pt x="237452" y="1124199"/>
                      </a:lnTo>
                      <a:lnTo>
                        <a:pt x="245759" y="1114046"/>
                      </a:lnTo>
                      <a:lnTo>
                        <a:pt x="249369" y="1100766"/>
                      </a:lnTo>
                      <a:lnTo>
                        <a:pt x="249437" y="1085667"/>
                      </a:lnTo>
                      <a:lnTo>
                        <a:pt x="247979" y="1069757"/>
                      </a:lnTo>
                      <a:lnTo>
                        <a:pt x="246942" y="1052916"/>
                      </a:lnTo>
                      <a:lnTo>
                        <a:pt x="247466" y="1051621"/>
                      </a:lnTo>
                      <a:lnTo>
                        <a:pt x="247028" y="1050980"/>
                      </a:lnTo>
                      <a:lnTo>
                        <a:pt x="244073" y="1047354"/>
                      </a:lnTo>
                      <a:lnTo>
                        <a:pt x="241524" y="1041575"/>
                      </a:lnTo>
                      <a:lnTo>
                        <a:pt x="299167" y="1052457"/>
                      </a:lnTo>
                      <a:lnTo>
                        <a:pt x="279115" y="1050066"/>
                      </a:lnTo>
                      <a:lnTo>
                        <a:pt x="279670" y="1073074"/>
                      </a:lnTo>
                      <a:lnTo>
                        <a:pt x="279887" y="1084762"/>
                      </a:lnTo>
                      <a:lnTo>
                        <a:pt x="280035" y="1097091"/>
                      </a:lnTo>
                      <a:lnTo>
                        <a:pt x="330848" y="1106684"/>
                      </a:lnTo>
                      <a:lnTo>
                        <a:pt x="329213" y="1107504"/>
                      </a:lnTo>
                      <a:lnTo>
                        <a:pt x="316911" y="1113814"/>
                      </a:lnTo>
                      <a:lnTo>
                        <a:pt x="312145" y="1116818"/>
                      </a:lnTo>
                      <a:lnTo>
                        <a:pt x="306837" y="1119720"/>
                      </a:lnTo>
                      <a:lnTo>
                        <a:pt x="279288" y="1147435"/>
                      </a:lnTo>
                      <a:lnTo>
                        <a:pt x="277836" y="1161096"/>
                      </a:lnTo>
                      <a:lnTo>
                        <a:pt x="247477" y="1155365"/>
                      </a:lnTo>
                      <a:lnTo>
                        <a:pt x="218003" y="1173784"/>
                      </a:lnTo>
                      <a:close/>
                    </a:path>
                    <a:path w="1271905" h="1314450">
                      <a:moveTo>
                        <a:pt x="116261" y="1079279"/>
                      </a:moveTo>
                      <a:lnTo>
                        <a:pt x="83558" y="1073105"/>
                      </a:lnTo>
                      <a:lnTo>
                        <a:pt x="99985" y="1035930"/>
                      </a:lnTo>
                      <a:lnTo>
                        <a:pt x="105111" y="1024187"/>
                      </a:lnTo>
                      <a:lnTo>
                        <a:pt x="139731" y="1030723"/>
                      </a:lnTo>
                      <a:lnTo>
                        <a:pt x="139390" y="1030938"/>
                      </a:lnTo>
                      <a:lnTo>
                        <a:pt x="136363" y="1035107"/>
                      </a:lnTo>
                      <a:lnTo>
                        <a:pt x="130176" y="1047791"/>
                      </a:lnTo>
                      <a:lnTo>
                        <a:pt x="124304" y="1060614"/>
                      </a:lnTo>
                      <a:lnTo>
                        <a:pt x="118676" y="1073534"/>
                      </a:lnTo>
                      <a:lnTo>
                        <a:pt x="116261" y="1079279"/>
                      </a:lnTo>
                      <a:close/>
                    </a:path>
                    <a:path w="1271905" h="1314450">
                      <a:moveTo>
                        <a:pt x="272116" y="1261807"/>
                      </a:moveTo>
                      <a:lnTo>
                        <a:pt x="241896" y="1256102"/>
                      </a:lnTo>
                      <a:lnTo>
                        <a:pt x="247477" y="1155365"/>
                      </a:lnTo>
                      <a:lnTo>
                        <a:pt x="277836" y="1161096"/>
                      </a:lnTo>
                      <a:lnTo>
                        <a:pt x="276849" y="1191147"/>
                      </a:lnTo>
                      <a:lnTo>
                        <a:pt x="275094" y="1221688"/>
                      </a:lnTo>
                      <a:lnTo>
                        <a:pt x="272873" y="1252194"/>
                      </a:lnTo>
                      <a:lnTo>
                        <a:pt x="272116" y="1261807"/>
                      </a:lnTo>
                      <a:close/>
                    </a:path>
                    <a:path w="1271905" h="1314450">
                      <a:moveTo>
                        <a:pt x="113637" y="1236628"/>
                      </a:moveTo>
                      <a:lnTo>
                        <a:pt x="66677" y="1227762"/>
                      </a:lnTo>
                      <a:lnTo>
                        <a:pt x="139205" y="1183170"/>
                      </a:lnTo>
                      <a:lnTo>
                        <a:pt x="96554" y="1128824"/>
                      </a:lnTo>
                      <a:lnTo>
                        <a:pt x="147532" y="1138448"/>
                      </a:lnTo>
                      <a:lnTo>
                        <a:pt x="169849" y="1164693"/>
                      </a:lnTo>
                      <a:lnTo>
                        <a:pt x="218003" y="1173784"/>
                      </a:lnTo>
                      <a:lnTo>
                        <a:pt x="191614" y="1190275"/>
                      </a:lnTo>
                      <a:lnTo>
                        <a:pt x="216755" y="1223188"/>
                      </a:lnTo>
                      <a:lnTo>
                        <a:pt x="157556" y="1212012"/>
                      </a:lnTo>
                      <a:lnTo>
                        <a:pt x="150966" y="1213644"/>
                      </a:lnTo>
                      <a:lnTo>
                        <a:pt x="143596" y="1217743"/>
                      </a:lnTo>
                      <a:lnTo>
                        <a:pt x="124081" y="1230216"/>
                      </a:lnTo>
                      <a:lnTo>
                        <a:pt x="113637" y="1236628"/>
                      </a:lnTo>
                      <a:close/>
                    </a:path>
                    <a:path w="1271905" h="1314450">
                      <a:moveTo>
                        <a:pt x="244064" y="1314265"/>
                      </a:moveTo>
                      <a:lnTo>
                        <a:pt x="208882" y="1275756"/>
                      </a:lnTo>
                      <a:lnTo>
                        <a:pt x="169734" y="1220168"/>
                      </a:lnTo>
                      <a:lnTo>
                        <a:pt x="163700" y="1213852"/>
                      </a:lnTo>
                      <a:lnTo>
                        <a:pt x="157556" y="1212012"/>
                      </a:lnTo>
                      <a:lnTo>
                        <a:pt x="216755" y="1223188"/>
                      </a:lnTo>
                      <a:lnTo>
                        <a:pt x="241896" y="1256102"/>
                      </a:lnTo>
                      <a:lnTo>
                        <a:pt x="272116" y="1261807"/>
                      </a:lnTo>
                      <a:lnTo>
                        <a:pt x="270471" y="1282691"/>
                      </a:lnTo>
                      <a:lnTo>
                        <a:pt x="269776" y="1292233"/>
                      </a:lnTo>
                      <a:lnTo>
                        <a:pt x="268010" y="1301469"/>
                      </a:lnTo>
                      <a:lnTo>
                        <a:pt x="263546" y="1309149"/>
                      </a:lnTo>
                      <a:lnTo>
                        <a:pt x="254756" y="1314026"/>
                      </a:lnTo>
                      <a:lnTo>
                        <a:pt x="244064" y="1314265"/>
                      </a:lnTo>
                      <a:close/>
                    </a:path>
                    <a:path w="1271905" h="1314450">
                      <a:moveTo>
                        <a:pt x="1001946" y="400032"/>
                      </a:moveTo>
                      <a:lnTo>
                        <a:pt x="995981" y="398658"/>
                      </a:lnTo>
                      <a:lnTo>
                        <a:pt x="993005" y="393403"/>
                      </a:lnTo>
                      <a:lnTo>
                        <a:pt x="993008" y="384187"/>
                      </a:lnTo>
                      <a:lnTo>
                        <a:pt x="995377" y="367863"/>
                      </a:lnTo>
                      <a:lnTo>
                        <a:pt x="997343" y="355027"/>
                      </a:lnTo>
                      <a:lnTo>
                        <a:pt x="1000926" y="335367"/>
                      </a:lnTo>
                      <a:lnTo>
                        <a:pt x="1004939" y="319509"/>
                      </a:lnTo>
                      <a:lnTo>
                        <a:pt x="1008834" y="299922"/>
                      </a:lnTo>
                      <a:lnTo>
                        <a:pt x="1007621" y="282507"/>
                      </a:lnTo>
                      <a:lnTo>
                        <a:pt x="1000045" y="266819"/>
                      </a:lnTo>
                      <a:lnTo>
                        <a:pt x="984852" y="252412"/>
                      </a:lnTo>
                      <a:lnTo>
                        <a:pt x="973585" y="242585"/>
                      </a:lnTo>
                      <a:lnTo>
                        <a:pt x="963467" y="231119"/>
                      </a:lnTo>
                      <a:lnTo>
                        <a:pt x="954036" y="218789"/>
                      </a:lnTo>
                      <a:lnTo>
                        <a:pt x="944833" y="206371"/>
                      </a:lnTo>
                      <a:lnTo>
                        <a:pt x="937774" y="191234"/>
                      </a:lnTo>
                      <a:lnTo>
                        <a:pt x="938952" y="177652"/>
                      </a:lnTo>
                      <a:lnTo>
                        <a:pt x="947743" y="167390"/>
                      </a:lnTo>
                      <a:lnTo>
                        <a:pt x="963528" y="162213"/>
                      </a:lnTo>
                      <a:lnTo>
                        <a:pt x="978466" y="161216"/>
                      </a:lnTo>
                      <a:lnTo>
                        <a:pt x="993372" y="160945"/>
                      </a:lnTo>
                      <a:lnTo>
                        <a:pt x="1008246" y="161400"/>
                      </a:lnTo>
                      <a:lnTo>
                        <a:pt x="1035507" y="163531"/>
                      </a:lnTo>
                      <a:lnTo>
                        <a:pt x="1039783" y="160156"/>
                      </a:lnTo>
                      <a:lnTo>
                        <a:pt x="1043423" y="148293"/>
                      </a:lnTo>
                      <a:lnTo>
                        <a:pt x="1053463" y="119068"/>
                      </a:lnTo>
                      <a:lnTo>
                        <a:pt x="1063950" y="89979"/>
                      </a:lnTo>
                      <a:lnTo>
                        <a:pt x="1074640" y="60929"/>
                      </a:lnTo>
                      <a:lnTo>
                        <a:pt x="1085289" y="31818"/>
                      </a:lnTo>
                      <a:lnTo>
                        <a:pt x="1087167" y="26316"/>
                      </a:lnTo>
                      <a:lnTo>
                        <a:pt x="1087526" y="19970"/>
                      </a:lnTo>
                      <a:lnTo>
                        <a:pt x="1090603" y="15531"/>
                      </a:lnTo>
                      <a:lnTo>
                        <a:pt x="1094797" y="9630"/>
                      </a:lnTo>
                      <a:lnTo>
                        <a:pt x="1100310" y="1189"/>
                      </a:lnTo>
                      <a:lnTo>
                        <a:pt x="1111734" y="0"/>
                      </a:lnTo>
                      <a:lnTo>
                        <a:pt x="1137074" y="36296"/>
                      </a:lnTo>
                      <a:lnTo>
                        <a:pt x="1143071" y="61412"/>
                      </a:lnTo>
                      <a:lnTo>
                        <a:pt x="1114051" y="55933"/>
                      </a:lnTo>
                      <a:lnTo>
                        <a:pt x="1107849" y="56157"/>
                      </a:lnTo>
                      <a:lnTo>
                        <a:pt x="1088219" y="111015"/>
                      </a:lnTo>
                      <a:lnTo>
                        <a:pt x="1068081" y="167450"/>
                      </a:lnTo>
                      <a:lnTo>
                        <a:pt x="1268651" y="205317"/>
                      </a:lnTo>
                      <a:lnTo>
                        <a:pt x="1270478" y="207256"/>
                      </a:lnTo>
                      <a:lnTo>
                        <a:pt x="1271794" y="215392"/>
                      </a:lnTo>
                      <a:lnTo>
                        <a:pt x="1269719" y="221724"/>
                      </a:lnTo>
                      <a:lnTo>
                        <a:pt x="1265520" y="228047"/>
                      </a:lnTo>
                      <a:lnTo>
                        <a:pt x="1264072" y="229551"/>
                      </a:lnTo>
                      <a:lnTo>
                        <a:pt x="1212721" y="219856"/>
                      </a:lnTo>
                      <a:lnTo>
                        <a:pt x="1176429" y="216351"/>
                      </a:lnTo>
                      <a:lnTo>
                        <a:pt x="1178006" y="223900"/>
                      </a:lnTo>
                      <a:lnTo>
                        <a:pt x="1058330" y="201306"/>
                      </a:lnTo>
                      <a:lnTo>
                        <a:pt x="1058278" y="201575"/>
                      </a:lnTo>
                      <a:lnTo>
                        <a:pt x="1029085" y="196063"/>
                      </a:lnTo>
                      <a:lnTo>
                        <a:pt x="978193" y="194264"/>
                      </a:lnTo>
                      <a:lnTo>
                        <a:pt x="1020391" y="242110"/>
                      </a:lnTo>
                      <a:lnTo>
                        <a:pt x="1049596" y="247624"/>
                      </a:lnTo>
                      <a:lnTo>
                        <a:pt x="1048128" y="256828"/>
                      </a:lnTo>
                      <a:lnTo>
                        <a:pt x="1084601" y="299410"/>
                      </a:lnTo>
                      <a:lnTo>
                        <a:pt x="1137533" y="309404"/>
                      </a:lnTo>
                      <a:lnTo>
                        <a:pt x="1122260" y="318512"/>
                      </a:lnTo>
                      <a:lnTo>
                        <a:pt x="1037812" y="302569"/>
                      </a:lnTo>
                      <a:lnTo>
                        <a:pt x="1029119" y="348616"/>
                      </a:lnTo>
                      <a:lnTo>
                        <a:pt x="1071165" y="356554"/>
                      </a:lnTo>
                      <a:lnTo>
                        <a:pt x="1060768" y="364665"/>
                      </a:lnTo>
                      <a:lnTo>
                        <a:pt x="1029296" y="388019"/>
                      </a:lnTo>
                      <a:lnTo>
                        <a:pt x="1010911" y="397607"/>
                      </a:lnTo>
                      <a:lnTo>
                        <a:pt x="1001946" y="400032"/>
                      </a:lnTo>
                      <a:close/>
                    </a:path>
                    <a:path w="1271905" h="1314450">
                      <a:moveTo>
                        <a:pt x="1268651" y="205317"/>
                      </a:moveTo>
                      <a:lnTo>
                        <a:pt x="1139175" y="180872"/>
                      </a:lnTo>
                      <a:lnTo>
                        <a:pt x="1114051" y="55933"/>
                      </a:lnTo>
                      <a:lnTo>
                        <a:pt x="1143071" y="61412"/>
                      </a:lnTo>
                      <a:lnTo>
                        <a:pt x="1144825" y="68759"/>
                      </a:lnTo>
                      <a:lnTo>
                        <a:pt x="1152288" y="101219"/>
                      </a:lnTo>
                      <a:lnTo>
                        <a:pt x="1166893" y="166026"/>
                      </a:lnTo>
                      <a:lnTo>
                        <a:pt x="1169002" y="171165"/>
                      </a:lnTo>
                      <a:lnTo>
                        <a:pt x="1169878" y="176908"/>
                      </a:lnTo>
                      <a:lnTo>
                        <a:pt x="1170569" y="180664"/>
                      </a:lnTo>
                      <a:lnTo>
                        <a:pt x="1229946" y="191874"/>
                      </a:lnTo>
                      <a:lnTo>
                        <a:pt x="1249180" y="195784"/>
                      </a:lnTo>
                      <a:lnTo>
                        <a:pt x="1257590" y="198043"/>
                      </a:lnTo>
                      <a:lnTo>
                        <a:pt x="1265216" y="201670"/>
                      </a:lnTo>
                      <a:lnTo>
                        <a:pt x="1268651" y="205317"/>
                      </a:lnTo>
                      <a:close/>
                    </a:path>
                    <a:path w="1271905" h="1314450">
                      <a:moveTo>
                        <a:pt x="1229946" y="191874"/>
                      </a:moveTo>
                      <a:lnTo>
                        <a:pt x="1170569" y="180664"/>
                      </a:lnTo>
                      <a:lnTo>
                        <a:pt x="1210521" y="188137"/>
                      </a:lnTo>
                      <a:lnTo>
                        <a:pt x="1229946" y="191874"/>
                      </a:lnTo>
                      <a:close/>
                    </a:path>
                    <a:path w="1271905" h="1314450">
                      <a:moveTo>
                        <a:pt x="1234090" y="249547"/>
                      </a:moveTo>
                      <a:lnTo>
                        <a:pt x="1181282" y="239578"/>
                      </a:lnTo>
                      <a:lnTo>
                        <a:pt x="1213462" y="223343"/>
                      </a:lnTo>
                      <a:lnTo>
                        <a:pt x="1212721" y="219856"/>
                      </a:lnTo>
                      <a:lnTo>
                        <a:pt x="1264072" y="229551"/>
                      </a:lnTo>
                      <a:lnTo>
                        <a:pt x="1260020" y="233758"/>
                      </a:lnTo>
                      <a:lnTo>
                        <a:pt x="1254040" y="238254"/>
                      </a:lnTo>
                      <a:lnTo>
                        <a:pt x="1240917" y="245947"/>
                      </a:lnTo>
                      <a:lnTo>
                        <a:pt x="1234090" y="249547"/>
                      </a:lnTo>
                      <a:close/>
                    </a:path>
                    <a:path w="1271905" h="1314450">
                      <a:moveTo>
                        <a:pt x="1137533" y="309404"/>
                      </a:moveTo>
                      <a:lnTo>
                        <a:pt x="1084601" y="299410"/>
                      </a:lnTo>
                      <a:lnTo>
                        <a:pt x="1131112" y="270543"/>
                      </a:lnTo>
                      <a:lnTo>
                        <a:pt x="1145872" y="261059"/>
                      </a:lnTo>
                      <a:lnTo>
                        <a:pt x="1149135" y="258607"/>
                      </a:lnTo>
                      <a:lnTo>
                        <a:pt x="1150927" y="255041"/>
                      </a:lnTo>
                      <a:lnTo>
                        <a:pt x="1151099" y="251170"/>
                      </a:lnTo>
                      <a:lnTo>
                        <a:pt x="1149622" y="234385"/>
                      </a:lnTo>
                      <a:lnTo>
                        <a:pt x="1144562" y="223512"/>
                      </a:lnTo>
                      <a:lnTo>
                        <a:pt x="1134513" y="216822"/>
                      </a:lnTo>
                      <a:lnTo>
                        <a:pt x="1118070" y="212584"/>
                      </a:lnTo>
                      <a:lnTo>
                        <a:pt x="1178006" y="223900"/>
                      </a:lnTo>
                      <a:lnTo>
                        <a:pt x="1181282" y="239578"/>
                      </a:lnTo>
                      <a:lnTo>
                        <a:pt x="1234090" y="249547"/>
                      </a:lnTo>
                      <a:lnTo>
                        <a:pt x="1227373" y="253090"/>
                      </a:lnTo>
                      <a:lnTo>
                        <a:pt x="1213582" y="259872"/>
                      </a:lnTo>
                      <a:lnTo>
                        <a:pt x="1199719" y="266484"/>
                      </a:lnTo>
                      <a:lnTo>
                        <a:pt x="1191674" y="270543"/>
                      </a:lnTo>
                      <a:lnTo>
                        <a:pt x="1188866" y="275032"/>
                      </a:lnTo>
                      <a:lnTo>
                        <a:pt x="1189841" y="284698"/>
                      </a:lnTo>
                      <a:lnTo>
                        <a:pt x="1191466" y="301459"/>
                      </a:lnTo>
                      <a:lnTo>
                        <a:pt x="1160621" y="295635"/>
                      </a:lnTo>
                      <a:lnTo>
                        <a:pt x="1137533" y="309404"/>
                      </a:lnTo>
                      <a:close/>
                    </a:path>
                    <a:path w="1271905" h="1314450">
                      <a:moveTo>
                        <a:pt x="1049596" y="247624"/>
                      </a:moveTo>
                      <a:lnTo>
                        <a:pt x="1020391" y="242110"/>
                      </a:lnTo>
                      <a:lnTo>
                        <a:pt x="1029085" y="196063"/>
                      </a:lnTo>
                      <a:lnTo>
                        <a:pt x="1058278" y="201575"/>
                      </a:lnTo>
                      <a:lnTo>
                        <a:pt x="1054603" y="220472"/>
                      </a:lnTo>
                      <a:lnTo>
                        <a:pt x="1049596" y="247624"/>
                      </a:lnTo>
                      <a:close/>
                    </a:path>
                    <a:path w="1271905" h="1314450">
                      <a:moveTo>
                        <a:pt x="1197123" y="380334"/>
                      </a:moveTo>
                      <a:lnTo>
                        <a:pt x="1165629" y="374388"/>
                      </a:lnTo>
                      <a:lnTo>
                        <a:pt x="1162993" y="332372"/>
                      </a:lnTo>
                      <a:lnTo>
                        <a:pt x="1160621" y="295635"/>
                      </a:lnTo>
                      <a:lnTo>
                        <a:pt x="1191466" y="301459"/>
                      </a:lnTo>
                      <a:lnTo>
                        <a:pt x="1192490" y="312023"/>
                      </a:lnTo>
                      <a:lnTo>
                        <a:pt x="1194763" y="339730"/>
                      </a:lnTo>
                      <a:lnTo>
                        <a:pt x="1196515" y="366746"/>
                      </a:lnTo>
                      <a:lnTo>
                        <a:pt x="1197123" y="380334"/>
                      </a:lnTo>
                      <a:close/>
                    </a:path>
                    <a:path w="1271905" h="1314450">
                      <a:moveTo>
                        <a:pt x="1071165" y="356554"/>
                      </a:moveTo>
                      <a:lnTo>
                        <a:pt x="1029119" y="348616"/>
                      </a:lnTo>
                      <a:lnTo>
                        <a:pt x="1062166" y="323341"/>
                      </a:lnTo>
                      <a:lnTo>
                        <a:pt x="1037812" y="302569"/>
                      </a:lnTo>
                      <a:lnTo>
                        <a:pt x="1122260" y="318512"/>
                      </a:lnTo>
                      <a:lnTo>
                        <a:pt x="1112669" y="324231"/>
                      </a:lnTo>
                      <a:lnTo>
                        <a:pt x="1146137" y="355927"/>
                      </a:lnTo>
                      <a:lnTo>
                        <a:pt x="1086418" y="344653"/>
                      </a:lnTo>
                      <a:lnTo>
                        <a:pt x="1071165" y="356554"/>
                      </a:lnTo>
                      <a:close/>
                    </a:path>
                    <a:path w="1271905" h="1314450">
                      <a:moveTo>
                        <a:pt x="1180326" y="420894"/>
                      </a:moveTo>
                      <a:lnTo>
                        <a:pt x="1141235" y="395239"/>
                      </a:lnTo>
                      <a:lnTo>
                        <a:pt x="1086418" y="344653"/>
                      </a:lnTo>
                      <a:lnTo>
                        <a:pt x="1146137" y="355927"/>
                      </a:lnTo>
                      <a:lnTo>
                        <a:pt x="1165629" y="374388"/>
                      </a:lnTo>
                      <a:lnTo>
                        <a:pt x="1197123" y="380334"/>
                      </a:lnTo>
                      <a:lnTo>
                        <a:pt x="1186387" y="420138"/>
                      </a:lnTo>
                      <a:lnTo>
                        <a:pt x="1180326" y="420894"/>
                      </a:lnTo>
                      <a:close/>
                    </a:path>
                  </a:pathLst>
                </a:custGeom>
                <a:solidFill>
                  <a:srgbClr val="000000"/>
                </a:solidFill>
              </p:spPr>
              <p:txBody>
                <a:bodyPr wrap="square" lIns="0" tIns="0" rIns="0" bIns="0" rtlCol="0"/>
                <a:lstStyle/>
                <a:p>
                  <a:endParaRPr dirty="0"/>
                </a:p>
              </p:txBody>
            </p:sp>
          </p:grpSp>
        </p:grpSp>
      </p:grpSp>
      <p:sp>
        <p:nvSpPr>
          <p:cNvPr id="189" name="object 189">
            <a:extLst>
              <a:ext uri="{C183D7F6-B498-43B3-948B-1728B52AA6E4}">
                <adec:decorative xmlns:adec="http://schemas.microsoft.com/office/drawing/2017/decorative" val="1"/>
              </a:ext>
            </a:extLst>
          </p:cNvPr>
          <p:cNvSpPr/>
          <p:nvPr/>
        </p:nvSpPr>
        <p:spPr>
          <a:xfrm>
            <a:off x="451855" y="7880636"/>
            <a:ext cx="7069766" cy="2406363"/>
          </a:xfrm>
          <a:prstGeom prst="rect">
            <a:avLst/>
          </a:prstGeom>
          <a:blipFill>
            <a:blip r:embed="rId9" cstate="print"/>
            <a:stretch>
              <a:fillRect/>
            </a:stretch>
          </a:blipFill>
        </p:spPr>
        <p:txBody>
          <a:bodyPr wrap="square" lIns="0" tIns="0" rIns="0" bIns="0" rtlCol="0"/>
          <a:lstStyle/>
          <a:p>
            <a:endParaRPr/>
          </a:p>
        </p:txBody>
      </p:sp>
      <p:sp>
        <p:nvSpPr>
          <p:cNvPr id="190" name="object 190">
            <a:extLst>
              <a:ext uri="{C183D7F6-B498-43B3-948B-1728B52AA6E4}">
                <adec:decorative xmlns:adec="http://schemas.microsoft.com/office/drawing/2017/decorative" val="1"/>
              </a:ext>
            </a:extLst>
          </p:cNvPr>
          <p:cNvSpPr/>
          <p:nvPr/>
        </p:nvSpPr>
        <p:spPr>
          <a:xfrm>
            <a:off x="9567627" y="0"/>
            <a:ext cx="8386936" cy="2802471"/>
          </a:xfrm>
          <a:prstGeom prst="rect">
            <a:avLst/>
          </a:prstGeom>
          <a:blipFill>
            <a:blip r:embed="rId10" cstate="print"/>
            <a:stretch>
              <a:fillRect/>
            </a:stretch>
          </a:blipFill>
        </p:spPr>
        <p:txBody>
          <a:bodyPr wrap="square" lIns="0" tIns="0" rIns="0" bIns="0" rtlCol="0"/>
          <a:lstStyle/>
          <a:p>
            <a:endParaRPr/>
          </a:p>
        </p:txBody>
      </p:sp>
      <p:sp>
        <p:nvSpPr>
          <p:cNvPr id="191" name="object 191">
            <a:extLst>
              <a:ext uri="{C183D7F6-B498-43B3-948B-1728B52AA6E4}">
                <adec:decorative xmlns:adec="http://schemas.microsoft.com/office/drawing/2017/decorative" val="1"/>
              </a:ext>
            </a:extLst>
          </p:cNvPr>
          <p:cNvSpPr/>
          <p:nvPr/>
        </p:nvSpPr>
        <p:spPr>
          <a:xfrm>
            <a:off x="1145437" y="970772"/>
            <a:ext cx="16365855" cy="8251834"/>
          </a:xfrm>
          <a:custGeom>
            <a:avLst/>
            <a:gdLst/>
            <a:ahLst/>
            <a:cxnLst/>
            <a:rect l="l" t="t" r="r" b="b"/>
            <a:pathLst>
              <a:path w="16365855" h="7683500">
                <a:moveTo>
                  <a:pt x="16365274" y="7683500"/>
                </a:moveTo>
                <a:lnTo>
                  <a:pt x="0" y="7683500"/>
                </a:lnTo>
                <a:lnTo>
                  <a:pt x="0" y="0"/>
                </a:lnTo>
                <a:lnTo>
                  <a:pt x="16365274" y="0"/>
                </a:lnTo>
                <a:lnTo>
                  <a:pt x="16365274" y="723900"/>
                </a:lnTo>
                <a:lnTo>
                  <a:pt x="684936" y="723900"/>
                </a:lnTo>
                <a:lnTo>
                  <a:pt x="670445" y="736600"/>
                </a:lnTo>
                <a:lnTo>
                  <a:pt x="642498" y="736600"/>
                </a:lnTo>
                <a:lnTo>
                  <a:pt x="629143" y="749300"/>
                </a:lnTo>
                <a:lnTo>
                  <a:pt x="622656" y="749300"/>
                </a:lnTo>
                <a:lnTo>
                  <a:pt x="610065" y="762000"/>
                </a:lnTo>
                <a:lnTo>
                  <a:pt x="603991" y="762000"/>
                </a:lnTo>
                <a:lnTo>
                  <a:pt x="592285" y="774700"/>
                </a:lnTo>
                <a:lnTo>
                  <a:pt x="586682" y="774700"/>
                </a:lnTo>
                <a:lnTo>
                  <a:pt x="575974" y="787400"/>
                </a:lnTo>
                <a:lnTo>
                  <a:pt x="570895" y="800100"/>
                </a:lnTo>
                <a:lnTo>
                  <a:pt x="561288" y="812800"/>
                </a:lnTo>
                <a:lnTo>
                  <a:pt x="556784" y="812800"/>
                </a:lnTo>
                <a:lnTo>
                  <a:pt x="548370" y="825500"/>
                </a:lnTo>
                <a:lnTo>
                  <a:pt x="544483" y="838200"/>
                </a:lnTo>
                <a:lnTo>
                  <a:pt x="537344" y="850900"/>
                </a:lnTo>
                <a:lnTo>
                  <a:pt x="534111" y="850900"/>
                </a:lnTo>
                <a:lnTo>
                  <a:pt x="528316" y="863600"/>
                </a:lnTo>
                <a:lnTo>
                  <a:pt x="525768" y="876300"/>
                </a:lnTo>
                <a:lnTo>
                  <a:pt x="521372" y="889000"/>
                </a:lnTo>
                <a:lnTo>
                  <a:pt x="519535" y="901700"/>
                </a:lnTo>
                <a:lnTo>
                  <a:pt x="516581" y="914400"/>
                </a:lnTo>
                <a:lnTo>
                  <a:pt x="515471" y="914400"/>
                </a:lnTo>
                <a:lnTo>
                  <a:pt x="513987" y="939800"/>
                </a:lnTo>
                <a:lnTo>
                  <a:pt x="513616" y="939800"/>
                </a:lnTo>
                <a:lnTo>
                  <a:pt x="513616" y="1193800"/>
                </a:lnTo>
                <a:lnTo>
                  <a:pt x="513987" y="1206500"/>
                </a:lnTo>
                <a:lnTo>
                  <a:pt x="515471" y="1219200"/>
                </a:lnTo>
                <a:lnTo>
                  <a:pt x="516581" y="1219200"/>
                </a:lnTo>
                <a:lnTo>
                  <a:pt x="519535" y="1244600"/>
                </a:lnTo>
                <a:lnTo>
                  <a:pt x="521372" y="1244600"/>
                </a:lnTo>
                <a:lnTo>
                  <a:pt x="525768" y="1257300"/>
                </a:lnTo>
                <a:lnTo>
                  <a:pt x="528316" y="1270000"/>
                </a:lnTo>
                <a:lnTo>
                  <a:pt x="534111" y="1282700"/>
                </a:lnTo>
                <a:lnTo>
                  <a:pt x="537344" y="1295400"/>
                </a:lnTo>
                <a:lnTo>
                  <a:pt x="544483" y="1308100"/>
                </a:lnTo>
                <a:lnTo>
                  <a:pt x="548371" y="1308100"/>
                </a:lnTo>
                <a:lnTo>
                  <a:pt x="556784" y="1320800"/>
                </a:lnTo>
                <a:lnTo>
                  <a:pt x="561288" y="1333500"/>
                </a:lnTo>
                <a:lnTo>
                  <a:pt x="570895" y="1333500"/>
                </a:lnTo>
                <a:lnTo>
                  <a:pt x="575974" y="1346200"/>
                </a:lnTo>
                <a:lnTo>
                  <a:pt x="586682" y="1358900"/>
                </a:lnTo>
                <a:lnTo>
                  <a:pt x="592285" y="1358900"/>
                </a:lnTo>
                <a:lnTo>
                  <a:pt x="603991" y="1371600"/>
                </a:lnTo>
                <a:lnTo>
                  <a:pt x="610065" y="1371600"/>
                </a:lnTo>
                <a:lnTo>
                  <a:pt x="622656" y="1384300"/>
                </a:lnTo>
                <a:lnTo>
                  <a:pt x="629143" y="1384300"/>
                </a:lnTo>
                <a:lnTo>
                  <a:pt x="642498" y="1397000"/>
                </a:lnTo>
                <a:lnTo>
                  <a:pt x="649334" y="1397000"/>
                </a:lnTo>
                <a:lnTo>
                  <a:pt x="663324" y="1409700"/>
                </a:lnTo>
                <a:lnTo>
                  <a:pt x="707124" y="1409700"/>
                </a:lnTo>
                <a:lnTo>
                  <a:pt x="714604" y="1422400"/>
                </a:lnTo>
                <a:lnTo>
                  <a:pt x="16365274" y="1422400"/>
                </a:lnTo>
                <a:lnTo>
                  <a:pt x="16365274" y="2146300"/>
                </a:lnTo>
                <a:lnTo>
                  <a:pt x="684936" y="2146300"/>
                </a:lnTo>
                <a:lnTo>
                  <a:pt x="670445" y="2159000"/>
                </a:lnTo>
                <a:lnTo>
                  <a:pt x="649334" y="2159000"/>
                </a:lnTo>
                <a:lnTo>
                  <a:pt x="642498" y="2171700"/>
                </a:lnTo>
                <a:lnTo>
                  <a:pt x="622656" y="2171700"/>
                </a:lnTo>
                <a:lnTo>
                  <a:pt x="610065" y="2184400"/>
                </a:lnTo>
                <a:lnTo>
                  <a:pt x="603991" y="2197100"/>
                </a:lnTo>
                <a:lnTo>
                  <a:pt x="592285" y="2197100"/>
                </a:lnTo>
                <a:lnTo>
                  <a:pt x="586682" y="2209800"/>
                </a:lnTo>
                <a:lnTo>
                  <a:pt x="575974" y="2222500"/>
                </a:lnTo>
                <a:lnTo>
                  <a:pt x="570895" y="2222500"/>
                </a:lnTo>
                <a:lnTo>
                  <a:pt x="561288" y="2235200"/>
                </a:lnTo>
                <a:lnTo>
                  <a:pt x="556784" y="2235200"/>
                </a:lnTo>
                <a:lnTo>
                  <a:pt x="548370" y="2247900"/>
                </a:lnTo>
                <a:lnTo>
                  <a:pt x="544483" y="2260600"/>
                </a:lnTo>
                <a:lnTo>
                  <a:pt x="537344" y="2273300"/>
                </a:lnTo>
                <a:lnTo>
                  <a:pt x="534111" y="2273300"/>
                </a:lnTo>
                <a:lnTo>
                  <a:pt x="528316" y="2298700"/>
                </a:lnTo>
                <a:lnTo>
                  <a:pt x="525768" y="2298700"/>
                </a:lnTo>
                <a:lnTo>
                  <a:pt x="521372" y="2311400"/>
                </a:lnTo>
                <a:lnTo>
                  <a:pt x="519535" y="2324100"/>
                </a:lnTo>
                <a:lnTo>
                  <a:pt x="516581" y="2336800"/>
                </a:lnTo>
                <a:lnTo>
                  <a:pt x="515471" y="2349500"/>
                </a:lnTo>
                <a:lnTo>
                  <a:pt x="513987" y="2362200"/>
                </a:lnTo>
                <a:lnTo>
                  <a:pt x="513616" y="2362200"/>
                </a:lnTo>
                <a:lnTo>
                  <a:pt x="513616" y="2616200"/>
                </a:lnTo>
                <a:lnTo>
                  <a:pt x="513987" y="2628900"/>
                </a:lnTo>
                <a:lnTo>
                  <a:pt x="515471" y="2641600"/>
                </a:lnTo>
                <a:lnTo>
                  <a:pt x="516581" y="2654300"/>
                </a:lnTo>
                <a:lnTo>
                  <a:pt x="519535" y="2667000"/>
                </a:lnTo>
                <a:lnTo>
                  <a:pt x="521372" y="2667000"/>
                </a:lnTo>
                <a:lnTo>
                  <a:pt x="525768" y="2692400"/>
                </a:lnTo>
                <a:lnTo>
                  <a:pt x="528316" y="2692400"/>
                </a:lnTo>
                <a:lnTo>
                  <a:pt x="534111" y="2705100"/>
                </a:lnTo>
                <a:lnTo>
                  <a:pt x="537344" y="2717800"/>
                </a:lnTo>
                <a:lnTo>
                  <a:pt x="544483" y="2730500"/>
                </a:lnTo>
                <a:lnTo>
                  <a:pt x="548371" y="2730500"/>
                </a:lnTo>
                <a:lnTo>
                  <a:pt x="556784" y="2743200"/>
                </a:lnTo>
                <a:lnTo>
                  <a:pt x="561288" y="2755900"/>
                </a:lnTo>
                <a:lnTo>
                  <a:pt x="570895" y="2768600"/>
                </a:lnTo>
                <a:lnTo>
                  <a:pt x="575974" y="2768600"/>
                </a:lnTo>
                <a:lnTo>
                  <a:pt x="586682" y="2781300"/>
                </a:lnTo>
                <a:lnTo>
                  <a:pt x="592285" y="2781300"/>
                </a:lnTo>
                <a:lnTo>
                  <a:pt x="603991" y="2794000"/>
                </a:lnTo>
                <a:lnTo>
                  <a:pt x="610065" y="2794000"/>
                </a:lnTo>
                <a:lnTo>
                  <a:pt x="622656" y="2806700"/>
                </a:lnTo>
                <a:lnTo>
                  <a:pt x="629143" y="2806700"/>
                </a:lnTo>
                <a:lnTo>
                  <a:pt x="642498" y="2819400"/>
                </a:lnTo>
                <a:lnTo>
                  <a:pt x="649334" y="2819400"/>
                </a:lnTo>
                <a:lnTo>
                  <a:pt x="663324" y="2832100"/>
                </a:lnTo>
                <a:lnTo>
                  <a:pt x="692272" y="2832100"/>
                </a:lnTo>
                <a:lnTo>
                  <a:pt x="707124" y="2844800"/>
                </a:lnTo>
                <a:lnTo>
                  <a:pt x="16365274" y="2844800"/>
                </a:lnTo>
                <a:lnTo>
                  <a:pt x="16365274" y="3568700"/>
                </a:lnTo>
                <a:lnTo>
                  <a:pt x="692271" y="3568700"/>
                </a:lnTo>
                <a:lnTo>
                  <a:pt x="684936" y="3581400"/>
                </a:lnTo>
                <a:lnTo>
                  <a:pt x="663324" y="3581400"/>
                </a:lnTo>
                <a:lnTo>
                  <a:pt x="649334" y="3594100"/>
                </a:lnTo>
                <a:lnTo>
                  <a:pt x="629143" y="3594100"/>
                </a:lnTo>
                <a:lnTo>
                  <a:pt x="622656" y="3606800"/>
                </a:lnTo>
                <a:lnTo>
                  <a:pt x="610065" y="3606800"/>
                </a:lnTo>
                <a:lnTo>
                  <a:pt x="603991" y="3619500"/>
                </a:lnTo>
                <a:lnTo>
                  <a:pt x="592285" y="3619500"/>
                </a:lnTo>
                <a:lnTo>
                  <a:pt x="586682" y="3632200"/>
                </a:lnTo>
                <a:lnTo>
                  <a:pt x="575974" y="3644900"/>
                </a:lnTo>
                <a:lnTo>
                  <a:pt x="570895" y="3644900"/>
                </a:lnTo>
                <a:lnTo>
                  <a:pt x="561288" y="3657600"/>
                </a:lnTo>
                <a:lnTo>
                  <a:pt x="556784" y="3670300"/>
                </a:lnTo>
                <a:lnTo>
                  <a:pt x="548370" y="3683000"/>
                </a:lnTo>
                <a:lnTo>
                  <a:pt x="544483" y="3683000"/>
                </a:lnTo>
                <a:lnTo>
                  <a:pt x="537344" y="3695700"/>
                </a:lnTo>
                <a:lnTo>
                  <a:pt x="534111" y="3708400"/>
                </a:lnTo>
                <a:lnTo>
                  <a:pt x="528316" y="3721100"/>
                </a:lnTo>
                <a:lnTo>
                  <a:pt x="525768" y="3721100"/>
                </a:lnTo>
                <a:lnTo>
                  <a:pt x="521372" y="3733800"/>
                </a:lnTo>
                <a:lnTo>
                  <a:pt x="519535" y="3746500"/>
                </a:lnTo>
                <a:lnTo>
                  <a:pt x="516581" y="3759200"/>
                </a:lnTo>
                <a:lnTo>
                  <a:pt x="515471" y="3771900"/>
                </a:lnTo>
                <a:lnTo>
                  <a:pt x="513987" y="3784600"/>
                </a:lnTo>
                <a:lnTo>
                  <a:pt x="513616" y="3797300"/>
                </a:lnTo>
                <a:lnTo>
                  <a:pt x="513616" y="4038600"/>
                </a:lnTo>
                <a:lnTo>
                  <a:pt x="513987" y="4051300"/>
                </a:lnTo>
                <a:lnTo>
                  <a:pt x="515471" y="4064000"/>
                </a:lnTo>
                <a:lnTo>
                  <a:pt x="516581" y="4076700"/>
                </a:lnTo>
                <a:lnTo>
                  <a:pt x="519535" y="4089400"/>
                </a:lnTo>
                <a:lnTo>
                  <a:pt x="521372" y="4102100"/>
                </a:lnTo>
                <a:lnTo>
                  <a:pt x="525768" y="4114800"/>
                </a:lnTo>
                <a:lnTo>
                  <a:pt x="528316" y="4114800"/>
                </a:lnTo>
                <a:lnTo>
                  <a:pt x="534111" y="4127500"/>
                </a:lnTo>
                <a:lnTo>
                  <a:pt x="537344" y="4140200"/>
                </a:lnTo>
                <a:lnTo>
                  <a:pt x="544483" y="4152900"/>
                </a:lnTo>
                <a:lnTo>
                  <a:pt x="548371" y="4152900"/>
                </a:lnTo>
                <a:lnTo>
                  <a:pt x="556784" y="4165600"/>
                </a:lnTo>
                <a:lnTo>
                  <a:pt x="561288" y="4178300"/>
                </a:lnTo>
                <a:lnTo>
                  <a:pt x="570895" y="4191000"/>
                </a:lnTo>
                <a:lnTo>
                  <a:pt x="575974" y="4191000"/>
                </a:lnTo>
                <a:lnTo>
                  <a:pt x="586682" y="4203700"/>
                </a:lnTo>
                <a:lnTo>
                  <a:pt x="592285" y="4216400"/>
                </a:lnTo>
                <a:lnTo>
                  <a:pt x="603991" y="4216400"/>
                </a:lnTo>
                <a:lnTo>
                  <a:pt x="610065" y="4229100"/>
                </a:lnTo>
                <a:lnTo>
                  <a:pt x="622656" y="4229100"/>
                </a:lnTo>
                <a:lnTo>
                  <a:pt x="629143" y="4241800"/>
                </a:lnTo>
                <a:lnTo>
                  <a:pt x="649334" y="4241800"/>
                </a:lnTo>
                <a:lnTo>
                  <a:pt x="663324" y="4254500"/>
                </a:lnTo>
                <a:lnTo>
                  <a:pt x="684936" y="4254500"/>
                </a:lnTo>
                <a:lnTo>
                  <a:pt x="692272" y="4267200"/>
                </a:lnTo>
                <a:lnTo>
                  <a:pt x="16365274" y="4267200"/>
                </a:lnTo>
                <a:lnTo>
                  <a:pt x="16365274" y="4991100"/>
                </a:lnTo>
                <a:lnTo>
                  <a:pt x="707124" y="4991100"/>
                </a:lnTo>
                <a:lnTo>
                  <a:pt x="692271" y="5003800"/>
                </a:lnTo>
                <a:lnTo>
                  <a:pt x="663324" y="5003800"/>
                </a:lnTo>
                <a:lnTo>
                  <a:pt x="649334" y="5016500"/>
                </a:lnTo>
                <a:lnTo>
                  <a:pt x="642498" y="5016500"/>
                </a:lnTo>
                <a:lnTo>
                  <a:pt x="629143" y="5029200"/>
                </a:lnTo>
                <a:lnTo>
                  <a:pt x="622656" y="5029200"/>
                </a:lnTo>
                <a:lnTo>
                  <a:pt x="610065" y="5041900"/>
                </a:lnTo>
                <a:lnTo>
                  <a:pt x="603991" y="5041900"/>
                </a:lnTo>
                <a:lnTo>
                  <a:pt x="592285" y="5054600"/>
                </a:lnTo>
                <a:lnTo>
                  <a:pt x="586682" y="5054600"/>
                </a:lnTo>
                <a:lnTo>
                  <a:pt x="575974" y="5067300"/>
                </a:lnTo>
                <a:lnTo>
                  <a:pt x="570895" y="5067300"/>
                </a:lnTo>
                <a:lnTo>
                  <a:pt x="561288" y="5080000"/>
                </a:lnTo>
                <a:lnTo>
                  <a:pt x="556784" y="5092700"/>
                </a:lnTo>
                <a:lnTo>
                  <a:pt x="548370" y="5105400"/>
                </a:lnTo>
                <a:lnTo>
                  <a:pt x="544483" y="5105400"/>
                </a:lnTo>
                <a:lnTo>
                  <a:pt x="537344" y="5118100"/>
                </a:lnTo>
                <a:lnTo>
                  <a:pt x="534111" y="5130800"/>
                </a:lnTo>
                <a:lnTo>
                  <a:pt x="528316" y="5143500"/>
                </a:lnTo>
                <a:lnTo>
                  <a:pt x="525768" y="5143500"/>
                </a:lnTo>
                <a:lnTo>
                  <a:pt x="521372" y="5168900"/>
                </a:lnTo>
                <a:lnTo>
                  <a:pt x="519535" y="5168900"/>
                </a:lnTo>
                <a:lnTo>
                  <a:pt x="516581" y="5181600"/>
                </a:lnTo>
                <a:lnTo>
                  <a:pt x="515471" y="5194300"/>
                </a:lnTo>
                <a:lnTo>
                  <a:pt x="513987" y="5207000"/>
                </a:lnTo>
                <a:lnTo>
                  <a:pt x="513616" y="5219700"/>
                </a:lnTo>
                <a:lnTo>
                  <a:pt x="513616" y="5473700"/>
                </a:lnTo>
                <a:lnTo>
                  <a:pt x="513987" y="5473700"/>
                </a:lnTo>
                <a:lnTo>
                  <a:pt x="515471" y="5486400"/>
                </a:lnTo>
                <a:lnTo>
                  <a:pt x="516581" y="5499100"/>
                </a:lnTo>
                <a:lnTo>
                  <a:pt x="519535" y="5511800"/>
                </a:lnTo>
                <a:lnTo>
                  <a:pt x="521372" y="5524500"/>
                </a:lnTo>
                <a:lnTo>
                  <a:pt x="525768" y="5537200"/>
                </a:lnTo>
                <a:lnTo>
                  <a:pt x="528316" y="5537200"/>
                </a:lnTo>
                <a:lnTo>
                  <a:pt x="534111" y="5562600"/>
                </a:lnTo>
                <a:lnTo>
                  <a:pt x="537344" y="5562600"/>
                </a:lnTo>
                <a:lnTo>
                  <a:pt x="544483" y="5575300"/>
                </a:lnTo>
                <a:lnTo>
                  <a:pt x="548371" y="5588000"/>
                </a:lnTo>
                <a:lnTo>
                  <a:pt x="556784" y="5600700"/>
                </a:lnTo>
                <a:lnTo>
                  <a:pt x="561288" y="5600700"/>
                </a:lnTo>
                <a:lnTo>
                  <a:pt x="570895" y="5613400"/>
                </a:lnTo>
                <a:lnTo>
                  <a:pt x="575974" y="5613400"/>
                </a:lnTo>
                <a:lnTo>
                  <a:pt x="586682" y="5626100"/>
                </a:lnTo>
                <a:lnTo>
                  <a:pt x="592285" y="5638800"/>
                </a:lnTo>
                <a:lnTo>
                  <a:pt x="603991" y="5638800"/>
                </a:lnTo>
                <a:lnTo>
                  <a:pt x="610065" y="5651500"/>
                </a:lnTo>
                <a:lnTo>
                  <a:pt x="622656" y="5651500"/>
                </a:lnTo>
                <a:lnTo>
                  <a:pt x="629143" y="5664200"/>
                </a:lnTo>
                <a:lnTo>
                  <a:pt x="642498" y="5664200"/>
                </a:lnTo>
                <a:lnTo>
                  <a:pt x="649334" y="5676900"/>
                </a:lnTo>
                <a:lnTo>
                  <a:pt x="670445" y="5676900"/>
                </a:lnTo>
                <a:lnTo>
                  <a:pt x="684936" y="5689600"/>
                </a:lnTo>
                <a:lnTo>
                  <a:pt x="16365274" y="5689600"/>
                </a:lnTo>
                <a:lnTo>
                  <a:pt x="16365274" y="6413500"/>
                </a:lnTo>
                <a:lnTo>
                  <a:pt x="714604" y="6413500"/>
                </a:lnTo>
                <a:lnTo>
                  <a:pt x="707124" y="6426200"/>
                </a:lnTo>
                <a:lnTo>
                  <a:pt x="663324" y="6426200"/>
                </a:lnTo>
                <a:lnTo>
                  <a:pt x="649334" y="6438900"/>
                </a:lnTo>
                <a:lnTo>
                  <a:pt x="642498" y="6438900"/>
                </a:lnTo>
                <a:lnTo>
                  <a:pt x="629143" y="6451600"/>
                </a:lnTo>
                <a:lnTo>
                  <a:pt x="622656" y="6451600"/>
                </a:lnTo>
                <a:lnTo>
                  <a:pt x="610065" y="6464300"/>
                </a:lnTo>
                <a:lnTo>
                  <a:pt x="603991" y="6464300"/>
                </a:lnTo>
                <a:lnTo>
                  <a:pt x="592285" y="6477000"/>
                </a:lnTo>
                <a:lnTo>
                  <a:pt x="586682" y="6477000"/>
                </a:lnTo>
                <a:lnTo>
                  <a:pt x="575974" y="6489700"/>
                </a:lnTo>
                <a:lnTo>
                  <a:pt x="570895" y="6489700"/>
                </a:lnTo>
                <a:lnTo>
                  <a:pt x="561288" y="6502400"/>
                </a:lnTo>
                <a:lnTo>
                  <a:pt x="556784" y="6515100"/>
                </a:lnTo>
                <a:lnTo>
                  <a:pt x="548370" y="6527800"/>
                </a:lnTo>
                <a:lnTo>
                  <a:pt x="544483" y="6527800"/>
                </a:lnTo>
                <a:lnTo>
                  <a:pt x="537344" y="6540500"/>
                </a:lnTo>
                <a:lnTo>
                  <a:pt x="534111" y="6553200"/>
                </a:lnTo>
                <a:lnTo>
                  <a:pt x="528316" y="6565900"/>
                </a:lnTo>
                <a:lnTo>
                  <a:pt x="525768" y="6578600"/>
                </a:lnTo>
                <a:lnTo>
                  <a:pt x="521372" y="6591300"/>
                </a:lnTo>
                <a:lnTo>
                  <a:pt x="519535" y="6591300"/>
                </a:lnTo>
                <a:lnTo>
                  <a:pt x="516581" y="6616700"/>
                </a:lnTo>
                <a:lnTo>
                  <a:pt x="515471" y="6616700"/>
                </a:lnTo>
                <a:lnTo>
                  <a:pt x="513987" y="6629400"/>
                </a:lnTo>
                <a:lnTo>
                  <a:pt x="513616" y="6642100"/>
                </a:lnTo>
                <a:lnTo>
                  <a:pt x="513616" y="6769100"/>
                </a:lnTo>
                <a:lnTo>
                  <a:pt x="513987" y="6781800"/>
                </a:lnTo>
                <a:lnTo>
                  <a:pt x="515471" y="6794500"/>
                </a:lnTo>
                <a:lnTo>
                  <a:pt x="516581" y="6807200"/>
                </a:lnTo>
                <a:lnTo>
                  <a:pt x="519535" y="6819900"/>
                </a:lnTo>
                <a:lnTo>
                  <a:pt x="521372" y="6819900"/>
                </a:lnTo>
                <a:lnTo>
                  <a:pt x="525768" y="6832600"/>
                </a:lnTo>
                <a:lnTo>
                  <a:pt x="528316" y="6845300"/>
                </a:lnTo>
                <a:lnTo>
                  <a:pt x="534111" y="6858000"/>
                </a:lnTo>
                <a:lnTo>
                  <a:pt x="537344" y="6870700"/>
                </a:lnTo>
                <a:lnTo>
                  <a:pt x="544483" y="6883400"/>
                </a:lnTo>
                <a:lnTo>
                  <a:pt x="548371" y="6883400"/>
                </a:lnTo>
                <a:lnTo>
                  <a:pt x="556784" y="6896100"/>
                </a:lnTo>
                <a:lnTo>
                  <a:pt x="561288" y="6908800"/>
                </a:lnTo>
                <a:lnTo>
                  <a:pt x="570895" y="6921500"/>
                </a:lnTo>
                <a:lnTo>
                  <a:pt x="575974" y="6921500"/>
                </a:lnTo>
                <a:lnTo>
                  <a:pt x="586682" y="6934200"/>
                </a:lnTo>
                <a:lnTo>
                  <a:pt x="592285" y="6934200"/>
                </a:lnTo>
                <a:lnTo>
                  <a:pt x="603991" y="6946900"/>
                </a:lnTo>
                <a:lnTo>
                  <a:pt x="610065" y="6946900"/>
                </a:lnTo>
                <a:lnTo>
                  <a:pt x="622656" y="6959600"/>
                </a:lnTo>
                <a:lnTo>
                  <a:pt x="629143" y="6959600"/>
                </a:lnTo>
                <a:lnTo>
                  <a:pt x="642498" y="6972300"/>
                </a:lnTo>
                <a:lnTo>
                  <a:pt x="649334" y="6972300"/>
                </a:lnTo>
                <a:lnTo>
                  <a:pt x="663324" y="6985000"/>
                </a:lnTo>
                <a:lnTo>
                  <a:pt x="692272" y="6985000"/>
                </a:lnTo>
                <a:lnTo>
                  <a:pt x="707124" y="6997700"/>
                </a:lnTo>
                <a:lnTo>
                  <a:pt x="16365274" y="6997700"/>
                </a:lnTo>
                <a:lnTo>
                  <a:pt x="16365274" y="7683500"/>
                </a:lnTo>
                <a:close/>
              </a:path>
              <a:path w="16365855" h="7683500">
                <a:moveTo>
                  <a:pt x="16365274" y="1422400"/>
                </a:moveTo>
                <a:lnTo>
                  <a:pt x="774994" y="1422400"/>
                </a:lnTo>
                <a:lnTo>
                  <a:pt x="782475" y="1409700"/>
                </a:lnTo>
                <a:lnTo>
                  <a:pt x="826274" y="1409700"/>
                </a:lnTo>
                <a:lnTo>
                  <a:pt x="840265" y="1397000"/>
                </a:lnTo>
                <a:lnTo>
                  <a:pt x="847101" y="1397000"/>
                </a:lnTo>
                <a:lnTo>
                  <a:pt x="860456" y="1384300"/>
                </a:lnTo>
                <a:lnTo>
                  <a:pt x="866943" y="1384300"/>
                </a:lnTo>
                <a:lnTo>
                  <a:pt x="879534" y="1371600"/>
                </a:lnTo>
                <a:lnTo>
                  <a:pt x="885608" y="1371600"/>
                </a:lnTo>
                <a:lnTo>
                  <a:pt x="897314" y="1358900"/>
                </a:lnTo>
                <a:lnTo>
                  <a:pt x="902917" y="1358900"/>
                </a:lnTo>
                <a:lnTo>
                  <a:pt x="913625" y="1346200"/>
                </a:lnTo>
                <a:lnTo>
                  <a:pt x="918703" y="1333500"/>
                </a:lnTo>
                <a:lnTo>
                  <a:pt x="928310" y="1333500"/>
                </a:lnTo>
                <a:lnTo>
                  <a:pt x="932815" y="1320800"/>
                </a:lnTo>
                <a:lnTo>
                  <a:pt x="941228" y="1308100"/>
                </a:lnTo>
                <a:lnTo>
                  <a:pt x="945116" y="1308100"/>
                </a:lnTo>
                <a:lnTo>
                  <a:pt x="952254" y="1295400"/>
                </a:lnTo>
                <a:lnTo>
                  <a:pt x="955488" y="1282700"/>
                </a:lnTo>
                <a:lnTo>
                  <a:pt x="961283" y="1270000"/>
                </a:lnTo>
                <a:lnTo>
                  <a:pt x="963830" y="1257300"/>
                </a:lnTo>
                <a:lnTo>
                  <a:pt x="968226" y="1244600"/>
                </a:lnTo>
                <a:lnTo>
                  <a:pt x="970064" y="1244600"/>
                </a:lnTo>
                <a:lnTo>
                  <a:pt x="973018" y="1219200"/>
                </a:lnTo>
                <a:lnTo>
                  <a:pt x="974128" y="1219200"/>
                </a:lnTo>
                <a:lnTo>
                  <a:pt x="975612" y="1206500"/>
                </a:lnTo>
                <a:lnTo>
                  <a:pt x="975983" y="1193800"/>
                </a:lnTo>
                <a:lnTo>
                  <a:pt x="975983" y="939800"/>
                </a:lnTo>
                <a:lnTo>
                  <a:pt x="975612" y="939800"/>
                </a:lnTo>
                <a:lnTo>
                  <a:pt x="974128" y="914400"/>
                </a:lnTo>
                <a:lnTo>
                  <a:pt x="973018" y="914400"/>
                </a:lnTo>
                <a:lnTo>
                  <a:pt x="970064" y="901700"/>
                </a:lnTo>
                <a:lnTo>
                  <a:pt x="968226" y="889000"/>
                </a:lnTo>
                <a:lnTo>
                  <a:pt x="963830" y="876300"/>
                </a:lnTo>
                <a:lnTo>
                  <a:pt x="961283" y="863600"/>
                </a:lnTo>
                <a:lnTo>
                  <a:pt x="955488" y="850900"/>
                </a:lnTo>
                <a:lnTo>
                  <a:pt x="952254" y="850900"/>
                </a:lnTo>
                <a:lnTo>
                  <a:pt x="945116" y="838200"/>
                </a:lnTo>
                <a:lnTo>
                  <a:pt x="941228" y="825500"/>
                </a:lnTo>
                <a:lnTo>
                  <a:pt x="932815" y="812800"/>
                </a:lnTo>
                <a:lnTo>
                  <a:pt x="928310" y="812800"/>
                </a:lnTo>
                <a:lnTo>
                  <a:pt x="918703" y="800100"/>
                </a:lnTo>
                <a:lnTo>
                  <a:pt x="913625" y="787400"/>
                </a:lnTo>
                <a:lnTo>
                  <a:pt x="902917" y="774700"/>
                </a:lnTo>
                <a:lnTo>
                  <a:pt x="897314" y="774700"/>
                </a:lnTo>
                <a:lnTo>
                  <a:pt x="885608" y="762000"/>
                </a:lnTo>
                <a:lnTo>
                  <a:pt x="879533" y="762000"/>
                </a:lnTo>
                <a:lnTo>
                  <a:pt x="866942" y="749300"/>
                </a:lnTo>
                <a:lnTo>
                  <a:pt x="860456" y="749300"/>
                </a:lnTo>
                <a:lnTo>
                  <a:pt x="847101" y="736600"/>
                </a:lnTo>
                <a:lnTo>
                  <a:pt x="819154" y="736600"/>
                </a:lnTo>
                <a:lnTo>
                  <a:pt x="804663" y="723900"/>
                </a:lnTo>
                <a:lnTo>
                  <a:pt x="16365274" y="723900"/>
                </a:lnTo>
                <a:lnTo>
                  <a:pt x="16365274" y="1422400"/>
                </a:lnTo>
                <a:close/>
              </a:path>
              <a:path w="16365855" h="7683500">
                <a:moveTo>
                  <a:pt x="16365274" y="2844800"/>
                </a:moveTo>
                <a:lnTo>
                  <a:pt x="782475" y="2844800"/>
                </a:lnTo>
                <a:lnTo>
                  <a:pt x="797327" y="2832100"/>
                </a:lnTo>
                <a:lnTo>
                  <a:pt x="826274" y="2832100"/>
                </a:lnTo>
                <a:lnTo>
                  <a:pt x="840265" y="2819400"/>
                </a:lnTo>
                <a:lnTo>
                  <a:pt x="847101" y="2819400"/>
                </a:lnTo>
                <a:lnTo>
                  <a:pt x="860456" y="2806700"/>
                </a:lnTo>
                <a:lnTo>
                  <a:pt x="866943" y="2806700"/>
                </a:lnTo>
                <a:lnTo>
                  <a:pt x="879534" y="2794000"/>
                </a:lnTo>
                <a:lnTo>
                  <a:pt x="885608" y="2794000"/>
                </a:lnTo>
                <a:lnTo>
                  <a:pt x="897314" y="2781300"/>
                </a:lnTo>
                <a:lnTo>
                  <a:pt x="902917" y="2781300"/>
                </a:lnTo>
                <a:lnTo>
                  <a:pt x="913625" y="2768600"/>
                </a:lnTo>
                <a:lnTo>
                  <a:pt x="918703" y="2768600"/>
                </a:lnTo>
                <a:lnTo>
                  <a:pt x="928310" y="2755900"/>
                </a:lnTo>
                <a:lnTo>
                  <a:pt x="932815" y="2743200"/>
                </a:lnTo>
                <a:lnTo>
                  <a:pt x="941228" y="2730500"/>
                </a:lnTo>
                <a:lnTo>
                  <a:pt x="945116" y="2730500"/>
                </a:lnTo>
                <a:lnTo>
                  <a:pt x="952254" y="2717800"/>
                </a:lnTo>
                <a:lnTo>
                  <a:pt x="955488" y="2705100"/>
                </a:lnTo>
                <a:lnTo>
                  <a:pt x="961283" y="2692400"/>
                </a:lnTo>
                <a:lnTo>
                  <a:pt x="963830" y="2692400"/>
                </a:lnTo>
                <a:lnTo>
                  <a:pt x="968226" y="2667000"/>
                </a:lnTo>
                <a:lnTo>
                  <a:pt x="970064" y="2667000"/>
                </a:lnTo>
                <a:lnTo>
                  <a:pt x="973018" y="2654300"/>
                </a:lnTo>
                <a:lnTo>
                  <a:pt x="974128" y="2641600"/>
                </a:lnTo>
                <a:lnTo>
                  <a:pt x="975612" y="2628900"/>
                </a:lnTo>
                <a:lnTo>
                  <a:pt x="975983" y="2616200"/>
                </a:lnTo>
                <a:lnTo>
                  <a:pt x="975983" y="2362200"/>
                </a:lnTo>
                <a:lnTo>
                  <a:pt x="975612" y="2362200"/>
                </a:lnTo>
                <a:lnTo>
                  <a:pt x="974128" y="2349500"/>
                </a:lnTo>
                <a:lnTo>
                  <a:pt x="973018" y="2336800"/>
                </a:lnTo>
                <a:lnTo>
                  <a:pt x="970064" y="2324100"/>
                </a:lnTo>
                <a:lnTo>
                  <a:pt x="968226" y="2311400"/>
                </a:lnTo>
                <a:lnTo>
                  <a:pt x="963830" y="2298700"/>
                </a:lnTo>
                <a:lnTo>
                  <a:pt x="961283" y="2298700"/>
                </a:lnTo>
                <a:lnTo>
                  <a:pt x="955488" y="2273300"/>
                </a:lnTo>
                <a:lnTo>
                  <a:pt x="952254" y="2273300"/>
                </a:lnTo>
                <a:lnTo>
                  <a:pt x="945116" y="2260600"/>
                </a:lnTo>
                <a:lnTo>
                  <a:pt x="941228" y="2247900"/>
                </a:lnTo>
                <a:lnTo>
                  <a:pt x="932815" y="2235200"/>
                </a:lnTo>
                <a:lnTo>
                  <a:pt x="928310" y="2235200"/>
                </a:lnTo>
                <a:lnTo>
                  <a:pt x="918703" y="2222500"/>
                </a:lnTo>
                <a:lnTo>
                  <a:pt x="913625" y="2222500"/>
                </a:lnTo>
                <a:lnTo>
                  <a:pt x="902917" y="2209800"/>
                </a:lnTo>
                <a:lnTo>
                  <a:pt x="897314" y="2197100"/>
                </a:lnTo>
                <a:lnTo>
                  <a:pt x="885608" y="2197100"/>
                </a:lnTo>
                <a:lnTo>
                  <a:pt x="879533" y="2184400"/>
                </a:lnTo>
                <a:lnTo>
                  <a:pt x="866942" y="2171700"/>
                </a:lnTo>
                <a:lnTo>
                  <a:pt x="847101" y="2171700"/>
                </a:lnTo>
                <a:lnTo>
                  <a:pt x="840265" y="2159000"/>
                </a:lnTo>
                <a:lnTo>
                  <a:pt x="819154" y="2159000"/>
                </a:lnTo>
                <a:lnTo>
                  <a:pt x="804663" y="2146300"/>
                </a:lnTo>
                <a:lnTo>
                  <a:pt x="16365274" y="2146300"/>
                </a:lnTo>
                <a:lnTo>
                  <a:pt x="16365274" y="2844800"/>
                </a:lnTo>
                <a:close/>
              </a:path>
              <a:path w="16365855" h="7683500">
                <a:moveTo>
                  <a:pt x="16365274" y="4267200"/>
                </a:moveTo>
                <a:lnTo>
                  <a:pt x="797327" y="4267200"/>
                </a:lnTo>
                <a:lnTo>
                  <a:pt x="804663" y="4254500"/>
                </a:lnTo>
                <a:lnTo>
                  <a:pt x="826274" y="4254500"/>
                </a:lnTo>
                <a:lnTo>
                  <a:pt x="840265" y="4241800"/>
                </a:lnTo>
                <a:lnTo>
                  <a:pt x="860456" y="4241800"/>
                </a:lnTo>
                <a:lnTo>
                  <a:pt x="866943" y="4229100"/>
                </a:lnTo>
                <a:lnTo>
                  <a:pt x="879534" y="4229100"/>
                </a:lnTo>
                <a:lnTo>
                  <a:pt x="885608" y="4216400"/>
                </a:lnTo>
                <a:lnTo>
                  <a:pt x="897314" y="4216400"/>
                </a:lnTo>
                <a:lnTo>
                  <a:pt x="902917" y="4203700"/>
                </a:lnTo>
                <a:lnTo>
                  <a:pt x="913625" y="4191000"/>
                </a:lnTo>
                <a:lnTo>
                  <a:pt x="918703" y="4191000"/>
                </a:lnTo>
                <a:lnTo>
                  <a:pt x="928310" y="4178300"/>
                </a:lnTo>
                <a:lnTo>
                  <a:pt x="932815" y="4165600"/>
                </a:lnTo>
                <a:lnTo>
                  <a:pt x="941228" y="4152900"/>
                </a:lnTo>
                <a:lnTo>
                  <a:pt x="945116" y="4152900"/>
                </a:lnTo>
                <a:lnTo>
                  <a:pt x="952254" y="4140200"/>
                </a:lnTo>
                <a:lnTo>
                  <a:pt x="955488" y="4127500"/>
                </a:lnTo>
                <a:lnTo>
                  <a:pt x="961283" y="4114800"/>
                </a:lnTo>
                <a:lnTo>
                  <a:pt x="963830" y="4114800"/>
                </a:lnTo>
                <a:lnTo>
                  <a:pt x="968226" y="4102100"/>
                </a:lnTo>
                <a:lnTo>
                  <a:pt x="970064" y="4089400"/>
                </a:lnTo>
                <a:lnTo>
                  <a:pt x="973018" y="4076700"/>
                </a:lnTo>
                <a:lnTo>
                  <a:pt x="974128" y="4064000"/>
                </a:lnTo>
                <a:lnTo>
                  <a:pt x="975612" y="4051300"/>
                </a:lnTo>
                <a:lnTo>
                  <a:pt x="975983" y="4038600"/>
                </a:lnTo>
                <a:lnTo>
                  <a:pt x="975983" y="3797300"/>
                </a:lnTo>
                <a:lnTo>
                  <a:pt x="975612" y="3784600"/>
                </a:lnTo>
                <a:lnTo>
                  <a:pt x="974128" y="3771900"/>
                </a:lnTo>
                <a:lnTo>
                  <a:pt x="973018" y="3759200"/>
                </a:lnTo>
                <a:lnTo>
                  <a:pt x="970064" y="3746500"/>
                </a:lnTo>
                <a:lnTo>
                  <a:pt x="968226" y="3733800"/>
                </a:lnTo>
                <a:lnTo>
                  <a:pt x="963830" y="3721100"/>
                </a:lnTo>
                <a:lnTo>
                  <a:pt x="961283" y="3721100"/>
                </a:lnTo>
                <a:lnTo>
                  <a:pt x="955488" y="3708400"/>
                </a:lnTo>
                <a:lnTo>
                  <a:pt x="952254" y="3695700"/>
                </a:lnTo>
                <a:lnTo>
                  <a:pt x="945116" y="3683000"/>
                </a:lnTo>
                <a:lnTo>
                  <a:pt x="941228" y="3683000"/>
                </a:lnTo>
                <a:lnTo>
                  <a:pt x="932815" y="3670300"/>
                </a:lnTo>
                <a:lnTo>
                  <a:pt x="928310" y="3657600"/>
                </a:lnTo>
                <a:lnTo>
                  <a:pt x="918703" y="3644900"/>
                </a:lnTo>
                <a:lnTo>
                  <a:pt x="913625" y="3644900"/>
                </a:lnTo>
                <a:lnTo>
                  <a:pt x="902917" y="3632200"/>
                </a:lnTo>
                <a:lnTo>
                  <a:pt x="897314" y="3619500"/>
                </a:lnTo>
                <a:lnTo>
                  <a:pt x="885608" y="3619500"/>
                </a:lnTo>
                <a:lnTo>
                  <a:pt x="879533" y="3606800"/>
                </a:lnTo>
                <a:lnTo>
                  <a:pt x="866942" y="3606800"/>
                </a:lnTo>
                <a:lnTo>
                  <a:pt x="860456" y="3594100"/>
                </a:lnTo>
                <a:lnTo>
                  <a:pt x="840265" y="3594100"/>
                </a:lnTo>
                <a:lnTo>
                  <a:pt x="826274" y="3581400"/>
                </a:lnTo>
                <a:lnTo>
                  <a:pt x="804663" y="3581400"/>
                </a:lnTo>
                <a:lnTo>
                  <a:pt x="797327" y="3568700"/>
                </a:lnTo>
                <a:lnTo>
                  <a:pt x="16365274" y="3568700"/>
                </a:lnTo>
                <a:lnTo>
                  <a:pt x="16365274" y="4267200"/>
                </a:lnTo>
                <a:close/>
              </a:path>
              <a:path w="16365855" h="7683500">
                <a:moveTo>
                  <a:pt x="16365274" y="5689600"/>
                </a:moveTo>
                <a:lnTo>
                  <a:pt x="804663" y="5689600"/>
                </a:lnTo>
                <a:lnTo>
                  <a:pt x="819154" y="5676900"/>
                </a:lnTo>
                <a:lnTo>
                  <a:pt x="840265" y="5676900"/>
                </a:lnTo>
                <a:lnTo>
                  <a:pt x="847101" y="5664200"/>
                </a:lnTo>
                <a:lnTo>
                  <a:pt x="860456" y="5664200"/>
                </a:lnTo>
                <a:lnTo>
                  <a:pt x="866943" y="5651500"/>
                </a:lnTo>
                <a:lnTo>
                  <a:pt x="879534" y="5651500"/>
                </a:lnTo>
                <a:lnTo>
                  <a:pt x="885608" y="5638800"/>
                </a:lnTo>
                <a:lnTo>
                  <a:pt x="897314" y="5638800"/>
                </a:lnTo>
                <a:lnTo>
                  <a:pt x="902917" y="5626100"/>
                </a:lnTo>
                <a:lnTo>
                  <a:pt x="913625" y="5613400"/>
                </a:lnTo>
                <a:lnTo>
                  <a:pt x="918703" y="5613400"/>
                </a:lnTo>
                <a:lnTo>
                  <a:pt x="928310" y="5600700"/>
                </a:lnTo>
                <a:lnTo>
                  <a:pt x="932815" y="5600700"/>
                </a:lnTo>
                <a:lnTo>
                  <a:pt x="941228" y="5588000"/>
                </a:lnTo>
                <a:lnTo>
                  <a:pt x="945116" y="5575300"/>
                </a:lnTo>
                <a:lnTo>
                  <a:pt x="952254" y="5562600"/>
                </a:lnTo>
                <a:lnTo>
                  <a:pt x="955488" y="5562600"/>
                </a:lnTo>
                <a:lnTo>
                  <a:pt x="961283" y="5537200"/>
                </a:lnTo>
                <a:lnTo>
                  <a:pt x="963830" y="5537200"/>
                </a:lnTo>
                <a:lnTo>
                  <a:pt x="968226" y="5524500"/>
                </a:lnTo>
                <a:lnTo>
                  <a:pt x="970064" y="5511800"/>
                </a:lnTo>
                <a:lnTo>
                  <a:pt x="973018" y="5499100"/>
                </a:lnTo>
                <a:lnTo>
                  <a:pt x="974128" y="5486400"/>
                </a:lnTo>
                <a:lnTo>
                  <a:pt x="975612" y="5473700"/>
                </a:lnTo>
                <a:lnTo>
                  <a:pt x="975983" y="5473700"/>
                </a:lnTo>
                <a:lnTo>
                  <a:pt x="975983" y="5219700"/>
                </a:lnTo>
                <a:lnTo>
                  <a:pt x="975612" y="5207000"/>
                </a:lnTo>
                <a:lnTo>
                  <a:pt x="974128" y="5194300"/>
                </a:lnTo>
                <a:lnTo>
                  <a:pt x="973018" y="5181600"/>
                </a:lnTo>
                <a:lnTo>
                  <a:pt x="970064" y="5168900"/>
                </a:lnTo>
                <a:lnTo>
                  <a:pt x="968226" y="5168900"/>
                </a:lnTo>
                <a:lnTo>
                  <a:pt x="963830" y="5143500"/>
                </a:lnTo>
                <a:lnTo>
                  <a:pt x="961283" y="5143500"/>
                </a:lnTo>
                <a:lnTo>
                  <a:pt x="955488" y="5130800"/>
                </a:lnTo>
                <a:lnTo>
                  <a:pt x="952254" y="5118100"/>
                </a:lnTo>
                <a:lnTo>
                  <a:pt x="945116" y="5105400"/>
                </a:lnTo>
                <a:lnTo>
                  <a:pt x="941228" y="5105400"/>
                </a:lnTo>
                <a:lnTo>
                  <a:pt x="932815" y="5092700"/>
                </a:lnTo>
                <a:lnTo>
                  <a:pt x="928310" y="5080000"/>
                </a:lnTo>
                <a:lnTo>
                  <a:pt x="918703" y="5067300"/>
                </a:lnTo>
                <a:lnTo>
                  <a:pt x="913625" y="5067300"/>
                </a:lnTo>
                <a:lnTo>
                  <a:pt x="902917" y="5054600"/>
                </a:lnTo>
                <a:lnTo>
                  <a:pt x="897314" y="5054600"/>
                </a:lnTo>
                <a:lnTo>
                  <a:pt x="885608" y="5041900"/>
                </a:lnTo>
                <a:lnTo>
                  <a:pt x="879533" y="5041900"/>
                </a:lnTo>
                <a:lnTo>
                  <a:pt x="866942" y="5029200"/>
                </a:lnTo>
                <a:lnTo>
                  <a:pt x="860456" y="5029200"/>
                </a:lnTo>
                <a:lnTo>
                  <a:pt x="847101" y="5016500"/>
                </a:lnTo>
                <a:lnTo>
                  <a:pt x="840265" y="5016500"/>
                </a:lnTo>
                <a:lnTo>
                  <a:pt x="826274" y="5003800"/>
                </a:lnTo>
                <a:lnTo>
                  <a:pt x="797327" y="5003800"/>
                </a:lnTo>
                <a:lnTo>
                  <a:pt x="782475" y="4991100"/>
                </a:lnTo>
                <a:lnTo>
                  <a:pt x="16365274" y="4991100"/>
                </a:lnTo>
                <a:lnTo>
                  <a:pt x="16365274" y="5689600"/>
                </a:lnTo>
                <a:close/>
              </a:path>
              <a:path w="16365855" h="7683500">
                <a:moveTo>
                  <a:pt x="16365274" y="6997700"/>
                </a:moveTo>
                <a:lnTo>
                  <a:pt x="782475" y="6997700"/>
                </a:lnTo>
                <a:lnTo>
                  <a:pt x="797327" y="6985000"/>
                </a:lnTo>
                <a:lnTo>
                  <a:pt x="826274" y="6985000"/>
                </a:lnTo>
                <a:lnTo>
                  <a:pt x="840265" y="6972300"/>
                </a:lnTo>
                <a:lnTo>
                  <a:pt x="847101" y="6972300"/>
                </a:lnTo>
                <a:lnTo>
                  <a:pt x="860456" y="6959600"/>
                </a:lnTo>
                <a:lnTo>
                  <a:pt x="866943" y="6959600"/>
                </a:lnTo>
                <a:lnTo>
                  <a:pt x="879534" y="6946900"/>
                </a:lnTo>
                <a:lnTo>
                  <a:pt x="885608" y="6946900"/>
                </a:lnTo>
                <a:lnTo>
                  <a:pt x="897314" y="6934200"/>
                </a:lnTo>
                <a:lnTo>
                  <a:pt x="902917" y="6934200"/>
                </a:lnTo>
                <a:lnTo>
                  <a:pt x="913625" y="6921500"/>
                </a:lnTo>
                <a:lnTo>
                  <a:pt x="918703" y="6921500"/>
                </a:lnTo>
                <a:lnTo>
                  <a:pt x="928310" y="6908800"/>
                </a:lnTo>
                <a:lnTo>
                  <a:pt x="932815" y="6896100"/>
                </a:lnTo>
                <a:lnTo>
                  <a:pt x="941228" y="6883400"/>
                </a:lnTo>
                <a:lnTo>
                  <a:pt x="945116" y="6883400"/>
                </a:lnTo>
                <a:lnTo>
                  <a:pt x="952254" y="6870700"/>
                </a:lnTo>
                <a:lnTo>
                  <a:pt x="955488" y="6858000"/>
                </a:lnTo>
                <a:lnTo>
                  <a:pt x="961283" y="6845300"/>
                </a:lnTo>
                <a:lnTo>
                  <a:pt x="963830" y="6832600"/>
                </a:lnTo>
                <a:lnTo>
                  <a:pt x="968226" y="6819900"/>
                </a:lnTo>
                <a:lnTo>
                  <a:pt x="970064" y="6819900"/>
                </a:lnTo>
                <a:lnTo>
                  <a:pt x="973018" y="6807200"/>
                </a:lnTo>
                <a:lnTo>
                  <a:pt x="974128" y="6794500"/>
                </a:lnTo>
                <a:lnTo>
                  <a:pt x="975612" y="6781800"/>
                </a:lnTo>
                <a:lnTo>
                  <a:pt x="975983" y="6769100"/>
                </a:lnTo>
                <a:lnTo>
                  <a:pt x="975983" y="6642100"/>
                </a:lnTo>
                <a:lnTo>
                  <a:pt x="975612" y="6629400"/>
                </a:lnTo>
                <a:lnTo>
                  <a:pt x="974128" y="6616700"/>
                </a:lnTo>
                <a:lnTo>
                  <a:pt x="973018" y="6616700"/>
                </a:lnTo>
                <a:lnTo>
                  <a:pt x="970064" y="6591300"/>
                </a:lnTo>
                <a:lnTo>
                  <a:pt x="968226" y="6591300"/>
                </a:lnTo>
                <a:lnTo>
                  <a:pt x="963830" y="6578600"/>
                </a:lnTo>
                <a:lnTo>
                  <a:pt x="961283" y="6565900"/>
                </a:lnTo>
                <a:lnTo>
                  <a:pt x="955488" y="6553200"/>
                </a:lnTo>
                <a:lnTo>
                  <a:pt x="952254" y="6540500"/>
                </a:lnTo>
                <a:lnTo>
                  <a:pt x="945116" y="6527800"/>
                </a:lnTo>
                <a:lnTo>
                  <a:pt x="941228" y="6527800"/>
                </a:lnTo>
                <a:lnTo>
                  <a:pt x="932815" y="6515100"/>
                </a:lnTo>
                <a:lnTo>
                  <a:pt x="928310" y="6502400"/>
                </a:lnTo>
                <a:lnTo>
                  <a:pt x="918703" y="6489700"/>
                </a:lnTo>
                <a:lnTo>
                  <a:pt x="913625" y="6489700"/>
                </a:lnTo>
                <a:lnTo>
                  <a:pt x="902917" y="6477000"/>
                </a:lnTo>
                <a:lnTo>
                  <a:pt x="897314" y="6477000"/>
                </a:lnTo>
                <a:lnTo>
                  <a:pt x="885608" y="6464300"/>
                </a:lnTo>
                <a:lnTo>
                  <a:pt x="879533" y="6464300"/>
                </a:lnTo>
                <a:lnTo>
                  <a:pt x="866942" y="6451600"/>
                </a:lnTo>
                <a:lnTo>
                  <a:pt x="860456" y="6451600"/>
                </a:lnTo>
                <a:lnTo>
                  <a:pt x="847101" y="6438900"/>
                </a:lnTo>
                <a:lnTo>
                  <a:pt x="840265" y="6438900"/>
                </a:lnTo>
                <a:lnTo>
                  <a:pt x="826274" y="6426200"/>
                </a:lnTo>
                <a:lnTo>
                  <a:pt x="782475" y="6426200"/>
                </a:lnTo>
                <a:lnTo>
                  <a:pt x="774994" y="6413500"/>
                </a:lnTo>
                <a:lnTo>
                  <a:pt x="16365274" y="6413500"/>
                </a:lnTo>
                <a:lnTo>
                  <a:pt x="16365274" y="6997700"/>
                </a:lnTo>
                <a:close/>
              </a:path>
            </a:pathLst>
          </a:custGeom>
          <a:solidFill>
            <a:srgbClr val="FFF9E7"/>
          </a:solidFill>
        </p:spPr>
        <p:txBody>
          <a:bodyPr wrap="square" lIns="0" tIns="0" rIns="0" bIns="0" rtlCol="0"/>
          <a:lstStyle/>
          <a:p>
            <a:endParaRPr/>
          </a:p>
        </p:txBody>
      </p:sp>
      <p:sp>
        <p:nvSpPr>
          <p:cNvPr id="193" name="object 193">
            <a:extLst>
              <a:ext uri="{C183D7F6-B498-43B3-948B-1728B52AA6E4}">
                <adec:decorative xmlns:adec="http://schemas.microsoft.com/office/drawing/2017/decorative" val="1"/>
              </a:ext>
            </a:extLst>
          </p:cNvPr>
          <p:cNvSpPr/>
          <p:nvPr/>
        </p:nvSpPr>
        <p:spPr>
          <a:xfrm>
            <a:off x="2761935" y="2326488"/>
            <a:ext cx="13869035" cy="0"/>
          </a:xfrm>
          <a:custGeom>
            <a:avLst/>
            <a:gdLst/>
            <a:ahLst/>
            <a:cxnLst/>
            <a:rect l="l" t="t" r="r" b="b"/>
            <a:pathLst>
              <a:path w="13869035">
                <a:moveTo>
                  <a:pt x="0" y="0"/>
                </a:moveTo>
                <a:lnTo>
                  <a:pt x="13868457" y="0"/>
                </a:lnTo>
              </a:path>
            </a:pathLst>
          </a:custGeom>
          <a:ln w="9524">
            <a:solidFill>
              <a:srgbClr val="000000"/>
            </a:solidFill>
          </a:ln>
        </p:spPr>
        <p:txBody>
          <a:bodyPr wrap="square" lIns="0" tIns="0" rIns="0" bIns="0" rtlCol="0"/>
          <a:lstStyle/>
          <a:p>
            <a:endParaRPr/>
          </a:p>
        </p:txBody>
      </p:sp>
      <p:sp>
        <p:nvSpPr>
          <p:cNvPr id="194" name="object 194">
            <a:extLst>
              <a:ext uri="{C183D7F6-B498-43B3-948B-1728B52AA6E4}">
                <adec:decorative xmlns:adec="http://schemas.microsoft.com/office/drawing/2017/decorative" val="1"/>
              </a:ext>
            </a:extLst>
          </p:cNvPr>
          <p:cNvSpPr/>
          <p:nvPr/>
        </p:nvSpPr>
        <p:spPr>
          <a:xfrm>
            <a:off x="2761935" y="7885394"/>
            <a:ext cx="13869035" cy="0"/>
          </a:xfrm>
          <a:custGeom>
            <a:avLst/>
            <a:gdLst/>
            <a:ahLst/>
            <a:cxnLst/>
            <a:rect l="l" t="t" r="r" b="b"/>
            <a:pathLst>
              <a:path w="13869035">
                <a:moveTo>
                  <a:pt x="0" y="0"/>
                </a:moveTo>
                <a:lnTo>
                  <a:pt x="13868457" y="0"/>
                </a:lnTo>
              </a:path>
            </a:pathLst>
          </a:custGeom>
          <a:ln w="9524">
            <a:solidFill>
              <a:srgbClr val="000000"/>
            </a:solidFill>
          </a:ln>
        </p:spPr>
        <p:txBody>
          <a:bodyPr wrap="square" lIns="0" tIns="0" rIns="0" bIns="0" rtlCol="0"/>
          <a:lstStyle/>
          <a:p>
            <a:endParaRPr/>
          </a:p>
        </p:txBody>
      </p:sp>
      <p:sp>
        <p:nvSpPr>
          <p:cNvPr id="195" name="object 195">
            <a:extLst>
              <a:ext uri="{C183D7F6-B498-43B3-948B-1728B52AA6E4}">
                <adec:decorative xmlns:adec="http://schemas.microsoft.com/office/drawing/2017/decorative" val="1"/>
              </a:ext>
            </a:extLst>
          </p:cNvPr>
          <p:cNvSpPr/>
          <p:nvPr/>
        </p:nvSpPr>
        <p:spPr>
          <a:xfrm>
            <a:off x="449623" y="7522251"/>
            <a:ext cx="3124643" cy="1821693"/>
          </a:xfrm>
          <a:prstGeom prst="rect">
            <a:avLst/>
          </a:prstGeom>
          <a:blipFill>
            <a:blip r:embed="rId11" cstate="print"/>
            <a:stretch>
              <a:fillRect/>
            </a:stretch>
          </a:blipFill>
        </p:spPr>
        <p:txBody>
          <a:bodyPr wrap="square" lIns="0" tIns="0" rIns="0" bIns="0" rtlCol="0"/>
          <a:lstStyle/>
          <a:p>
            <a:endParaRPr/>
          </a:p>
        </p:txBody>
      </p:sp>
      <p:sp>
        <p:nvSpPr>
          <p:cNvPr id="196" name="object 196">
            <a:extLst>
              <a:ext uri="{C183D7F6-B498-43B3-948B-1728B52AA6E4}">
                <adec:decorative xmlns:adec="http://schemas.microsoft.com/office/drawing/2017/decorative" val="1"/>
              </a:ext>
            </a:extLst>
          </p:cNvPr>
          <p:cNvSpPr/>
          <p:nvPr/>
        </p:nvSpPr>
        <p:spPr>
          <a:xfrm>
            <a:off x="17414372" y="1905922"/>
            <a:ext cx="541655" cy="718820"/>
          </a:xfrm>
          <a:custGeom>
            <a:avLst/>
            <a:gdLst/>
            <a:ahLst/>
            <a:cxnLst/>
            <a:rect l="l" t="t" r="r" b="b"/>
            <a:pathLst>
              <a:path w="541655" h="718819">
                <a:moveTo>
                  <a:pt x="3607" y="643855"/>
                </a:moveTo>
                <a:lnTo>
                  <a:pt x="1080" y="642229"/>
                </a:lnTo>
                <a:lnTo>
                  <a:pt x="0" y="637380"/>
                </a:lnTo>
                <a:lnTo>
                  <a:pt x="366" y="629307"/>
                </a:lnTo>
                <a:lnTo>
                  <a:pt x="50178" y="493450"/>
                </a:lnTo>
                <a:lnTo>
                  <a:pt x="59660" y="467512"/>
                </a:lnTo>
                <a:lnTo>
                  <a:pt x="73894" y="427376"/>
                </a:lnTo>
                <a:lnTo>
                  <a:pt x="92880" y="373040"/>
                </a:lnTo>
                <a:lnTo>
                  <a:pt x="116618" y="304507"/>
                </a:lnTo>
                <a:lnTo>
                  <a:pt x="127961" y="275636"/>
                </a:lnTo>
                <a:lnTo>
                  <a:pt x="142788" y="240532"/>
                </a:lnTo>
                <a:lnTo>
                  <a:pt x="166495" y="194951"/>
                </a:lnTo>
                <a:lnTo>
                  <a:pt x="194607" y="157200"/>
                </a:lnTo>
                <a:lnTo>
                  <a:pt x="375036" y="6351"/>
                </a:lnTo>
                <a:lnTo>
                  <a:pt x="414691" y="1172"/>
                </a:lnTo>
                <a:lnTo>
                  <a:pt x="452775" y="0"/>
                </a:lnTo>
                <a:lnTo>
                  <a:pt x="489288" y="2834"/>
                </a:lnTo>
                <a:lnTo>
                  <a:pt x="524230" y="9676"/>
                </a:lnTo>
                <a:lnTo>
                  <a:pt x="541113" y="14599"/>
                </a:lnTo>
                <a:lnTo>
                  <a:pt x="492950" y="51706"/>
                </a:lnTo>
                <a:lnTo>
                  <a:pt x="483549" y="61933"/>
                </a:lnTo>
                <a:lnTo>
                  <a:pt x="450968" y="77312"/>
                </a:lnTo>
                <a:lnTo>
                  <a:pt x="449992" y="80980"/>
                </a:lnTo>
                <a:lnTo>
                  <a:pt x="450446" y="87176"/>
                </a:lnTo>
                <a:lnTo>
                  <a:pt x="452331" y="95902"/>
                </a:lnTo>
                <a:lnTo>
                  <a:pt x="455647" y="107157"/>
                </a:lnTo>
                <a:lnTo>
                  <a:pt x="455572" y="108770"/>
                </a:lnTo>
                <a:lnTo>
                  <a:pt x="451585" y="113567"/>
                </a:lnTo>
                <a:lnTo>
                  <a:pt x="443686" y="121549"/>
                </a:lnTo>
                <a:lnTo>
                  <a:pt x="444099" y="129613"/>
                </a:lnTo>
                <a:lnTo>
                  <a:pt x="442164" y="137219"/>
                </a:lnTo>
                <a:lnTo>
                  <a:pt x="437883" y="144367"/>
                </a:lnTo>
                <a:lnTo>
                  <a:pt x="444653" y="157443"/>
                </a:lnTo>
                <a:lnTo>
                  <a:pt x="421380" y="173156"/>
                </a:lnTo>
                <a:lnTo>
                  <a:pt x="411421" y="175189"/>
                </a:lnTo>
                <a:lnTo>
                  <a:pt x="403930" y="176978"/>
                </a:lnTo>
                <a:lnTo>
                  <a:pt x="398908" y="178522"/>
                </a:lnTo>
                <a:lnTo>
                  <a:pt x="396355" y="179821"/>
                </a:lnTo>
                <a:lnTo>
                  <a:pt x="396248" y="185800"/>
                </a:lnTo>
                <a:lnTo>
                  <a:pt x="394629" y="193993"/>
                </a:lnTo>
                <a:lnTo>
                  <a:pt x="391500" y="204402"/>
                </a:lnTo>
                <a:lnTo>
                  <a:pt x="386860" y="217027"/>
                </a:lnTo>
                <a:lnTo>
                  <a:pt x="387512" y="231133"/>
                </a:lnTo>
                <a:lnTo>
                  <a:pt x="343891" y="281315"/>
                </a:lnTo>
                <a:lnTo>
                  <a:pt x="328084" y="308951"/>
                </a:lnTo>
                <a:lnTo>
                  <a:pt x="313260" y="307196"/>
                </a:lnTo>
                <a:lnTo>
                  <a:pt x="302207" y="306224"/>
                </a:lnTo>
                <a:lnTo>
                  <a:pt x="294925" y="306034"/>
                </a:lnTo>
                <a:lnTo>
                  <a:pt x="291414" y="306626"/>
                </a:lnTo>
                <a:lnTo>
                  <a:pt x="289735" y="307707"/>
                </a:lnTo>
                <a:lnTo>
                  <a:pt x="288669" y="309757"/>
                </a:lnTo>
                <a:lnTo>
                  <a:pt x="288217" y="312777"/>
                </a:lnTo>
                <a:lnTo>
                  <a:pt x="289756" y="324676"/>
                </a:lnTo>
                <a:lnTo>
                  <a:pt x="289979" y="331896"/>
                </a:lnTo>
                <a:lnTo>
                  <a:pt x="288885" y="334438"/>
                </a:lnTo>
                <a:lnTo>
                  <a:pt x="287508" y="337821"/>
                </a:lnTo>
                <a:lnTo>
                  <a:pt x="281854" y="341123"/>
                </a:lnTo>
                <a:lnTo>
                  <a:pt x="271926" y="344345"/>
                </a:lnTo>
                <a:lnTo>
                  <a:pt x="264443" y="346297"/>
                </a:lnTo>
                <a:lnTo>
                  <a:pt x="241487" y="335404"/>
                </a:lnTo>
                <a:lnTo>
                  <a:pt x="238710" y="337194"/>
                </a:lnTo>
                <a:lnTo>
                  <a:pt x="242024" y="348161"/>
                </a:lnTo>
                <a:lnTo>
                  <a:pt x="244554" y="361078"/>
                </a:lnTo>
                <a:lnTo>
                  <a:pt x="246301" y="375946"/>
                </a:lnTo>
                <a:lnTo>
                  <a:pt x="247265" y="392766"/>
                </a:lnTo>
                <a:lnTo>
                  <a:pt x="247177" y="395228"/>
                </a:lnTo>
                <a:lnTo>
                  <a:pt x="246970" y="396561"/>
                </a:lnTo>
                <a:lnTo>
                  <a:pt x="246644" y="396765"/>
                </a:lnTo>
                <a:lnTo>
                  <a:pt x="240421" y="401722"/>
                </a:lnTo>
                <a:lnTo>
                  <a:pt x="237578" y="404715"/>
                </a:lnTo>
                <a:lnTo>
                  <a:pt x="238114" y="405746"/>
                </a:lnTo>
                <a:lnTo>
                  <a:pt x="258955" y="440885"/>
                </a:lnTo>
                <a:lnTo>
                  <a:pt x="251429" y="450831"/>
                </a:lnTo>
                <a:lnTo>
                  <a:pt x="245006" y="460074"/>
                </a:lnTo>
                <a:lnTo>
                  <a:pt x="239688" y="468615"/>
                </a:lnTo>
                <a:lnTo>
                  <a:pt x="235474" y="476453"/>
                </a:lnTo>
                <a:lnTo>
                  <a:pt x="209260" y="492642"/>
                </a:lnTo>
                <a:lnTo>
                  <a:pt x="208645" y="493734"/>
                </a:lnTo>
                <a:lnTo>
                  <a:pt x="209226" y="495607"/>
                </a:lnTo>
                <a:lnTo>
                  <a:pt x="211001" y="498261"/>
                </a:lnTo>
                <a:lnTo>
                  <a:pt x="214930" y="503443"/>
                </a:lnTo>
                <a:lnTo>
                  <a:pt x="219016" y="507981"/>
                </a:lnTo>
                <a:lnTo>
                  <a:pt x="223261" y="511876"/>
                </a:lnTo>
                <a:lnTo>
                  <a:pt x="224662" y="514650"/>
                </a:lnTo>
                <a:lnTo>
                  <a:pt x="204524" y="541634"/>
                </a:lnTo>
                <a:lnTo>
                  <a:pt x="200153" y="571218"/>
                </a:lnTo>
                <a:lnTo>
                  <a:pt x="174386" y="599396"/>
                </a:lnTo>
                <a:lnTo>
                  <a:pt x="171263" y="604817"/>
                </a:lnTo>
                <a:lnTo>
                  <a:pt x="176100" y="625707"/>
                </a:lnTo>
                <a:lnTo>
                  <a:pt x="173973" y="628261"/>
                </a:lnTo>
                <a:lnTo>
                  <a:pt x="169024" y="632841"/>
                </a:lnTo>
                <a:lnTo>
                  <a:pt x="161251" y="639448"/>
                </a:lnTo>
                <a:lnTo>
                  <a:pt x="150657" y="648082"/>
                </a:lnTo>
                <a:lnTo>
                  <a:pt x="164639" y="698856"/>
                </a:lnTo>
                <a:lnTo>
                  <a:pt x="164764" y="700248"/>
                </a:lnTo>
                <a:lnTo>
                  <a:pt x="164595" y="701209"/>
                </a:lnTo>
                <a:lnTo>
                  <a:pt x="164134" y="701739"/>
                </a:lnTo>
                <a:lnTo>
                  <a:pt x="157595" y="710284"/>
                </a:lnTo>
                <a:lnTo>
                  <a:pt x="156453" y="711230"/>
                </a:lnTo>
                <a:lnTo>
                  <a:pt x="43433" y="657599"/>
                </a:lnTo>
                <a:lnTo>
                  <a:pt x="29085" y="651305"/>
                </a:lnTo>
                <a:lnTo>
                  <a:pt x="15810" y="646724"/>
                </a:lnTo>
                <a:lnTo>
                  <a:pt x="3607" y="643855"/>
                </a:lnTo>
                <a:close/>
              </a:path>
              <a:path w="541655" h="718819">
                <a:moveTo>
                  <a:pt x="250449" y="349947"/>
                </a:moveTo>
                <a:lnTo>
                  <a:pt x="245400" y="339655"/>
                </a:lnTo>
                <a:lnTo>
                  <a:pt x="241487" y="335404"/>
                </a:lnTo>
                <a:lnTo>
                  <a:pt x="264443" y="346297"/>
                </a:lnTo>
                <a:lnTo>
                  <a:pt x="250449" y="349947"/>
                </a:lnTo>
                <a:close/>
              </a:path>
              <a:path w="541655" h="718819">
                <a:moveTo>
                  <a:pt x="137364" y="717650"/>
                </a:moveTo>
                <a:lnTo>
                  <a:pt x="122343" y="710461"/>
                </a:lnTo>
                <a:lnTo>
                  <a:pt x="101897" y="694523"/>
                </a:lnTo>
                <a:lnTo>
                  <a:pt x="84500" y="681734"/>
                </a:lnTo>
                <a:lnTo>
                  <a:pt x="70152" y="672095"/>
                </a:lnTo>
                <a:lnTo>
                  <a:pt x="58853" y="665605"/>
                </a:lnTo>
                <a:lnTo>
                  <a:pt x="43433" y="657599"/>
                </a:lnTo>
                <a:lnTo>
                  <a:pt x="156453" y="711230"/>
                </a:lnTo>
                <a:lnTo>
                  <a:pt x="150954" y="715784"/>
                </a:lnTo>
                <a:lnTo>
                  <a:pt x="144210" y="718239"/>
                </a:lnTo>
                <a:lnTo>
                  <a:pt x="137364" y="717650"/>
                </a:lnTo>
                <a:close/>
              </a:path>
            </a:pathLst>
          </a:custGeom>
          <a:solidFill>
            <a:srgbClr val="000000">
              <a:alpha val="23529"/>
            </a:srgbClr>
          </a:solidFill>
        </p:spPr>
        <p:txBody>
          <a:bodyPr wrap="square" lIns="0" tIns="0" rIns="0" bIns="0" rtlCol="0"/>
          <a:lstStyle/>
          <a:p>
            <a:endParaRPr/>
          </a:p>
        </p:txBody>
      </p:sp>
      <p:sp>
        <p:nvSpPr>
          <p:cNvPr id="197" name="object 197">
            <a:extLst>
              <a:ext uri="{C183D7F6-B498-43B3-948B-1728B52AA6E4}">
                <adec:decorative xmlns:adec="http://schemas.microsoft.com/office/drawing/2017/decorative" val="1"/>
              </a:ext>
            </a:extLst>
          </p:cNvPr>
          <p:cNvSpPr/>
          <p:nvPr/>
        </p:nvSpPr>
        <p:spPr>
          <a:xfrm>
            <a:off x="14863319" y="698969"/>
            <a:ext cx="414020" cy="680720"/>
          </a:xfrm>
          <a:custGeom>
            <a:avLst/>
            <a:gdLst/>
            <a:ahLst/>
            <a:cxnLst/>
            <a:rect l="l" t="t" r="r" b="b"/>
            <a:pathLst>
              <a:path w="414019" h="680719">
                <a:moveTo>
                  <a:pt x="399619" y="37017"/>
                </a:moveTo>
                <a:lnTo>
                  <a:pt x="330748" y="4336"/>
                </a:lnTo>
                <a:lnTo>
                  <a:pt x="399939" y="35612"/>
                </a:lnTo>
                <a:lnTo>
                  <a:pt x="399619" y="37017"/>
                </a:lnTo>
                <a:close/>
              </a:path>
              <a:path w="414019" h="680719">
                <a:moveTo>
                  <a:pt x="37185" y="668931"/>
                </a:moveTo>
                <a:lnTo>
                  <a:pt x="3763" y="647187"/>
                </a:lnTo>
                <a:lnTo>
                  <a:pt x="0" y="641659"/>
                </a:lnTo>
                <a:lnTo>
                  <a:pt x="9984" y="632478"/>
                </a:lnTo>
                <a:lnTo>
                  <a:pt x="18324" y="624323"/>
                </a:lnTo>
                <a:lnTo>
                  <a:pt x="25295" y="616925"/>
                </a:lnTo>
                <a:lnTo>
                  <a:pt x="30805" y="610375"/>
                </a:lnTo>
                <a:lnTo>
                  <a:pt x="36828" y="606647"/>
                </a:lnTo>
                <a:lnTo>
                  <a:pt x="45203" y="600634"/>
                </a:lnTo>
                <a:lnTo>
                  <a:pt x="55931" y="592336"/>
                </a:lnTo>
                <a:lnTo>
                  <a:pt x="69013" y="581754"/>
                </a:lnTo>
                <a:lnTo>
                  <a:pt x="63531" y="564959"/>
                </a:lnTo>
                <a:lnTo>
                  <a:pt x="85009" y="542680"/>
                </a:lnTo>
                <a:lnTo>
                  <a:pt x="86285" y="541481"/>
                </a:lnTo>
                <a:lnTo>
                  <a:pt x="87227" y="539591"/>
                </a:lnTo>
                <a:lnTo>
                  <a:pt x="87834" y="537010"/>
                </a:lnTo>
                <a:lnTo>
                  <a:pt x="82527" y="520740"/>
                </a:lnTo>
                <a:lnTo>
                  <a:pt x="76492" y="507193"/>
                </a:lnTo>
                <a:lnTo>
                  <a:pt x="69729" y="496369"/>
                </a:lnTo>
                <a:lnTo>
                  <a:pt x="62237" y="488268"/>
                </a:lnTo>
                <a:lnTo>
                  <a:pt x="60832" y="485967"/>
                </a:lnTo>
                <a:lnTo>
                  <a:pt x="60678" y="483269"/>
                </a:lnTo>
                <a:lnTo>
                  <a:pt x="61776" y="480173"/>
                </a:lnTo>
                <a:lnTo>
                  <a:pt x="99128" y="433131"/>
                </a:lnTo>
                <a:lnTo>
                  <a:pt x="116127" y="426148"/>
                </a:lnTo>
                <a:lnTo>
                  <a:pt x="129546" y="419898"/>
                </a:lnTo>
                <a:lnTo>
                  <a:pt x="139386" y="414379"/>
                </a:lnTo>
                <a:lnTo>
                  <a:pt x="145646" y="409593"/>
                </a:lnTo>
                <a:lnTo>
                  <a:pt x="147741" y="404271"/>
                </a:lnTo>
                <a:lnTo>
                  <a:pt x="147333" y="396355"/>
                </a:lnTo>
                <a:lnTo>
                  <a:pt x="144422" y="385843"/>
                </a:lnTo>
                <a:lnTo>
                  <a:pt x="146517" y="383664"/>
                </a:lnTo>
                <a:lnTo>
                  <a:pt x="152463" y="380969"/>
                </a:lnTo>
                <a:lnTo>
                  <a:pt x="162260" y="377758"/>
                </a:lnTo>
                <a:lnTo>
                  <a:pt x="164346" y="376455"/>
                </a:lnTo>
                <a:lnTo>
                  <a:pt x="165483" y="374792"/>
                </a:lnTo>
                <a:lnTo>
                  <a:pt x="165669" y="372769"/>
                </a:lnTo>
                <a:lnTo>
                  <a:pt x="165745" y="363327"/>
                </a:lnTo>
                <a:lnTo>
                  <a:pt x="165362" y="356956"/>
                </a:lnTo>
                <a:lnTo>
                  <a:pt x="164521" y="353658"/>
                </a:lnTo>
                <a:lnTo>
                  <a:pt x="152894" y="320755"/>
                </a:lnTo>
                <a:lnTo>
                  <a:pt x="169890" y="301755"/>
                </a:lnTo>
                <a:lnTo>
                  <a:pt x="171194" y="299648"/>
                </a:lnTo>
                <a:lnTo>
                  <a:pt x="171561" y="294046"/>
                </a:lnTo>
                <a:lnTo>
                  <a:pt x="170993" y="284949"/>
                </a:lnTo>
                <a:lnTo>
                  <a:pt x="180565" y="278714"/>
                </a:lnTo>
                <a:lnTo>
                  <a:pt x="190869" y="272334"/>
                </a:lnTo>
                <a:lnTo>
                  <a:pt x="201906" y="265810"/>
                </a:lnTo>
                <a:lnTo>
                  <a:pt x="213676" y="259142"/>
                </a:lnTo>
                <a:lnTo>
                  <a:pt x="220843" y="251375"/>
                </a:lnTo>
                <a:lnTo>
                  <a:pt x="233294" y="228250"/>
                </a:lnTo>
                <a:lnTo>
                  <a:pt x="232257" y="225231"/>
                </a:lnTo>
                <a:lnTo>
                  <a:pt x="223769" y="213237"/>
                </a:lnTo>
                <a:lnTo>
                  <a:pt x="219745" y="206008"/>
                </a:lnTo>
                <a:lnTo>
                  <a:pt x="220184" y="203547"/>
                </a:lnTo>
                <a:lnTo>
                  <a:pt x="239901" y="180469"/>
                </a:lnTo>
                <a:lnTo>
                  <a:pt x="241755" y="177862"/>
                </a:lnTo>
                <a:lnTo>
                  <a:pt x="242415" y="175931"/>
                </a:lnTo>
                <a:lnTo>
                  <a:pt x="241882" y="174674"/>
                </a:lnTo>
                <a:lnTo>
                  <a:pt x="234088" y="159724"/>
                </a:lnTo>
                <a:lnTo>
                  <a:pt x="227116" y="148759"/>
                </a:lnTo>
                <a:lnTo>
                  <a:pt x="220967" y="141779"/>
                </a:lnTo>
                <a:lnTo>
                  <a:pt x="215639" y="138783"/>
                </a:lnTo>
                <a:lnTo>
                  <a:pt x="214328" y="136110"/>
                </a:lnTo>
                <a:lnTo>
                  <a:pt x="241696" y="107596"/>
                </a:lnTo>
                <a:lnTo>
                  <a:pt x="257412" y="98220"/>
                </a:lnTo>
                <a:lnTo>
                  <a:pt x="257847" y="94330"/>
                </a:lnTo>
                <a:lnTo>
                  <a:pt x="284232" y="59916"/>
                </a:lnTo>
                <a:lnTo>
                  <a:pt x="314558" y="51678"/>
                </a:lnTo>
                <a:lnTo>
                  <a:pt x="314308" y="43841"/>
                </a:lnTo>
                <a:lnTo>
                  <a:pt x="314611" y="33310"/>
                </a:lnTo>
                <a:lnTo>
                  <a:pt x="315466" y="20086"/>
                </a:lnTo>
                <a:lnTo>
                  <a:pt x="316874" y="4169"/>
                </a:lnTo>
                <a:lnTo>
                  <a:pt x="317538" y="0"/>
                </a:lnTo>
                <a:lnTo>
                  <a:pt x="322163" y="55"/>
                </a:lnTo>
                <a:lnTo>
                  <a:pt x="330748" y="4336"/>
                </a:lnTo>
                <a:lnTo>
                  <a:pt x="399619" y="37017"/>
                </a:lnTo>
                <a:lnTo>
                  <a:pt x="385211" y="100192"/>
                </a:lnTo>
                <a:lnTo>
                  <a:pt x="392580" y="122788"/>
                </a:lnTo>
                <a:lnTo>
                  <a:pt x="398837" y="146448"/>
                </a:lnTo>
                <a:lnTo>
                  <a:pt x="409527" y="206628"/>
                </a:lnTo>
                <a:lnTo>
                  <a:pt x="412240" y="248499"/>
                </a:lnTo>
                <a:lnTo>
                  <a:pt x="413441" y="280700"/>
                </a:lnTo>
                <a:lnTo>
                  <a:pt x="413372" y="295588"/>
                </a:lnTo>
                <a:lnTo>
                  <a:pt x="411482" y="341969"/>
                </a:lnTo>
                <a:lnTo>
                  <a:pt x="402639" y="400223"/>
                </a:lnTo>
                <a:lnTo>
                  <a:pt x="389408" y="452532"/>
                </a:lnTo>
                <a:lnTo>
                  <a:pt x="373630" y="494609"/>
                </a:lnTo>
                <a:lnTo>
                  <a:pt x="361329" y="519698"/>
                </a:lnTo>
                <a:lnTo>
                  <a:pt x="358048" y="526279"/>
                </a:lnTo>
                <a:lnTo>
                  <a:pt x="318741" y="582312"/>
                </a:lnTo>
                <a:lnTo>
                  <a:pt x="293236" y="614897"/>
                </a:lnTo>
                <a:lnTo>
                  <a:pt x="256599" y="653889"/>
                </a:lnTo>
                <a:lnTo>
                  <a:pt x="211823" y="675794"/>
                </a:lnTo>
                <a:lnTo>
                  <a:pt x="150792" y="680236"/>
                </a:lnTo>
                <a:lnTo>
                  <a:pt x="110512" y="680182"/>
                </a:lnTo>
                <a:lnTo>
                  <a:pt x="78899" y="677012"/>
                </a:lnTo>
                <a:lnTo>
                  <a:pt x="54457" y="673261"/>
                </a:lnTo>
                <a:lnTo>
                  <a:pt x="37185" y="668931"/>
                </a:lnTo>
                <a:close/>
              </a:path>
            </a:pathLst>
          </a:custGeom>
          <a:solidFill>
            <a:srgbClr val="000000">
              <a:alpha val="23529"/>
            </a:srgbClr>
          </a:solidFill>
        </p:spPr>
        <p:txBody>
          <a:bodyPr wrap="square" lIns="0" tIns="0" rIns="0" bIns="0" rtlCol="0"/>
          <a:lstStyle/>
          <a:p>
            <a:endParaRPr/>
          </a:p>
        </p:txBody>
      </p:sp>
      <p:sp>
        <p:nvSpPr>
          <p:cNvPr id="198" name="object 198">
            <a:extLst>
              <a:ext uri="{C183D7F6-B498-43B3-948B-1728B52AA6E4}">
                <adec:decorative xmlns:adec="http://schemas.microsoft.com/office/drawing/2017/decorative" val="1"/>
              </a:ext>
            </a:extLst>
          </p:cNvPr>
          <p:cNvSpPr/>
          <p:nvPr/>
        </p:nvSpPr>
        <p:spPr>
          <a:xfrm>
            <a:off x="17398502" y="1902662"/>
            <a:ext cx="541655" cy="718820"/>
          </a:xfrm>
          <a:custGeom>
            <a:avLst/>
            <a:gdLst/>
            <a:ahLst/>
            <a:cxnLst/>
            <a:rect l="l" t="t" r="r" b="b"/>
            <a:pathLst>
              <a:path w="541655" h="718819">
                <a:moveTo>
                  <a:pt x="3607" y="643855"/>
                </a:moveTo>
                <a:lnTo>
                  <a:pt x="1080" y="642229"/>
                </a:lnTo>
                <a:lnTo>
                  <a:pt x="0" y="637380"/>
                </a:lnTo>
                <a:lnTo>
                  <a:pt x="366" y="629307"/>
                </a:lnTo>
                <a:lnTo>
                  <a:pt x="50178" y="493450"/>
                </a:lnTo>
                <a:lnTo>
                  <a:pt x="59660" y="467512"/>
                </a:lnTo>
                <a:lnTo>
                  <a:pt x="73894" y="427376"/>
                </a:lnTo>
                <a:lnTo>
                  <a:pt x="92880" y="373041"/>
                </a:lnTo>
                <a:lnTo>
                  <a:pt x="116619" y="304507"/>
                </a:lnTo>
                <a:lnTo>
                  <a:pt x="127962" y="275636"/>
                </a:lnTo>
                <a:lnTo>
                  <a:pt x="142788" y="240532"/>
                </a:lnTo>
                <a:lnTo>
                  <a:pt x="166496" y="194951"/>
                </a:lnTo>
                <a:lnTo>
                  <a:pt x="194607" y="157200"/>
                </a:lnTo>
                <a:lnTo>
                  <a:pt x="375036" y="6351"/>
                </a:lnTo>
                <a:lnTo>
                  <a:pt x="414691" y="1172"/>
                </a:lnTo>
                <a:lnTo>
                  <a:pt x="452775" y="0"/>
                </a:lnTo>
                <a:lnTo>
                  <a:pt x="489288" y="2834"/>
                </a:lnTo>
                <a:lnTo>
                  <a:pt x="524231" y="9676"/>
                </a:lnTo>
                <a:lnTo>
                  <a:pt x="541113" y="14599"/>
                </a:lnTo>
                <a:lnTo>
                  <a:pt x="492950" y="51706"/>
                </a:lnTo>
                <a:lnTo>
                  <a:pt x="483549" y="61933"/>
                </a:lnTo>
                <a:lnTo>
                  <a:pt x="450968" y="77312"/>
                </a:lnTo>
                <a:lnTo>
                  <a:pt x="449992" y="80980"/>
                </a:lnTo>
                <a:lnTo>
                  <a:pt x="450446" y="87176"/>
                </a:lnTo>
                <a:lnTo>
                  <a:pt x="452331" y="95902"/>
                </a:lnTo>
                <a:lnTo>
                  <a:pt x="455647" y="107157"/>
                </a:lnTo>
                <a:lnTo>
                  <a:pt x="455572" y="108770"/>
                </a:lnTo>
                <a:lnTo>
                  <a:pt x="451585" y="113567"/>
                </a:lnTo>
                <a:lnTo>
                  <a:pt x="443686" y="121549"/>
                </a:lnTo>
                <a:lnTo>
                  <a:pt x="444099" y="129613"/>
                </a:lnTo>
                <a:lnTo>
                  <a:pt x="442164" y="137219"/>
                </a:lnTo>
                <a:lnTo>
                  <a:pt x="437883" y="144367"/>
                </a:lnTo>
                <a:lnTo>
                  <a:pt x="444653" y="157442"/>
                </a:lnTo>
                <a:lnTo>
                  <a:pt x="421380" y="173156"/>
                </a:lnTo>
                <a:lnTo>
                  <a:pt x="411421" y="175189"/>
                </a:lnTo>
                <a:lnTo>
                  <a:pt x="403930" y="176978"/>
                </a:lnTo>
                <a:lnTo>
                  <a:pt x="398909" y="178522"/>
                </a:lnTo>
                <a:lnTo>
                  <a:pt x="396355" y="179821"/>
                </a:lnTo>
                <a:lnTo>
                  <a:pt x="396248" y="185800"/>
                </a:lnTo>
                <a:lnTo>
                  <a:pt x="394629" y="193993"/>
                </a:lnTo>
                <a:lnTo>
                  <a:pt x="391500" y="204402"/>
                </a:lnTo>
                <a:lnTo>
                  <a:pt x="386860" y="217027"/>
                </a:lnTo>
                <a:lnTo>
                  <a:pt x="387512" y="231132"/>
                </a:lnTo>
                <a:lnTo>
                  <a:pt x="343891" y="281315"/>
                </a:lnTo>
                <a:lnTo>
                  <a:pt x="328084" y="308951"/>
                </a:lnTo>
                <a:lnTo>
                  <a:pt x="313260" y="307196"/>
                </a:lnTo>
                <a:lnTo>
                  <a:pt x="302208" y="306224"/>
                </a:lnTo>
                <a:lnTo>
                  <a:pt x="294926" y="306034"/>
                </a:lnTo>
                <a:lnTo>
                  <a:pt x="291415" y="306626"/>
                </a:lnTo>
                <a:lnTo>
                  <a:pt x="289735" y="307707"/>
                </a:lnTo>
                <a:lnTo>
                  <a:pt x="288669" y="309757"/>
                </a:lnTo>
                <a:lnTo>
                  <a:pt x="288217" y="312777"/>
                </a:lnTo>
                <a:lnTo>
                  <a:pt x="289756" y="324676"/>
                </a:lnTo>
                <a:lnTo>
                  <a:pt x="289979" y="331896"/>
                </a:lnTo>
                <a:lnTo>
                  <a:pt x="288885" y="334438"/>
                </a:lnTo>
                <a:lnTo>
                  <a:pt x="287508" y="337821"/>
                </a:lnTo>
                <a:lnTo>
                  <a:pt x="281854" y="341123"/>
                </a:lnTo>
                <a:lnTo>
                  <a:pt x="271926" y="344346"/>
                </a:lnTo>
                <a:lnTo>
                  <a:pt x="264443" y="346297"/>
                </a:lnTo>
                <a:lnTo>
                  <a:pt x="241487" y="335404"/>
                </a:lnTo>
                <a:lnTo>
                  <a:pt x="238710" y="337194"/>
                </a:lnTo>
                <a:lnTo>
                  <a:pt x="242024" y="348161"/>
                </a:lnTo>
                <a:lnTo>
                  <a:pt x="244554" y="361078"/>
                </a:lnTo>
                <a:lnTo>
                  <a:pt x="246301" y="375946"/>
                </a:lnTo>
                <a:lnTo>
                  <a:pt x="247265" y="392766"/>
                </a:lnTo>
                <a:lnTo>
                  <a:pt x="247177" y="395228"/>
                </a:lnTo>
                <a:lnTo>
                  <a:pt x="246970" y="396561"/>
                </a:lnTo>
                <a:lnTo>
                  <a:pt x="246644" y="396765"/>
                </a:lnTo>
                <a:lnTo>
                  <a:pt x="240421" y="401722"/>
                </a:lnTo>
                <a:lnTo>
                  <a:pt x="237578" y="404715"/>
                </a:lnTo>
                <a:lnTo>
                  <a:pt x="238114" y="405746"/>
                </a:lnTo>
                <a:lnTo>
                  <a:pt x="258955" y="440885"/>
                </a:lnTo>
                <a:lnTo>
                  <a:pt x="251429" y="450831"/>
                </a:lnTo>
                <a:lnTo>
                  <a:pt x="245006" y="460074"/>
                </a:lnTo>
                <a:lnTo>
                  <a:pt x="239688" y="468615"/>
                </a:lnTo>
                <a:lnTo>
                  <a:pt x="235474" y="476453"/>
                </a:lnTo>
                <a:lnTo>
                  <a:pt x="209260" y="492642"/>
                </a:lnTo>
                <a:lnTo>
                  <a:pt x="208645" y="493734"/>
                </a:lnTo>
                <a:lnTo>
                  <a:pt x="209226" y="495607"/>
                </a:lnTo>
                <a:lnTo>
                  <a:pt x="211001" y="498261"/>
                </a:lnTo>
                <a:lnTo>
                  <a:pt x="214930" y="503443"/>
                </a:lnTo>
                <a:lnTo>
                  <a:pt x="219016" y="507981"/>
                </a:lnTo>
                <a:lnTo>
                  <a:pt x="223261" y="511876"/>
                </a:lnTo>
                <a:lnTo>
                  <a:pt x="224662" y="514650"/>
                </a:lnTo>
                <a:lnTo>
                  <a:pt x="204524" y="541635"/>
                </a:lnTo>
                <a:lnTo>
                  <a:pt x="200153" y="571218"/>
                </a:lnTo>
                <a:lnTo>
                  <a:pt x="174386" y="599396"/>
                </a:lnTo>
                <a:lnTo>
                  <a:pt x="171263" y="604817"/>
                </a:lnTo>
                <a:lnTo>
                  <a:pt x="176100" y="625708"/>
                </a:lnTo>
                <a:lnTo>
                  <a:pt x="173973" y="628261"/>
                </a:lnTo>
                <a:lnTo>
                  <a:pt x="169024" y="632842"/>
                </a:lnTo>
                <a:lnTo>
                  <a:pt x="161251" y="639449"/>
                </a:lnTo>
                <a:lnTo>
                  <a:pt x="150657" y="648082"/>
                </a:lnTo>
                <a:lnTo>
                  <a:pt x="164639" y="698856"/>
                </a:lnTo>
                <a:lnTo>
                  <a:pt x="164764" y="700248"/>
                </a:lnTo>
                <a:lnTo>
                  <a:pt x="164596" y="701209"/>
                </a:lnTo>
                <a:lnTo>
                  <a:pt x="164134" y="701739"/>
                </a:lnTo>
                <a:lnTo>
                  <a:pt x="157595" y="710284"/>
                </a:lnTo>
                <a:lnTo>
                  <a:pt x="156453" y="711230"/>
                </a:lnTo>
                <a:lnTo>
                  <a:pt x="43433" y="657599"/>
                </a:lnTo>
                <a:lnTo>
                  <a:pt x="29085" y="651306"/>
                </a:lnTo>
                <a:lnTo>
                  <a:pt x="15810" y="646724"/>
                </a:lnTo>
                <a:lnTo>
                  <a:pt x="3607" y="643855"/>
                </a:lnTo>
                <a:close/>
              </a:path>
              <a:path w="541655" h="718819">
                <a:moveTo>
                  <a:pt x="250449" y="349947"/>
                </a:moveTo>
                <a:lnTo>
                  <a:pt x="245400" y="339655"/>
                </a:lnTo>
                <a:lnTo>
                  <a:pt x="241487" y="335404"/>
                </a:lnTo>
                <a:lnTo>
                  <a:pt x="264443" y="346297"/>
                </a:lnTo>
                <a:lnTo>
                  <a:pt x="250449" y="349947"/>
                </a:lnTo>
                <a:close/>
              </a:path>
              <a:path w="541655" h="718819">
                <a:moveTo>
                  <a:pt x="137364" y="717650"/>
                </a:moveTo>
                <a:lnTo>
                  <a:pt x="122343" y="710461"/>
                </a:lnTo>
                <a:lnTo>
                  <a:pt x="101897" y="694523"/>
                </a:lnTo>
                <a:lnTo>
                  <a:pt x="84500" y="681734"/>
                </a:lnTo>
                <a:lnTo>
                  <a:pt x="70152" y="672095"/>
                </a:lnTo>
                <a:lnTo>
                  <a:pt x="58853" y="665605"/>
                </a:lnTo>
                <a:lnTo>
                  <a:pt x="43433" y="657599"/>
                </a:lnTo>
                <a:lnTo>
                  <a:pt x="156453" y="711230"/>
                </a:lnTo>
                <a:lnTo>
                  <a:pt x="150954" y="715784"/>
                </a:lnTo>
                <a:lnTo>
                  <a:pt x="144210" y="718240"/>
                </a:lnTo>
                <a:lnTo>
                  <a:pt x="137364" y="717650"/>
                </a:lnTo>
                <a:close/>
              </a:path>
            </a:pathLst>
          </a:custGeom>
          <a:solidFill>
            <a:srgbClr val="FFF9E7"/>
          </a:solidFill>
        </p:spPr>
        <p:txBody>
          <a:bodyPr wrap="square" lIns="0" tIns="0" rIns="0" bIns="0" rtlCol="0"/>
          <a:lstStyle/>
          <a:p>
            <a:endParaRPr/>
          </a:p>
        </p:txBody>
      </p:sp>
      <p:sp>
        <p:nvSpPr>
          <p:cNvPr id="199" name="object 199">
            <a:extLst>
              <a:ext uri="{C183D7F6-B498-43B3-948B-1728B52AA6E4}">
                <adec:decorative xmlns:adec="http://schemas.microsoft.com/office/drawing/2017/decorative" val="1"/>
              </a:ext>
            </a:extLst>
          </p:cNvPr>
          <p:cNvSpPr/>
          <p:nvPr/>
        </p:nvSpPr>
        <p:spPr>
          <a:xfrm>
            <a:off x="14876194" y="709104"/>
            <a:ext cx="414020" cy="680720"/>
          </a:xfrm>
          <a:custGeom>
            <a:avLst/>
            <a:gdLst/>
            <a:ahLst/>
            <a:cxnLst/>
            <a:rect l="l" t="t" r="r" b="b"/>
            <a:pathLst>
              <a:path w="414019" h="680719">
                <a:moveTo>
                  <a:pt x="399619" y="37017"/>
                </a:moveTo>
                <a:lnTo>
                  <a:pt x="330748" y="4336"/>
                </a:lnTo>
                <a:lnTo>
                  <a:pt x="399939" y="35612"/>
                </a:lnTo>
                <a:lnTo>
                  <a:pt x="399619" y="37017"/>
                </a:lnTo>
                <a:close/>
              </a:path>
              <a:path w="414019" h="680719">
                <a:moveTo>
                  <a:pt x="37185" y="668931"/>
                </a:moveTo>
                <a:lnTo>
                  <a:pt x="3763" y="647187"/>
                </a:lnTo>
                <a:lnTo>
                  <a:pt x="0" y="641659"/>
                </a:lnTo>
                <a:lnTo>
                  <a:pt x="9984" y="632478"/>
                </a:lnTo>
                <a:lnTo>
                  <a:pt x="18324" y="624323"/>
                </a:lnTo>
                <a:lnTo>
                  <a:pt x="25295" y="616925"/>
                </a:lnTo>
                <a:lnTo>
                  <a:pt x="30805" y="610375"/>
                </a:lnTo>
                <a:lnTo>
                  <a:pt x="36828" y="606647"/>
                </a:lnTo>
                <a:lnTo>
                  <a:pt x="45203" y="600634"/>
                </a:lnTo>
                <a:lnTo>
                  <a:pt x="55931" y="592336"/>
                </a:lnTo>
                <a:lnTo>
                  <a:pt x="69013" y="581754"/>
                </a:lnTo>
                <a:lnTo>
                  <a:pt x="63531" y="564959"/>
                </a:lnTo>
                <a:lnTo>
                  <a:pt x="85009" y="542680"/>
                </a:lnTo>
                <a:lnTo>
                  <a:pt x="86285" y="541481"/>
                </a:lnTo>
                <a:lnTo>
                  <a:pt x="87227" y="539591"/>
                </a:lnTo>
                <a:lnTo>
                  <a:pt x="87834" y="537010"/>
                </a:lnTo>
                <a:lnTo>
                  <a:pt x="82527" y="520740"/>
                </a:lnTo>
                <a:lnTo>
                  <a:pt x="76492" y="507193"/>
                </a:lnTo>
                <a:lnTo>
                  <a:pt x="69729" y="496369"/>
                </a:lnTo>
                <a:lnTo>
                  <a:pt x="62237" y="488268"/>
                </a:lnTo>
                <a:lnTo>
                  <a:pt x="60832" y="485967"/>
                </a:lnTo>
                <a:lnTo>
                  <a:pt x="60678" y="483269"/>
                </a:lnTo>
                <a:lnTo>
                  <a:pt x="61776" y="480173"/>
                </a:lnTo>
                <a:lnTo>
                  <a:pt x="99128" y="433131"/>
                </a:lnTo>
                <a:lnTo>
                  <a:pt x="116127" y="426148"/>
                </a:lnTo>
                <a:lnTo>
                  <a:pt x="129546" y="419898"/>
                </a:lnTo>
                <a:lnTo>
                  <a:pt x="139386" y="414379"/>
                </a:lnTo>
                <a:lnTo>
                  <a:pt x="145646" y="409593"/>
                </a:lnTo>
                <a:lnTo>
                  <a:pt x="147741" y="404271"/>
                </a:lnTo>
                <a:lnTo>
                  <a:pt x="147333" y="396355"/>
                </a:lnTo>
                <a:lnTo>
                  <a:pt x="144422" y="385843"/>
                </a:lnTo>
                <a:lnTo>
                  <a:pt x="146517" y="383664"/>
                </a:lnTo>
                <a:lnTo>
                  <a:pt x="152463" y="380969"/>
                </a:lnTo>
                <a:lnTo>
                  <a:pt x="162260" y="377758"/>
                </a:lnTo>
                <a:lnTo>
                  <a:pt x="164346" y="376455"/>
                </a:lnTo>
                <a:lnTo>
                  <a:pt x="165483" y="374792"/>
                </a:lnTo>
                <a:lnTo>
                  <a:pt x="165669" y="372769"/>
                </a:lnTo>
                <a:lnTo>
                  <a:pt x="165745" y="363327"/>
                </a:lnTo>
                <a:lnTo>
                  <a:pt x="165362" y="356956"/>
                </a:lnTo>
                <a:lnTo>
                  <a:pt x="164521" y="353658"/>
                </a:lnTo>
                <a:lnTo>
                  <a:pt x="152894" y="320755"/>
                </a:lnTo>
                <a:lnTo>
                  <a:pt x="169890" y="301755"/>
                </a:lnTo>
                <a:lnTo>
                  <a:pt x="171194" y="299648"/>
                </a:lnTo>
                <a:lnTo>
                  <a:pt x="171561" y="294046"/>
                </a:lnTo>
                <a:lnTo>
                  <a:pt x="170993" y="284949"/>
                </a:lnTo>
                <a:lnTo>
                  <a:pt x="180565" y="278714"/>
                </a:lnTo>
                <a:lnTo>
                  <a:pt x="190869" y="272334"/>
                </a:lnTo>
                <a:lnTo>
                  <a:pt x="201906" y="265810"/>
                </a:lnTo>
                <a:lnTo>
                  <a:pt x="213676" y="259142"/>
                </a:lnTo>
                <a:lnTo>
                  <a:pt x="220843" y="251375"/>
                </a:lnTo>
                <a:lnTo>
                  <a:pt x="233294" y="228250"/>
                </a:lnTo>
                <a:lnTo>
                  <a:pt x="232257" y="225231"/>
                </a:lnTo>
                <a:lnTo>
                  <a:pt x="223769" y="213237"/>
                </a:lnTo>
                <a:lnTo>
                  <a:pt x="219745" y="206008"/>
                </a:lnTo>
                <a:lnTo>
                  <a:pt x="220184" y="203547"/>
                </a:lnTo>
                <a:lnTo>
                  <a:pt x="239901" y="180469"/>
                </a:lnTo>
                <a:lnTo>
                  <a:pt x="241755" y="177862"/>
                </a:lnTo>
                <a:lnTo>
                  <a:pt x="242415" y="175931"/>
                </a:lnTo>
                <a:lnTo>
                  <a:pt x="241882" y="174674"/>
                </a:lnTo>
                <a:lnTo>
                  <a:pt x="234088" y="159724"/>
                </a:lnTo>
                <a:lnTo>
                  <a:pt x="227116" y="148759"/>
                </a:lnTo>
                <a:lnTo>
                  <a:pt x="220967" y="141779"/>
                </a:lnTo>
                <a:lnTo>
                  <a:pt x="215639" y="138783"/>
                </a:lnTo>
                <a:lnTo>
                  <a:pt x="214328" y="136110"/>
                </a:lnTo>
                <a:lnTo>
                  <a:pt x="241696" y="107596"/>
                </a:lnTo>
                <a:lnTo>
                  <a:pt x="257412" y="98220"/>
                </a:lnTo>
                <a:lnTo>
                  <a:pt x="257847" y="94330"/>
                </a:lnTo>
                <a:lnTo>
                  <a:pt x="284232" y="59916"/>
                </a:lnTo>
                <a:lnTo>
                  <a:pt x="314558" y="51678"/>
                </a:lnTo>
                <a:lnTo>
                  <a:pt x="314308" y="43841"/>
                </a:lnTo>
                <a:lnTo>
                  <a:pt x="314611" y="33310"/>
                </a:lnTo>
                <a:lnTo>
                  <a:pt x="315466" y="20086"/>
                </a:lnTo>
                <a:lnTo>
                  <a:pt x="316874" y="4169"/>
                </a:lnTo>
                <a:lnTo>
                  <a:pt x="317538" y="0"/>
                </a:lnTo>
                <a:lnTo>
                  <a:pt x="322163" y="55"/>
                </a:lnTo>
                <a:lnTo>
                  <a:pt x="330748" y="4336"/>
                </a:lnTo>
                <a:lnTo>
                  <a:pt x="399619" y="37017"/>
                </a:lnTo>
                <a:lnTo>
                  <a:pt x="385211" y="100192"/>
                </a:lnTo>
                <a:lnTo>
                  <a:pt x="392580" y="122788"/>
                </a:lnTo>
                <a:lnTo>
                  <a:pt x="398837" y="146448"/>
                </a:lnTo>
                <a:lnTo>
                  <a:pt x="409527" y="206628"/>
                </a:lnTo>
                <a:lnTo>
                  <a:pt x="412240" y="248499"/>
                </a:lnTo>
                <a:lnTo>
                  <a:pt x="413441" y="280700"/>
                </a:lnTo>
                <a:lnTo>
                  <a:pt x="413372" y="295588"/>
                </a:lnTo>
                <a:lnTo>
                  <a:pt x="411482" y="341969"/>
                </a:lnTo>
                <a:lnTo>
                  <a:pt x="402639" y="400223"/>
                </a:lnTo>
                <a:lnTo>
                  <a:pt x="389408" y="452532"/>
                </a:lnTo>
                <a:lnTo>
                  <a:pt x="373630" y="494609"/>
                </a:lnTo>
                <a:lnTo>
                  <a:pt x="361329" y="519698"/>
                </a:lnTo>
                <a:lnTo>
                  <a:pt x="358048" y="526279"/>
                </a:lnTo>
                <a:lnTo>
                  <a:pt x="318741" y="582312"/>
                </a:lnTo>
                <a:lnTo>
                  <a:pt x="293236" y="614897"/>
                </a:lnTo>
                <a:lnTo>
                  <a:pt x="256599" y="653889"/>
                </a:lnTo>
                <a:lnTo>
                  <a:pt x="211823" y="675794"/>
                </a:lnTo>
                <a:lnTo>
                  <a:pt x="150792" y="680236"/>
                </a:lnTo>
                <a:lnTo>
                  <a:pt x="110512" y="680182"/>
                </a:lnTo>
                <a:lnTo>
                  <a:pt x="78899" y="677012"/>
                </a:lnTo>
                <a:lnTo>
                  <a:pt x="54457" y="673261"/>
                </a:lnTo>
                <a:lnTo>
                  <a:pt x="37185" y="668931"/>
                </a:lnTo>
                <a:close/>
              </a:path>
            </a:pathLst>
          </a:custGeom>
          <a:solidFill>
            <a:srgbClr val="FFF9E7"/>
          </a:solidFill>
        </p:spPr>
        <p:txBody>
          <a:bodyPr wrap="square" lIns="0" tIns="0" rIns="0" bIns="0" rtlCol="0"/>
          <a:lstStyle/>
          <a:p>
            <a:endParaRPr/>
          </a:p>
        </p:txBody>
      </p:sp>
      <p:sp>
        <p:nvSpPr>
          <p:cNvPr id="200" name="object 200">
            <a:extLst>
              <a:ext uri="{C183D7F6-B498-43B3-948B-1728B52AA6E4}">
                <adec:decorative xmlns:adec="http://schemas.microsoft.com/office/drawing/2017/decorative" val="1"/>
              </a:ext>
            </a:extLst>
          </p:cNvPr>
          <p:cNvSpPr/>
          <p:nvPr/>
        </p:nvSpPr>
        <p:spPr>
          <a:xfrm>
            <a:off x="15086417" y="504691"/>
            <a:ext cx="3018155" cy="1910714"/>
          </a:xfrm>
          <a:custGeom>
            <a:avLst/>
            <a:gdLst/>
            <a:ahLst/>
            <a:cxnLst/>
            <a:rect l="l" t="t" r="r" b="b"/>
            <a:pathLst>
              <a:path w="3018155" h="1910714">
                <a:moveTo>
                  <a:pt x="2919541" y="1279574"/>
                </a:moveTo>
                <a:lnTo>
                  <a:pt x="1311895" y="516700"/>
                </a:lnTo>
                <a:lnTo>
                  <a:pt x="1351901" y="535578"/>
                </a:lnTo>
                <a:lnTo>
                  <a:pt x="1388355" y="552314"/>
                </a:lnTo>
                <a:lnTo>
                  <a:pt x="1978576" y="808849"/>
                </a:lnTo>
                <a:lnTo>
                  <a:pt x="2403405" y="1003006"/>
                </a:lnTo>
                <a:lnTo>
                  <a:pt x="2507331" y="1040884"/>
                </a:lnTo>
                <a:lnTo>
                  <a:pt x="2608181" y="1075809"/>
                </a:lnTo>
                <a:lnTo>
                  <a:pt x="2705953" y="1107783"/>
                </a:lnTo>
                <a:lnTo>
                  <a:pt x="2800648" y="1136806"/>
                </a:lnTo>
                <a:lnTo>
                  <a:pt x="2846842" y="1150210"/>
                </a:lnTo>
                <a:lnTo>
                  <a:pt x="3017629" y="1196725"/>
                </a:lnTo>
                <a:lnTo>
                  <a:pt x="3011849" y="1204744"/>
                </a:lnTo>
                <a:lnTo>
                  <a:pt x="2927702" y="1222006"/>
                </a:lnTo>
                <a:lnTo>
                  <a:pt x="2919541" y="1279574"/>
                </a:lnTo>
                <a:close/>
              </a:path>
              <a:path w="3018155" h="1910714">
                <a:moveTo>
                  <a:pt x="2669025" y="1729815"/>
                </a:moveTo>
                <a:lnTo>
                  <a:pt x="129276" y="524632"/>
                </a:lnTo>
                <a:lnTo>
                  <a:pt x="129070" y="524231"/>
                </a:lnTo>
                <a:lnTo>
                  <a:pt x="115148" y="494740"/>
                </a:lnTo>
                <a:lnTo>
                  <a:pt x="106093" y="472631"/>
                </a:lnTo>
                <a:lnTo>
                  <a:pt x="101903" y="457904"/>
                </a:lnTo>
                <a:lnTo>
                  <a:pt x="102580" y="450560"/>
                </a:lnTo>
                <a:lnTo>
                  <a:pt x="117894" y="448102"/>
                </a:lnTo>
                <a:lnTo>
                  <a:pt x="130529" y="444338"/>
                </a:lnTo>
                <a:lnTo>
                  <a:pt x="156729" y="406660"/>
                </a:lnTo>
                <a:lnTo>
                  <a:pt x="169137" y="349278"/>
                </a:lnTo>
                <a:lnTo>
                  <a:pt x="172572" y="318127"/>
                </a:lnTo>
                <a:lnTo>
                  <a:pt x="192289" y="314291"/>
                </a:lnTo>
                <a:lnTo>
                  <a:pt x="206137" y="310737"/>
                </a:lnTo>
                <a:lnTo>
                  <a:pt x="214115" y="307466"/>
                </a:lnTo>
                <a:lnTo>
                  <a:pt x="216223" y="304477"/>
                </a:lnTo>
                <a:lnTo>
                  <a:pt x="231027" y="202353"/>
                </a:lnTo>
                <a:lnTo>
                  <a:pt x="257678" y="198400"/>
                </a:lnTo>
                <a:lnTo>
                  <a:pt x="274930" y="194860"/>
                </a:lnTo>
                <a:lnTo>
                  <a:pt x="282783" y="191733"/>
                </a:lnTo>
                <a:lnTo>
                  <a:pt x="281237" y="189018"/>
                </a:lnTo>
                <a:lnTo>
                  <a:pt x="282716" y="182598"/>
                </a:lnTo>
                <a:lnTo>
                  <a:pt x="278745" y="163837"/>
                </a:lnTo>
                <a:lnTo>
                  <a:pt x="269321" y="132736"/>
                </a:lnTo>
                <a:lnTo>
                  <a:pt x="254447" y="89294"/>
                </a:lnTo>
                <a:lnTo>
                  <a:pt x="258743" y="85164"/>
                </a:lnTo>
                <a:lnTo>
                  <a:pt x="275306" y="80689"/>
                </a:lnTo>
                <a:lnTo>
                  <a:pt x="304135" y="75871"/>
                </a:lnTo>
                <a:lnTo>
                  <a:pt x="345232" y="70709"/>
                </a:lnTo>
                <a:lnTo>
                  <a:pt x="338026" y="0"/>
                </a:lnTo>
                <a:lnTo>
                  <a:pt x="562645" y="118746"/>
                </a:lnTo>
                <a:lnTo>
                  <a:pt x="1033270" y="376654"/>
                </a:lnTo>
                <a:lnTo>
                  <a:pt x="1058597" y="390183"/>
                </a:lnTo>
                <a:lnTo>
                  <a:pt x="1221230" y="472519"/>
                </a:lnTo>
                <a:lnTo>
                  <a:pt x="1311895" y="516700"/>
                </a:lnTo>
                <a:lnTo>
                  <a:pt x="2919541" y="1279574"/>
                </a:lnTo>
                <a:lnTo>
                  <a:pt x="2918422" y="1287467"/>
                </a:lnTo>
                <a:lnTo>
                  <a:pt x="2894712" y="1285713"/>
                </a:lnTo>
                <a:lnTo>
                  <a:pt x="2875134" y="1286159"/>
                </a:lnTo>
                <a:lnTo>
                  <a:pt x="2859690" y="1288804"/>
                </a:lnTo>
                <a:lnTo>
                  <a:pt x="2848378" y="1293650"/>
                </a:lnTo>
                <a:lnTo>
                  <a:pt x="2869519" y="1395439"/>
                </a:lnTo>
                <a:lnTo>
                  <a:pt x="2815355" y="1382764"/>
                </a:lnTo>
                <a:lnTo>
                  <a:pt x="2806709" y="1397335"/>
                </a:lnTo>
                <a:lnTo>
                  <a:pt x="2800273" y="1417100"/>
                </a:lnTo>
                <a:lnTo>
                  <a:pt x="2796045" y="1442057"/>
                </a:lnTo>
                <a:lnTo>
                  <a:pt x="2794027" y="1472207"/>
                </a:lnTo>
                <a:lnTo>
                  <a:pt x="2774390" y="1472527"/>
                </a:lnTo>
                <a:lnTo>
                  <a:pt x="2758310" y="1473496"/>
                </a:lnTo>
                <a:lnTo>
                  <a:pt x="2745787" y="1475114"/>
                </a:lnTo>
                <a:lnTo>
                  <a:pt x="2736822" y="1477380"/>
                </a:lnTo>
                <a:lnTo>
                  <a:pt x="2747252" y="1558234"/>
                </a:lnTo>
                <a:lnTo>
                  <a:pt x="2734129" y="1561109"/>
                </a:lnTo>
                <a:lnTo>
                  <a:pt x="2723635" y="1564418"/>
                </a:lnTo>
                <a:lnTo>
                  <a:pt x="2715768" y="1568161"/>
                </a:lnTo>
                <a:lnTo>
                  <a:pt x="2710530" y="1572339"/>
                </a:lnTo>
                <a:lnTo>
                  <a:pt x="2732915" y="1633559"/>
                </a:lnTo>
                <a:lnTo>
                  <a:pt x="2719411" y="1650649"/>
                </a:lnTo>
                <a:lnTo>
                  <a:pt x="2693409" y="1686852"/>
                </a:lnTo>
                <a:lnTo>
                  <a:pt x="2671439" y="1726251"/>
                </a:lnTo>
                <a:lnTo>
                  <a:pt x="2674530" y="1728538"/>
                </a:lnTo>
                <a:lnTo>
                  <a:pt x="2669025" y="1729815"/>
                </a:lnTo>
                <a:close/>
              </a:path>
              <a:path w="3018155" h="1910714">
                <a:moveTo>
                  <a:pt x="0" y="650987"/>
                </a:moveTo>
                <a:lnTo>
                  <a:pt x="45502" y="614477"/>
                </a:lnTo>
                <a:lnTo>
                  <a:pt x="66330" y="562619"/>
                </a:lnTo>
                <a:lnTo>
                  <a:pt x="129067" y="524233"/>
                </a:lnTo>
                <a:lnTo>
                  <a:pt x="129276" y="524632"/>
                </a:lnTo>
                <a:lnTo>
                  <a:pt x="2669025" y="1729815"/>
                </a:lnTo>
                <a:lnTo>
                  <a:pt x="2624454" y="1740159"/>
                </a:lnTo>
                <a:lnTo>
                  <a:pt x="2665382" y="1813199"/>
                </a:lnTo>
                <a:lnTo>
                  <a:pt x="2665889" y="1816830"/>
                </a:lnTo>
                <a:lnTo>
                  <a:pt x="2664181" y="1819843"/>
                </a:lnTo>
                <a:lnTo>
                  <a:pt x="2660258" y="1822240"/>
                </a:lnTo>
                <a:lnTo>
                  <a:pt x="2609611" y="1836125"/>
                </a:lnTo>
                <a:lnTo>
                  <a:pt x="2616844" y="1858597"/>
                </a:lnTo>
                <a:lnTo>
                  <a:pt x="665322" y="932545"/>
                </a:lnTo>
                <a:lnTo>
                  <a:pt x="597025" y="901446"/>
                </a:lnTo>
                <a:lnTo>
                  <a:pt x="351750" y="796001"/>
                </a:lnTo>
                <a:lnTo>
                  <a:pt x="0" y="650987"/>
                </a:lnTo>
                <a:close/>
              </a:path>
              <a:path w="3018155" h="1910714">
                <a:moveTo>
                  <a:pt x="1682151" y="1551696"/>
                </a:moveTo>
                <a:lnTo>
                  <a:pt x="1641039" y="1531487"/>
                </a:lnTo>
                <a:lnTo>
                  <a:pt x="1599387" y="1510091"/>
                </a:lnTo>
                <a:lnTo>
                  <a:pt x="1557197" y="1487508"/>
                </a:lnTo>
                <a:lnTo>
                  <a:pt x="1514468" y="1463739"/>
                </a:lnTo>
                <a:lnTo>
                  <a:pt x="1471200" y="1438783"/>
                </a:lnTo>
                <a:lnTo>
                  <a:pt x="1427393" y="1412640"/>
                </a:lnTo>
                <a:lnTo>
                  <a:pt x="1365399" y="1374374"/>
                </a:lnTo>
                <a:lnTo>
                  <a:pt x="1287173" y="1323954"/>
                </a:lnTo>
                <a:lnTo>
                  <a:pt x="893165" y="1060343"/>
                </a:lnTo>
                <a:lnTo>
                  <a:pt x="802834" y="1005361"/>
                </a:lnTo>
                <a:lnTo>
                  <a:pt x="772033" y="987384"/>
                </a:lnTo>
                <a:lnTo>
                  <a:pt x="750809" y="975750"/>
                </a:lnTo>
                <a:lnTo>
                  <a:pt x="735826" y="967323"/>
                </a:lnTo>
                <a:lnTo>
                  <a:pt x="716584" y="957313"/>
                </a:lnTo>
                <a:lnTo>
                  <a:pt x="693083" y="945720"/>
                </a:lnTo>
                <a:lnTo>
                  <a:pt x="665322" y="932545"/>
                </a:lnTo>
                <a:lnTo>
                  <a:pt x="2616845" y="1858600"/>
                </a:lnTo>
                <a:lnTo>
                  <a:pt x="2618319" y="1863177"/>
                </a:lnTo>
                <a:lnTo>
                  <a:pt x="2623925" y="1884622"/>
                </a:lnTo>
                <a:lnTo>
                  <a:pt x="2626431" y="1900458"/>
                </a:lnTo>
                <a:lnTo>
                  <a:pt x="2625835" y="1910687"/>
                </a:lnTo>
                <a:lnTo>
                  <a:pt x="2377039" y="1824900"/>
                </a:lnTo>
                <a:lnTo>
                  <a:pt x="2024400" y="1696393"/>
                </a:lnTo>
                <a:lnTo>
                  <a:pt x="1908752" y="1651241"/>
                </a:lnTo>
                <a:lnTo>
                  <a:pt x="1856586" y="1629888"/>
                </a:lnTo>
                <a:lnTo>
                  <a:pt x="1808193" y="1609350"/>
                </a:lnTo>
                <a:lnTo>
                  <a:pt x="1763573" y="1589627"/>
                </a:lnTo>
                <a:lnTo>
                  <a:pt x="1682151" y="1551696"/>
                </a:lnTo>
                <a:close/>
              </a:path>
            </a:pathLst>
          </a:custGeom>
          <a:solidFill>
            <a:srgbClr val="FF9AD6"/>
          </a:solidFill>
        </p:spPr>
        <p:txBody>
          <a:bodyPr wrap="square" lIns="0" tIns="0" rIns="0" bIns="0" rtlCol="0"/>
          <a:lstStyle/>
          <a:p>
            <a:endParaRPr/>
          </a:p>
        </p:txBody>
      </p:sp>
      <p:sp>
        <p:nvSpPr>
          <p:cNvPr id="224" name="Text Placeholder 223">
            <a:extLst>
              <a:ext uri="{FF2B5EF4-FFF2-40B4-BE49-F238E27FC236}">
                <a16:creationId xmlns:a16="http://schemas.microsoft.com/office/drawing/2014/main" id="{240B4019-1A3C-E4D9-92B8-2B5550685E1B}"/>
              </a:ext>
            </a:extLst>
          </p:cNvPr>
          <p:cNvSpPr>
            <a:spLocks noGrp="1"/>
          </p:cNvSpPr>
          <p:nvPr>
            <p:ph type="title" idx="4294967295"/>
          </p:nvPr>
        </p:nvSpPr>
        <p:spPr>
          <a:xfrm>
            <a:off x="3179763" y="1028700"/>
            <a:ext cx="12207875" cy="123031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chemeClr val="tx1"/>
                </a:solidFill>
                <a:effectLst/>
                <a:uLnTx/>
                <a:uFillTx/>
                <a:latin typeface="Arial"/>
                <a:ea typeface="+mn-ea"/>
                <a:cs typeface="Arial"/>
              </a:rPr>
              <a:t>Snack</a:t>
            </a:r>
          </a:p>
        </p:txBody>
      </p:sp>
      <p:pic>
        <p:nvPicPr>
          <p:cNvPr id="7168" name="Picture 7167" descr="A picture containing human face, person, clothing, child&#10;&#10;Description automatically generated">
            <a:extLst>
              <a:ext uri="{FF2B5EF4-FFF2-40B4-BE49-F238E27FC236}">
                <a16:creationId xmlns:a16="http://schemas.microsoft.com/office/drawing/2014/main" id="{FEE4A1A1-4774-293F-1083-31371C0AB1E2}"/>
              </a:ext>
            </a:extLst>
          </p:cNvPr>
          <p:cNvPicPr>
            <a:picLocks noChangeAspect="1"/>
          </p:cNvPicPr>
          <p:nvPr/>
        </p:nvPicPr>
        <p:blipFill rotWithShape="1">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r="15556" b="9092"/>
          <a:stretch/>
        </p:blipFill>
        <p:spPr>
          <a:xfrm>
            <a:off x="3424119" y="2230074"/>
            <a:ext cx="12191980" cy="6857990"/>
          </a:xfrm>
          <a:prstGeom prst="rect">
            <a:avLst/>
          </a:prstGeom>
        </p:spPr>
      </p:pic>
    </p:spTree>
    <p:extLst>
      <p:ext uri="{BB962C8B-B14F-4D97-AF65-F5344CB8AC3E}">
        <p14:creationId xmlns:p14="http://schemas.microsoft.com/office/powerpoint/2010/main" val="13021781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 name="Group 194">
            <a:extLst>
              <a:ext uri="{FF2B5EF4-FFF2-40B4-BE49-F238E27FC236}">
                <a16:creationId xmlns:a16="http://schemas.microsoft.com/office/drawing/2014/main" id="{E4EC45B9-D5AD-0E05-95FF-F01BF0639FA2}"/>
              </a:ext>
              <a:ext uri="{C183D7F6-B498-43B3-948B-1728B52AA6E4}">
                <adec:decorative xmlns:adec="http://schemas.microsoft.com/office/drawing/2017/decorative" val="1"/>
              </a:ext>
            </a:extLst>
          </p:cNvPr>
          <p:cNvGrpSpPr/>
          <p:nvPr/>
        </p:nvGrpSpPr>
        <p:grpSpPr>
          <a:xfrm>
            <a:off x="-7186" y="0"/>
            <a:ext cx="18288000" cy="10287000"/>
            <a:chOff x="-7186" y="0"/>
            <a:chExt cx="18288000" cy="10287000"/>
          </a:xfrm>
        </p:grpSpPr>
        <p:grpSp>
          <p:nvGrpSpPr>
            <p:cNvPr id="194" name="Group 193">
              <a:extLst>
                <a:ext uri="{FF2B5EF4-FFF2-40B4-BE49-F238E27FC236}">
                  <a16:creationId xmlns:a16="http://schemas.microsoft.com/office/drawing/2014/main" id="{E81616AD-7E30-04A1-2FA2-A1443E49736B}"/>
                </a:ext>
              </a:extLst>
            </p:cNvPr>
            <p:cNvGrpSpPr/>
            <p:nvPr/>
          </p:nvGrpSpPr>
          <p:grpSpPr>
            <a:xfrm>
              <a:off x="-7186" y="0"/>
              <a:ext cx="18288000" cy="10287000"/>
              <a:chOff x="-7185" y="0"/>
              <a:chExt cx="18288000" cy="10287000"/>
            </a:xfrm>
          </p:grpSpPr>
          <p:sp>
            <p:nvSpPr>
              <p:cNvPr id="2" name="object 2"/>
              <p:cNvSpPr/>
              <p:nvPr/>
            </p:nvSpPr>
            <p:spPr>
              <a:xfrm>
                <a:off x="-7185" y="0"/>
                <a:ext cx="18288000" cy="10287000"/>
              </a:xfrm>
              <a:custGeom>
                <a:avLst/>
                <a:gdLst/>
                <a:ahLst/>
                <a:cxnLst/>
                <a:rect l="l" t="t" r="r" b="b"/>
                <a:pathLst>
                  <a:path w="18288000" h="10287000">
                    <a:moveTo>
                      <a:pt x="0" y="0"/>
                    </a:moveTo>
                    <a:lnTo>
                      <a:pt x="18287999" y="0"/>
                    </a:lnTo>
                    <a:lnTo>
                      <a:pt x="18287999" y="10286999"/>
                    </a:lnTo>
                    <a:lnTo>
                      <a:pt x="0" y="10286999"/>
                    </a:lnTo>
                    <a:lnTo>
                      <a:pt x="0" y="0"/>
                    </a:lnTo>
                    <a:close/>
                  </a:path>
                </a:pathLst>
              </a:custGeom>
              <a:solidFill>
                <a:srgbClr val="FFD558"/>
              </a:solidFill>
            </p:spPr>
            <p:txBody>
              <a:bodyPr wrap="square" lIns="0" tIns="0" rIns="0" bIns="0" rtlCol="0"/>
              <a:lstStyle/>
              <a:p>
                <a:endParaRPr dirty="0"/>
              </a:p>
            </p:txBody>
          </p:sp>
          <p:sp>
            <p:nvSpPr>
              <p:cNvPr id="187" name="object 187"/>
              <p:cNvSpPr/>
              <p:nvPr/>
            </p:nvSpPr>
            <p:spPr>
              <a:xfrm>
                <a:off x="4665169" y="335769"/>
                <a:ext cx="8669831" cy="2774763"/>
              </a:xfrm>
              <a:custGeom>
                <a:avLst/>
                <a:gdLst/>
                <a:ahLst/>
                <a:cxnLst/>
                <a:rect l="l" t="t" r="r" b="b"/>
                <a:pathLst>
                  <a:path w="1187450" h="1416685">
                    <a:moveTo>
                      <a:pt x="1111564" y="1416144"/>
                    </a:moveTo>
                    <a:lnTo>
                      <a:pt x="9490" y="1363017"/>
                    </a:lnTo>
                    <a:lnTo>
                      <a:pt x="6107" y="1361415"/>
                    </a:lnTo>
                    <a:lnTo>
                      <a:pt x="1262" y="1356058"/>
                    </a:lnTo>
                    <a:lnTo>
                      <a:pt x="0" y="1352523"/>
                    </a:lnTo>
                    <a:lnTo>
                      <a:pt x="64919" y="5808"/>
                    </a:lnTo>
                    <a:lnTo>
                      <a:pt x="71290" y="0"/>
                    </a:lnTo>
                    <a:lnTo>
                      <a:pt x="1181158" y="53502"/>
                    </a:lnTo>
                    <a:lnTo>
                      <a:pt x="1186940" y="59896"/>
                    </a:lnTo>
                    <a:lnTo>
                      <a:pt x="1122021" y="1406611"/>
                    </a:lnTo>
                    <a:lnTo>
                      <a:pt x="1120423" y="1410008"/>
                    </a:lnTo>
                    <a:lnTo>
                      <a:pt x="1115086" y="1414875"/>
                    </a:lnTo>
                    <a:lnTo>
                      <a:pt x="1111564" y="1416144"/>
                    </a:lnTo>
                    <a:close/>
                  </a:path>
                </a:pathLst>
              </a:custGeom>
              <a:solidFill>
                <a:srgbClr val="FF9AD6"/>
              </a:solidFill>
            </p:spPr>
            <p:txBody>
              <a:bodyPr wrap="square" lIns="0" tIns="0" rIns="0" bIns="0" rtlCol="0"/>
              <a:lstStyle/>
              <a:p>
                <a:endParaRPr/>
              </a:p>
            </p:txBody>
          </p:sp>
        </p:grpSp>
        <p:grpSp>
          <p:nvGrpSpPr>
            <p:cNvPr id="193" name="Group 192">
              <a:extLst>
                <a:ext uri="{FF2B5EF4-FFF2-40B4-BE49-F238E27FC236}">
                  <a16:creationId xmlns:a16="http://schemas.microsoft.com/office/drawing/2014/main" id="{8E81B855-DD60-CC83-A44B-84E6A0EDECF7}"/>
                </a:ext>
              </a:extLst>
            </p:cNvPr>
            <p:cNvGrpSpPr/>
            <p:nvPr/>
          </p:nvGrpSpPr>
          <p:grpSpPr>
            <a:xfrm>
              <a:off x="0" y="7480300"/>
              <a:ext cx="5986510" cy="2806700"/>
              <a:chOff x="-3403315" y="7225667"/>
              <a:chExt cx="5986510" cy="2806700"/>
            </a:xfrm>
          </p:grpSpPr>
          <p:sp>
            <p:nvSpPr>
              <p:cNvPr id="3" name="object 3"/>
              <p:cNvSpPr/>
              <p:nvPr/>
            </p:nvSpPr>
            <p:spPr>
              <a:xfrm>
                <a:off x="-3394060" y="7225667"/>
                <a:ext cx="5977255" cy="2806700"/>
              </a:xfrm>
              <a:custGeom>
                <a:avLst/>
                <a:gdLst/>
                <a:ahLst/>
                <a:cxnLst/>
                <a:rect l="l" t="t" r="r" b="b"/>
                <a:pathLst>
                  <a:path w="5977255" h="2806700">
                    <a:moveTo>
                      <a:pt x="0" y="2806563"/>
                    </a:moveTo>
                    <a:lnTo>
                      <a:pt x="0" y="0"/>
                    </a:lnTo>
                    <a:lnTo>
                      <a:pt x="5977107" y="0"/>
                    </a:lnTo>
                    <a:lnTo>
                      <a:pt x="5977107" y="2806563"/>
                    </a:lnTo>
                    <a:lnTo>
                      <a:pt x="0" y="2806563"/>
                    </a:lnTo>
                    <a:close/>
                  </a:path>
                </a:pathLst>
              </a:custGeom>
              <a:solidFill>
                <a:srgbClr val="FF9AD6"/>
              </a:solidFill>
            </p:spPr>
            <p:txBody>
              <a:bodyPr wrap="square" lIns="0" tIns="0" rIns="0" bIns="0" rtlCol="0"/>
              <a:lstStyle/>
              <a:p>
                <a:endParaRPr/>
              </a:p>
            </p:txBody>
          </p:sp>
          <p:sp>
            <p:nvSpPr>
              <p:cNvPr id="4" name="object 4"/>
              <p:cNvSpPr/>
              <p:nvPr/>
            </p:nvSpPr>
            <p:spPr>
              <a:xfrm>
                <a:off x="-3403315" y="8335322"/>
                <a:ext cx="5984240" cy="1666239"/>
              </a:xfrm>
              <a:custGeom>
                <a:avLst/>
                <a:gdLst/>
                <a:ahLst/>
                <a:cxnLst/>
                <a:rect l="l" t="t" r="r" b="b"/>
                <a:pathLst>
                  <a:path w="5984240" h="1666240">
                    <a:moveTo>
                      <a:pt x="0" y="975603"/>
                    </a:moveTo>
                    <a:lnTo>
                      <a:pt x="0" y="942635"/>
                    </a:lnTo>
                    <a:lnTo>
                      <a:pt x="561627" y="625074"/>
                    </a:lnTo>
                    <a:lnTo>
                      <a:pt x="619924" y="658041"/>
                    </a:lnTo>
                    <a:lnTo>
                      <a:pt x="561628" y="658041"/>
                    </a:lnTo>
                    <a:lnTo>
                      <a:pt x="0" y="975603"/>
                    </a:lnTo>
                    <a:close/>
                  </a:path>
                  <a:path w="5984240" h="1666240">
                    <a:moveTo>
                      <a:pt x="1296745" y="1007826"/>
                    </a:moveTo>
                    <a:lnTo>
                      <a:pt x="1238446" y="1007826"/>
                    </a:lnTo>
                    <a:lnTo>
                      <a:pt x="1915284" y="625074"/>
                    </a:lnTo>
                    <a:lnTo>
                      <a:pt x="1973590" y="658041"/>
                    </a:lnTo>
                    <a:lnTo>
                      <a:pt x="1915285" y="658041"/>
                    </a:lnTo>
                    <a:lnTo>
                      <a:pt x="1296745" y="1007826"/>
                    </a:lnTo>
                    <a:close/>
                  </a:path>
                  <a:path w="5984240" h="1666240">
                    <a:moveTo>
                      <a:pt x="2650512" y="1007826"/>
                    </a:moveTo>
                    <a:lnTo>
                      <a:pt x="2592205" y="1007826"/>
                    </a:lnTo>
                    <a:lnTo>
                      <a:pt x="3269137" y="625074"/>
                    </a:lnTo>
                    <a:lnTo>
                      <a:pt x="3327446" y="658041"/>
                    </a:lnTo>
                    <a:lnTo>
                      <a:pt x="3269137" y="658041"/>
                    </a:lnTo>
                    <a:lnTo>
                      <a:pt x="2650512" y="1007826"/>
                    </a:lnTo>
                    <a:close/>
                  </a:path>
                  <a:path w="5984240" h="1666240">
                    <a:moveTo>
                      <a:pt x="4004413" y="1007826"/>
                    </a:moveTo>
                    <a:lnTo>
                      <a:pt x="3946105" y="1007826"/>
                    </a:lnTo>
                    <a:lnTo>
                      <a:pt x="4623037" y="625074"/>
                    </a:lnTo>
                    <a:lnTo>
                      <a:pt x="4681353" y="658041"/>
                    </a:lnTo>
                    <a:lnTo>
                      <a:pt x="4623038" y="658041"/>
                    </a:lnTo>
                    <a:lnTo>
                      <a:pt x="4004413" y="1007826"/>
                    </a:lnTo>
                    <a:close/>
                  </a:path>
                  <a:path w="5984240" h="1666240">
                    <a:moveTo>
                      <a:pt x="5358396" y="1007826"/>
                    </a:moveTo>
                    <a:lnTo>
                      <a:pt x="5300080" y="1007826"/>
                    </a:lnTo>
                    <a:lnTo>
                      <a:pt x="5970046" y="629064"/>
                    </a:lnTo>
                    <a:lnTo>
                      <a:pt x="5984166" y="654051"/>
                    </a:lnTo>
                    <a:lnTo>
                      <a:pt x="5358396" y="1007826"/>
                    </a:lnTo>
                    <a:close/>
                  </a:path>
                  <a:path w="5984240" h="1666240">
                    <a:moveTo>
                      <a:pt x="1238447" y="1040793"/>
                    </a:moveTo>
                    <a:lnTo>
                      <a:pt x="561628" y="658041"/>
                    </a:lnTo>
                    <a:lnTo>
                      <a:pt x="619924" y="658041"/>
                    </a:lnTo>
                    <a:lnTo>
                      <a:pt x="1238446" y="1007826"/>
                    </a:lnTo>
                    <a:lnTo>
                      <a:pt x="1296745" y="1007826"/>
                    </a:lnTo>
                    <a:lnTo>
                      <a:pt x="1238447" y="1040793"/>
                    </a:lnTo>
                    <a:close/>
                  </a:path>
                  <a:path w="5984240" h="1666240">
                    <a:moveTo>
                      <a:pt x="2592206" y="1040793"/>
                    </a:moveTo>
                    <a:lnTo>
                      <a:pt x="1915285" y="658041"/>
                    </a:lnTo>
                    <a:lnTo>
                      <a:pt x="1973590" y="658041"/>
                    </a:lnTo>
                    <a:lnTo>
                      <a:pt x="2592205" y="1007826"/>
                    </a:lnTo>
                    <a:lnTo>
                      <a:pt x="2650512" y="1007826"/>
                    </a:lnTo>
                    <a:lnTo>
                      <a:pt x="2592206" y="1040793"/>
                    </a:lnTo>
                    <a:close/>
                  </a:path>
                  <a:path w="5984240" h="1666240">
                    <a:moveTo>
                      <a:pt x="3946106" y="1040793"/>
                    </a:moveTo>
                    <a:lnTo>
                      <a:pt x="3269137" y="658041"/>
                    </a:lnTo>
                    <a:lnTo>
                      <a:pt x="3327446" y="658041"/>
                    </a:lnTo>
                    <a:lnTo>
                      <a:pt x="3946105" y="1007826"/>
                    </a:lnTo>
                    <a:lnTo>
                      <a:pt x="4004413" y="1007826"/>
                    </a:lnTo>
                    <a:lnTo>
                      <a:pt x="3946106" y="1040793"/>
                    </a:lnTo>
                    <a:close/>
                  </a:path>
                  <a:path w="5984240" h="1666240">
                    <a:moveTo>
                      <a:pt x="5300081" y="1040793"/>
                    </a:moveTo>
                    <a:lnTo>
                      <a:pt x="4623038" y="658041"/>
                    </a:lnTo>
                    <a:lnTo>
                      <a:pt x="4681353" y="658041"/>
                    </a:lnTo>
                    <a:lnTo>
                      <a:pt x="5300080" y="1007826"/>
                    </a:lnTo>
                    <a:lnTo>
                      <a:pt x="5358396" y="1007826"/>
                    </a:lnTo>
                    <a:lnTo>
                      <a:pt x="5300081" y="1040793"/>
                    </a:lnTo>
                    <a:close/>
                  </a:path>
                  <a:path w="5984240" h="1666240">
                    <a:moveTo>
                      <a:pt x="0" y="350529"/>
                    </a:moveTo>
                    <a:lnTo>
                      <a:pt x="0" y="317561"/>
                    </a:lnTo>
                    <a:lnTo>
                      <a:pt x="561628" y="0"/>
                    </a:lnTo>
                    <a:lnTo>
                      <a:pt x="619925" y="32968"/>
                    </a:lnTo>
                    <a:lnTo>
                      <a:pt x="561627" y="32968"/>
                    </a:lnTo>
                    <a:lnTo>
                      <a:pt x="0" y="350529"/>
                    </a:lnTo>
                    <a:close/>
                  </a:path>
                  <a:path w="5984240" h="1666240">
                    <a:moveTo>
                      <a:pt x="1296746" y="382751"/>
                    </a:moveTo>
                    <a:lnTo>
                      <a:pt x="1238447" y="382751"/>
                    </a:lnTo>
                    <a:lnTo>
                      <a:pt x="1915285" y="0"/>
                    </a:lnTo>
                    <a:lnTo>
                      <a:pt x="1973591" y="32968"/>
                    </a:lnTo>
                    <a:lnTo>
                      <a:pt x="1915285" y="32968"/>
                    </a:lnTo>
                    <a:lnTo>
                      <a:pt x="1296746" y="382751"/>
                    </a:lnTo>
                    <a:close/>
                  </a:path>
                  <a:path w="5984240" h="1666240">
                    <a:moveTo>
                      <a:pt x="2650513" y="382751"/>
                    </a:moveTo>
                    <a:lnTo>
                      <a:pt x="2592206" y="382751"/>
                    </a:lnTo>
                    <a:lnTo>
                      <a:pt x="3269137" y="0"/>
                    </a:lnTo>
                    <a:lnTo>
                      <a:pt x="3327448" y="32968"/>
                    </a:lnTo>
                    <a:lnTo>
                      <a:pt x="3269137" y="32968"/>
                    </a:lnTo>
                    <a:lnTo>
                      <a:pt x="2650513" y="382751"/>
                    </a:lnTo>
                    <a:close/>
                  </a:path>
                  <a:path w="5984240" h="1666240">
                    <a:moveTo>
                      <a:pt x="4004413" y="382751"/>
                    </a:moveTo>
                    <a:lnTo>
                      <a:pt x="3946106" y="382751"/>
                    </a:lnTo>
                    <a:lnTo>
                      <a:pt x="4623038" y="0"/>
                    </a:lnTo>
                    <a:lnTo>
                      <a:pt x="4681354" y="32968"/>
                    </a:lnTo>
                    <a:lnTo>
                      <a:pt x="4623037" y="32968"/>
                    </a:lnTo>
                    <a:lnTo>
                      <a:pt x="4004413" y="382751"/>
                    </a:lnTo>
                    <a:close/>
                  </a:path>
                  <a:path w="5984240" h="1666240">
                    <a:moveTo>
                      <a:pt x="5358396" y="382751"/>
                    </a:moveTo>
                    <a:lnTo>
                      <a:pt x="5300081" y="382751"/>
                    </a:lnTo>
                    <a:lnTo>
                      <a:pt x="5970045" y="3990"/>
                    </a:lnTo>
                    <a:lnTo>
                      <a:pt x="5984165" y="28977"/>
                    </a:lnTo>
                    <a:lnTo>
                      <a:pt x="5358396" y="382751"/>
                    </a:lnTo>
                    <a:close/>
                  </a:path>
                  <a:path w="5984240" h="1666240">
                    <a:moveTo>
                      <a:pt x="2592206" y="415719"/>
                    </a:moveTo>
                    <a:lnTo>
                      <a:pt x="1915285" y="32968"/>
                    </a:lnTo>
                    <a:lnTo>
                      <a:pt x="1973591" y="32968"/>
                    </a:lnTo>
                    <a:lnTo>
                      <a:pt x="2592206" y="382751"/>
                    </a:lnTo>
                    <a:lnTo>
                      <a:pt x="2650513" y="382751"/>
                    </a:lnTo>
                    <a:lnTo>
                      <a:pt x="2592206" y="415719"/>
                    </a:lnTo>
                    <a:close/>
                  </a:path>
                  <a:path w="5984240" h="1666240">
                    <a:moveTo>
                      <a:pt x="3946106" y="415719"/>
                    </a:moveTo>
                    <a:lnTo>
                      <a:pt x="3269137" y="32968"/>
                    </a:lnTo>
                    <a:lnTo>
                      <a:pt x="3327448" y="32968"/>
                    </a:lnTo>
                    <a:lnTo>
                      <a:pt x="3946106" y="382751"/>
                    </a:lnTo>
                    <a:lnTo>
                      <a:pt x="4004413" y="382751"/>
                    </a:lnTo>
                    <a:lnTo>
                      <a:pt x="3946106" y="415719"/>
                    </a:lnTo>
                    <a:close/>
                  </a:path>
                  <a:path w="5984240" h="1666240">
                    <a:moveTo>
                      <a:pt x="5300080" y="415719"/>
                    </a:moveTo>
                    <a:lnTo>
                      <a:pt x="4623037" y="32968"/>
                    </a:lnTo>
                    <a:lnTo>
                      <a:pt x="4681354" y="32968"/>
                    </a:lnTo>
                    <a:lnTo>
                      <a:pt x="5300081" y="382751"/>
                    </a:lnTo>
                    <a:lnTo>
                      <a:pt x="5358396" y="382751"/>
                    </a:lnTo>
                    <a:lnTo>
                      <a:pt x="5300080" y="415719"/>
                    </a:lnTo>
                    <a:close/>
                  </a:path>
                  <a:path w="5984240" h="1666240">
                    <a:moveTo>
                      <a:pt x="1238447" y="415719"/>
                    </a:moveTo>
                    <a:lnTo>
                      <a:pt x="561627" y="32968"/>
                    </a:lnTo>
                    <a:lnTo>
                      <a:pt x="619925" y="32968"/>
                    </a:lnTo>
                    <a:lnTo>
                      <a:pt x="1238447" y="382751"/>
                    </a:lnTo>
                    <a:lnTo>
                      <a:pt x="1296746" y="382751"/>
                    </a:lnTo>
                    <a:lnTo>
                      <a:pt x="1238447" y="415719"/>
                    </a:lnTo>
                    <a:close/>
                  </a:path>
                  <a:path w="5984240" h="1666240">
                    <a:moveTo>
                      <a:pt x="0" y="1600667"/>
                    </a:moveTo>
                    <a:lnTo>
                      <a:pt x="0" y="1567699"/>
                    </a:lnTo>
                    <a:lnTo>
                      <a:pt x="561628" y="1250138"/>
                    </a:lnTo>
                    <a:lnTo>
                      <a:pt x="619926" y="1283106"/>
                    </a:lnTo>
                    <a:lnTo>
                      <a:pt x="561627" y="1283106"/>
                    </a:lnTo>
                    <a:lnTo>
                      <a:pt x="0" y="1600667"/>
                    </a:lnTo>
                    <a:close/>
                  </a:path>
                  <a:path w="5984240" h="1666240">
                    <a:moveTo>
                      <a:pt x="1296746" y="1632890"/>
                    </a:moveTo>
                    <a:lnTo>
                      <a:pt x="1238447" y="1632890"/>
                    </a:lnTo>
                    <a:lnTo>
                      <a:pt x="1915285" y="1250138"/>
                    </a:lnTo>
                    <a:lnTo>
                      <a:pt x="1973592" y="1283106"/>
                    </a:lnTo>
                    <a:lnTo>
                      <a:pt x="1915284" y="1283106"/>
                    </a:lnTo>
                    <a:lnTo>
                      <a:pt x="1296746" y="1632890"/>
                    </a:lnTo>
                    <a:close/>
                  </a:path>
                  <a:path w="5984240" h="1666240">
                    <a:moveTo>
                      <a:pt x="2650513" y="1632890"/>
                    </a:moveTo>
                    <a:lnTo>
                      <a:pt x="2592206" y="1632890"/>
                    </a:lnTo>
                    <a:lnTo>
                      <a:pt x="3269137" y="1250138"/>
                    </a:lnTo>
                    <a:lnTo>
                      <a:pt x="3327448" y="1283106"/>
                    </a:lnTo>
                    <a:lnTo>
                      <a:pt x="3269137" y="1283106"/>
                    </a:lnTo>
                    <a:lnTo>
                      <a:pt x="2650513" y="1632890"/>
                    </a:lnTo>
                    <a:close/>
                  </a:path>
                  <a:path w="5984240" h="1666240">
                    <a:moveTo>
                      <a:pt x="4004413" y="1632890"/>
                    </a:moveTo>
                    <a:lnTo>
                      <a:pt x="3946106" y="1632890"/>
                    </a:lnTo>
                    <a:lnTo>
                      <a:pt x="4623038" y="1250138"/>
                    </a:lnTo>
                    <a:lnTo>
                      <a:pt x="4681355" y="1283106"/>
                    </a:lnTo>
                    <a:lnTo>
                      <a:pt x="4623037" y="1283106"/>
                    </a:lnTo>
                    <a:lnTo>
                      <a:pt x="4004413" y="1632890"/>
                    </a:lnTo>
                    <a:close/>
                  </a:path>
                  <a:path w="5984240" h="1666240">
                    <a:moveTo>
                      <a:pt x="5358396" y="1632890"/>
                    </a:moveTo>
                    <a:lnTo>
                      <a:pt x="5300081" y="1632890"/>
                    </a:lnTo>
                    <a:lnTo>
                      <a:pt x="5970045" y="1254129"/>
                    </a:lnTo>
                    <a:lnTo>
                      <a:pt x="5984165" y="1279116"/>
                    </a:lnTo>
                    <a:lnTo>
                      <a:pt x="5358396" y="1632890"/>
                    </a:lnTo>
                    <a:close/>
                  </a:path>
                  <a:path w="5984240" h="1666240">
                    <a:moveTo>
                      <a:pt x="1238446" y="1665858"/>
                    </a:moveTo>
                    <a:lnTo>
                      <a:pt x="561627" y="1283106"/>
                    </a:lnTo>
                    <a:lnTo>
                      <a:pt x="619926" y="1283106"/>
                    </a:lnTo>
                    <a:lnTo>
                      <a:pt x="1238447" y="1632890"/>
                    </a:lnTo>
                    <a:lnTo>
                      <a:pt x="1296746" y="1632890"/>
                    </a:lnTo>
                    <a:lnTo>
                      <a:pt x="1238446" y="1665858"/>
                    </a:lnTo>
                    <a:close/>
                  </a:path>
                  <a:path w="5984240" h="1666240">
                    <a:moveTo>
                      <a:pt x="2592205" y="1665858"/>
                    </a:moveTo>
                    <a:lnTo>
                      <a:pt x="1915284" y="1283106"/>
                    </a:lnTo>
                    <a:lnTo>
                      <a:pt x="1973592" y="1283106"/>
                    </a:lnTo>
                    <a:lnTo>
                      <a:pt x="2592206" y="1632890"/>
                    </a:lnTo>
                    <a:lnTo>
                      <a:pt x="2650513" y="1632890"/>
                    </a:lnTo>
                    <a:lnTo>
                      <a:pt x="2592205" y="1665858"/>
                    </a:lnTo>
                    <a:close/>
                  </a:path>
                  <a:path w="5984240" h="1666240">
                    <a:moveTo>
                      <a:pt x="3946105" y="1665858"/>
                    </a:moveTo>
                    <a:lnTo>
                      <a:pt x="3269137" y="1283106"/>
                    </a:lnTo>
                    <a:lnTo>
                      <a:pt x="3327448" y="1283106"/>
                    </a:lnTo>
                    <a:lnTo>
                      <a:pt x="3946106" y="1632890"/>
                    </a:lnTo>
                    <a:lnTo>
                      <a:pt x="4004413" y="1632890"/>
                    </a:lnTo>
                    <a:lnTo>
                      <a:pt x="3946105" y="1665858"/>
                    </a:lnTo>
                    <a:close/>
                  </a:path>
                  <a:path w="5984240" h="1666240">
                    <a:moveTo>
                      <a:pt x="5300080" y="1665858"/>
                    </a:moveTo>
                    <a:lnTo>
                      <a:pt x="4623037" y="1283106"/>
                    </a:lnTo>
                    <a:lnTo>
                      <a:pt x="4681355" y="1283106"/>
                    </a:lnTo>
                    <a:lnTo>
                      <a:pt x="5300081" y="1632890"/>
                    </a:lnTo>
                    <a:lnTo>
                      <a:pt x="5358396" y="1632890"/>
                    </a:lnTo>
                    <a:lnTo>
                      <a:pt x="5300080" y="1665858"/>
                    </a:lnTo>
                    <a:close/>
                  </a:path>
                </a:pathLst>
              </a:custGeom>
              <a:solidFill>
                <a:srgbClr val="FFF9E7"/>
              </a:solidFill>
            </p:spPr>
            <p:txBody>
              <a:bodyPr wrap="square" lIns="0" tIns="0" rIns="0" bIns="0" rtlCol="0"/>
              <a:lstStyle/>
              <a:p>
                <a:endParaRPr/>
              </a:p>
            </p:txBody>
          </p:sp>
        </p:grpSp>
      </p:grpSp>
      <p:sp>
        <p:nvSpPr>
          <p:cNvPr id="179" name="object 179">
            <a:extLst>
              <a:ext uri="{C183D7F6-B498-43B3-948B-1728B52AA6E4}">
                <adec:decorative xmlns:adec="http://schemas.microsoft.com/office/drawing/2017/decorative" val="1"/>
              </a:ext>
            </a:extLst>
          </p:cNvPr>
          <p:cNvSpPr/>
          <p:nvPr/>
        </p:nvSpPr>
        <p:spPr>
          <a:xfrm>
            <a:off x="206885" y="0"/>
            <a:ext cx="1872230" cy="2272484"/>
          </a:xfrm>
          <a:prstGeom prst="rect">
            <a:avLst/>
          </a:prstGeom>
          <a:blipFill>
            <a:blip r:embed="rId3" cstate="print"/>
            <a:stretch>
              <a:fillRect/>
            </a:stretch>
          </a:blipFill>
        </p:spPr>
        <p:txBody>
          <a:bodyPr wrap="square" lIns="0" tIns="0" rIns="0" bIns="0" rtlCol="0"/>
          <a:lstStyle/>
          <a:p>
            <a:endParaRPr/>
          </a:p>
        </p:txBody>
      </p:sp>
      <p:grpSp>
        <p:nvGrpSpPr>
          <p:cNvPr id="175" name="Group 174">
            <a:extLst>
              <a:ext uri="{FF2B5EF4-FFF2-40B4-BE49-F238E27FC236}">
                <a16:creationId xmlns:a16="http://schemas.microsoft.com/office/drawing/2014/main" id="{F0CFD0AF-070B-E28C-A162-7ECF7E78FF26}"/>
              </a:ext>
              <a:ext uri="{C183D7F6-B498-43B3-948B-1728B52AA6E4}">
                <adec:decorative xmlns:adec="http://schemas.microsoft.com/office/drawing/2017/decorative" val="1"/>
              </a:ext>
            </a:extLst>
          </p:cNvPr>
          <p:cNvGrpSpPr/>
          <p:nvPr/>
        </p:nvGrpSpPr>
        <p:grpSpPr>
          <a:xfrm>
            <a:off x="15696565" y="0"/>
            <a:ext cx="2591435" cy="1856105"/>
            <a:chOff x="15696979" y="1"/>
            <a:chExt cx="2591435" cy="1856105"/>
          </a:xfrm>
        </p:grpSpPr>
        <p:sp>
          <p:nvSpPr>
            <p:cNvPr id="180" name="object 180"/>
            <p:cNvSpPr/>
            <p:nvPr/>
          </p:nvSpPr>
          <p:spPr>
            <a:xfrm>
              <a:off x="15696979" y="1"/>
              <a:ext cx="2591435" cy="1856105"/>
            </a:xfrm>
            <a:custGeom>
              <a:avLst/>
              <a:gdLst/>
              <a:ahLst/>
              <a:cxnLst/>
              <a:rect l="l" t="t" r="r" b="b"/>
              <a:pathLst>
                <a:path w="2591434" h="1856105">
                  <a:moveTo>
                    <a:pt x="1825664" y="1855995"/>
                  </a:moveTo>
                  <a:lnTo>
                    <a:pt x="1779140" y="1855995"/>
                  </a:lnTo>
                  <a:lnTo>
                    <a:pt x="1754385" y="1855672"/>
                  </a:lnTo>
                  <a:lnTo>
                    <a:pt x="1706678" y="1853803"/>
                  </a:lnTo>
                  <a:lnTo>
                    <a:pt x="1659296" y="1850707"/>
                  </a:lnTo>
                  <a:lnTo>
                    <a:pt x="1612255" y="1846399"/>
                  </a:lnTo>
                  <a:lnTo>
                    <a:pt x="1565571" y="1840895"/>
                  </a:lnTo>
                  <a:lnTo>
                    <a:pt x="1519259" y="1834211"/>
                  </a:lnTo>
                  <a:lnTo>
                    <a:pt x="1473334" y="1826362"/>
                  </a:lnTo>
                  <a:lnTo>
                    <a:pt x="1427813" y="1817364"/>
                  </a:lnTo>
                  <a:lnTo>
                    <a:pt x="1382710" y="1807232"/>
                  </a:lnTo>
                  <a:lnTo>
                    <a:pt x="1338042" y="1795982"/>
                  </a:lnTo>
                  <a:lnTo>
                    <a:pt x="1293823" y="1783630"/>
                  </a:lnTo>
                  <a:lnTo>
                    <a:pt x="1250071" y="1770190"/>
                  </a:lnTo>
                  <a:lnTo>
                    <a:pt x="1206799" y="1755678"/>
                  </a:lnTo>
                  <a:lnTo>
                    <a:pt x="1164023" y="1740111"/>
                  </a:lnTo>
                  <a:lnTo>
                    <a:pt x="1121760" y="1723503"/>
                  </a:lnTo>
                  <a:lnTo>
                    <a:pt x="1080025" y="1705871"/>
                  </a:lnTo>
                  <a:lnTo>
                    <a:pt x="1038833" y="1687229"/>
                  </a:lnTo>
                  <a:lnTo>
                    <a:pt x="998200" y="1667594"/>
                  </a:lnTo>
                  <a:lnTo>
                    <a:pt x="958141" y="1646980"/>
                  </a:lnTo>
                  <a:lnTo>
                    <a:pt x="918672" y="1625403"/>
                  </a:lnTo>
                  <a:lnTo>
                    <a:pt x="879809" y="1602880"/>
                  </a:lnTo>
                  <a:lnTo>
                    <a:pt x="841567" y="1579424"/>
                  </a:lnTo>
                  <a:lnTo>
                    <a:pt x="803962" y="1555053"/>
                  </a:lnTo>
                  <a:lnTo>
                    <a:pt x="767009" y="1529782"/>
                  </a:lnTo>
                  <a:lnTo>
                    <a:pt x="730724" y="1503625"/>
                  </a:lnTo>
                  <a:lnTo>
                    <a:pt x="695122" y="1476599"/>
                  </a:lnTo>
                  <a:lnTo>
                    <a:pt x="660220" y="1448720"/>
                  </a:lnTo>
                  <a:lnTo>
                    <a:pt x="626032" y="1420002"/>
                  </a:lnTo>
                  <a:lnTo>
                    <a:pt x="592574" y="1390462"/>
                  </a:lnTo>
                  <a:lnTo>
                    <a:pt x="559862" y="1360114"/>
                  </a:lnTo>
                  <a:lnTo>
                    <a:pt x="527911" y="1328975"/>
                  </a:lnTo>
                  <a:lnTo>
                    <a:pt x="496737" y="1297060"/>
                  </a:lnTo>
                  <a:lnTo>
                    <a:pt x="466356" y="1264384"/>
                  </a:lnTo>
                  <a:lnTo>
                    <a:pt x="436782" y="1230964"/>
                  </a:lnTo>
                  <a:lnTo>
                    <a:pt x="408033" y="1196814"/>
                  </a:lnTo>
                  <a:lnTo>
                    <a:pt x="380122" y="1161950"/>
                  </a:lnTo>
                  <a:lnTo>
                    <a:pt x="353066" y="1126388"/>
                  </a:lnTo>
                  <a:lnTo>
                    <a:pt x="326880" y="1090143"/>
                  </a:lnTo>
                  <a:lnTo>
                    <a:pt x="301581" y="1053232"/>
                  </a:lnTo>
                  <a:lnTo>
                    <a:pt x="277182" y="1015668"/>
                  </a:lnTo>
                  <a:lnTo>
                    <a:pt x="253701" y="977469"/>
                  </a:lnTo>
                  <a:lnTo>
                    <a:pt x="231152" y="938649"/>
                  </a:lnTo>
                  <a:lnTo>
                    <a:pt x="209552" y="899224"/>
                  </a:lnTo>
                  <a:lnTo>
                    <a:pt x="188915" y="859210"/>
                  </a:lnTo>
                  <a:lnTo>
                    <a:pt x="169257" y="818622"/>
                  </a:lnTo>
                  <a:lnTo>
                    <a:pt x="150595" y="777476"/>
                  </a:lnTo>
                  <a:lnTo>
                    <a:pt x="132942" y="735787"/>
                  </a:lnTo>
                  <a:lnTo>
                    <a:pt x="116316" y="693571"/>
                  </a:lnTo>
                  <a:lnTo>
                    <a:pt x="100732" y="650843"/>
                  </a:lnTo>
                  <a:lnTo>
                    <a:pt x="86204" y="607619"/>
                  </a:lnTo>
                  <a:lnTo>
                    <a:pt x="72749" y="563915"/>
                  </a:lnTo>
                  <a:lnTo>
                    <a:pt x="60383" y="519746"/>
                  </a:lnTo>
                  <a:lnTo>
                    <a:pt x="49120" y="475127"/>
                  </a:lnTo>
                  <a:lnTo>
                    <a:pt x="38977" y="430075"/>
                  </a:lnTo>
                  <a:lnTo>
                    <a:pt x="29969" y="384604"/>
                  </a:lnTo>
                  <a:lnTo>
                    <a:pt x="22111" y="338730"/>
                  </a:lnTo>
                  <a:lnTo>
                    <a:pt x="15420" y="292470"/>
                  </a:lnTo>
                  <a:lnTo>
                    <a:pt x="9910" y="245837"/>
                  </a:lnTo>
                  <a:lnTo>
                    <a:pt x="5597" y="198849"/>
                  </a:lnTo>
                  <a:lnTo>
                    <a:pt x="2498" y="151520"/>
                  </a:lnTo>
                  <a:lnTo>
                    <a:pt x="627" y="103866"/>
                  </a:lnTo>
                  <a:lnTo>
                    <a:pt x="0" y="55903"/>
                  </a:lnTo>
                  <a:lnTo>
                    <a:pt x="627" y="7940"/>
                  </a:lnTo>
                  <a:lnTo>
                    <a:pt x="938" y="0"/>
                  </a:lnTo>
                  <a:lnTo>
                    <a:pt x="2591018" y="0"/>
                  </a:lnTo>
                  <a:lnTo>
                    <a:pt x="2591018" y="1675125"/>
                  </a:lnTo>
                  <a:lnTo>
                    <a:pt x="2565971" y="1687229"/>
                  </a:lnTo>
                  <a:lnTo>
                    <a:pt x="2524779" y="1705871"/>
                  </a:lnTo>
                  <a:lnTo>
                    <a:pt x="2483043" y="1723504"/>
                  </a:lnTo>
                  <a:lnTo>
                    <a:pt x="2440780" y="1740111"/>
                  </a:lnTo>
                  <a:lnTo>
                    <a:pt x="2398005" y="1755679"/>
                  </a:lnTo>
                  <a:lnTo>
                    <a:pt x="2354733" y="1770190"/>
                  </a:lnTo>
                  <a:lnTo>
                    <a:pt x="2310980" y="1783630"/>
                  </a:lnTo>
                  <a:lnTo>
                    <a:pt x="2266761" y="1795982"/>
                  </a:lnTo>
                  <a:lnTo>
                    <a:pt x="2222093" y="1807232"/>
                  </a:lnTo>
                  <a:lnTo>
                    <a:pt x="2176990" y="1817364"/>
                  </a:lnTo>
                  <a:lnTo>
                    <a:pt x="2131469" y="1826362"/>
                  </a:lnTo>
                  <a:lnTo>
                    <a:pt x="2085544" y="1834211"/>
                  </a:lnTo>
                  <a:lnTo>
                    <a:pt x="2039232" y="1840895"/>
                  </a:lnTo>
                  <a:lnTo>
                    <a:pt x="1992548" y="1846399"/>
                  </a:lnTo>
                  <a:lnTo>
                    <a:pt x="1945507" y="1850707"/>
                  </a:lnTo>
                  <a:lnTo>
                    <a:pt x="1898125" y="1853803"/>
                  </a:lnTo>
                  <a:lnTo>
                    <a:pt x="1850418" y="1855672"/>
                  </a:lnTo>
                  <a:lnTo>
                    <a:pt x="1825664" y="1855995"/>
                  </a:lnTo>
                  <a:close/>
                </a:path>
              </a:pathLst>
            </a:custGeom>
            <a:solidFill>
              <a:srgbClr val="B5DAEC"/>
            </a:solidFill>
          </p:spPr>
          <p:txBody>
            <a:bodyPr wrap="square" lIns="0" tIns="0" rIns="0" bIns="0" rtlCol="0"/>
            <a:lstStyle/>
            <a:p>
              <a:endParaRPr/>
            </a:p>
          </p:txBody>
        </p:sp>
        <p:sp>
          <p:nvSpPr>
            <p:cNvPr id="181" name="object 181"/>
            <p:cNvSpPr/>
            <p:nvPr/>
          </p:nvSpPr>
          <p:spPr>
            <a:xfrm>
              <a:off x="15706873" y="1"/>
              <a:ext cx="2581275" cy="1844675"/>
            </a:xfrm>
            <a:custGeom>
              <a:avLst/>
              <a:gdLst/>
              <a:ahLst/>
              <a:cxnLst/>
              <a:rect l="l" t="t" r="r" b="b"/>
              <a:pathLst>
                <a:path w="2581275" h="1844675">
                  <a:moveTo>
                    <a:pt x="22135" y="419922"/>
                  </a:moveTo>
                  <a:lnTo>
                    <a:pt x="15713" y="387450"/>
                  </a:lnTo>
                  <a:lnTo>
                    <a:pt x="9883" y="354781"/>
                  </a:lnTo>
                  <a:lnTo>
                    <a:pt x="4645" y="321917"/>
                  </a:lnTo>
                  <a:lnTo>
                    <a:pt x="0" y="288857"/>
                  </a:lnTo>
                  <a:lnTo>
                    <a:pt x="205143" y="83941"/>
                  </a:lnTo>
                  <a:lnTo>
                    <a:pt x="121108" y="0"/>
                  </a:lnTo>
                  <a:lnTo>
                    <a:pt x="274455" y="0"/>
                  </a:lnTo>
                  <a:lnTo>
                    <a:pt x="281816" y="7353"/>
                  </a:lnTo>
                  <a:lnTo>
                    <a:pt x="435164" y="7353"/>
                  </a:lnTo>
                  <a:lnTo>
                    <a:pt x="358490" y="83941"/>
                  </a:lnTo>
                  <a:lnTo>
                    <a:pt x="435163" y="160529"/>
                  </a:lnTo>
                  <a:lnTo>
                    <a:pt x="281816" y="160529"/>
                  </a:lnTo>
                  <a:lnTo>
                    <a:pt x="22135" y="419922"/>
                  </a:lnTo>
                  <a:close/>
                </a:path>
                <a:path w="2581275" h="1844675">
                  <a:moveTo>
                    <a:pt x="435164" y="7353"/>
                  </a:moveTo>
                  <a:lnTo>
                    <a:pt x="281816" y="7353"/>
                  </a:lnTo>
                  <a:lnTo>
                    <a:pt x="289178" y="0"/>
                  </a:lnTo>
                  <a:lnTo>
                    <a:pt x="442525" y="0"/>
                  </a:lnTo>
                  <a:lnTo>
                    <a:pt x="435164" y="7353"/>
                  </a:lnTo>
                  <a:close/>
                </a:path>
                <a:path w="2581275" h="1844675">
                  <a:moveTo>
                    <a:pt x="885272" y="456960"/>
                  </a:moveTo>
                  <a:lnTo>
                    <a:pt x="731924" y="456960"/>
                  </a:lnTo>
                  <a:lnTo>
                    <a:pt x="1148154" y="41194"/>
                  </a:lnTo>
                  <a:lnTo>
                    <a:pt x="1106914" y="0"/>
                  </a:lnTo>
                  <a:lnTo>
                    <a:pt x="1342742" y="0"/>
                  </a:lnTo>
                  <a:lnTo>
                    <a:pt x="1301502" y="41194"/>
                  </a:lnTo>
                  <a:lnTo>
                    <a:pt x="1378175" y="117782"/>
                  </a:lnTo>
                  <a:lnTo>
                    <a:pt x="1224828" y="117782"/>
                  </a:lnTo>
                  <a:lnTo>
                    <a:pt x="885272" y="456960"/>
                  </a:lnTo>
                  <a:close/>
                </a:path>
                <a:path w="2581275" h="1844675">
                  <a:moveTo>
                    <a:pt x="1835946" y="421866"/>
                  </a:moveTo>
                  <a:lnTo>
                    <a:pt x="1682598" y="421866"/>
                  </a:lnTo>
                  <a:lnTo>
                    <a:pt x="2063695" y="41194"/>
                  </a:lnTo>
                  <a:lnTo>
                    <a:pt x="2022455" y="0"/>
                  </a:lnTo>
                  <a:lnTo>
                    <a:pt x="2258283" y="0"/>
                  </a:lnTo>
                  <a:lnTo>
                    <a:pt x="2217043" y="41194"/>
                  </a:lnTo>
                  <a:lnTo>
                    <a:pt x="2293716" y="117782"/>
                  </a:lnTo>
                  <a:lnTo>
                    <a:pt x="2140368" y="117782"/>
                  </a:lnTo>
                  <a:lnTo>
                    <a:pt x="1835946" y="421866"/>
                  </a:lnTo>
                  <a:close/>
                </a:path>
                <a:path w="2581275" h="1844675">
                  <a:moveTo>
                    <a:pt x="1343042" y="914221"/>
                  </a:moveTo>
                  <a:lnTo>
                    <a:pt x="1189695" y="914221"/>
                  </a:lnTo>
                  <a:lnTo>
                    <a:pt x="1605925" y="498454"/>
                  </a:lnTo>
                  <a:lnTo>
                    <a:pt x="1224828" y="117782"/>
                  </a:lnTo>
                  <a:lnTo>
                    <a:pt x="1378175" y="117782"/>
                  </a:lnTo>
                  <a:lnTo>
                    <a:pt x="1682598" y="421866"/>
                  </a:lnTo>
                  <a:lnTo>
                    <a:pt x="1835946" y="421866"/>
                  </a:lnTo>
                  <a:lnTo>
                    <a:pt x="1759272" y="498454"/>
                  </a:lnTo>
                  <a:lnTo>
                    <a:pt x="1835945" y="575042"/>
                  </a:lnTo>
                  <a:lnTo>
                    <a:pt x="1682598" y="575042"/>
                  </a:lnTo>
                  <a:lnTo>
                    <a:pt x="1343042" y="914221"/>
                  </a:lnTo>
                  <a:close/>
                </a:path>
                <a:path w="2581275" h="1844675">
                  <a:moveTo>
                    <a:pt x="2328845" y="914218"/>
                  </a:moveTo>
                  <a:lnTo>
                    <a:pt x="2175499" y="914218"/>
                  </a:lnTo>
                  <a:lnTo>
                    <a:pt x="2556596" y="533546"/>
                  </a:lnTo>
                  <a:lnTo>
                    <a:pt x="2140368" y="117782"/>
                  </a:lnTo>
                  <a:lnTo>
                    <a:pt x="2293716" y="117782"/>
                  </a:lnTo>
                  <a:lnTo>
                    <a:pt x="2581124" y="404870"/>
                  </a:lnTo>
                  <a:lnTo>
                    <a:pt x="2581124" y="662220"/>
                  </a:lnTo>
                  <a:lnTo>
                    <a:pt x="2328845" y="914218"/>
                  </a:lnTo>
                  <a:close/>
                </a:path>
                <a:path w="2581275" h="1844675">
                  <a:moveTo>
                    <a:pt x="385770" y="955905"/>
                  </a:moveTo>
                  <a:lnTo>
                    <a:pt x="232423" y="955905"/>
                  </a:lnTo>
                  <a:lnTo>
                    <a:pt x="655251" y="533548"/>
                  </a:lnTo>
                  <a:lnTo>
                    <a:pt x="281816" y="160529"/>
                  </a:lnTo>
                  <a:lnTo>
                    <a:pt x="435163" y="160529"/>
                  </a:lnTo>
                  <a:lnTo>
                    <a:pt x="731924" y="456960"/>
                  </a:lnTo>
                  <a:lnTo>
                    <a:pt x="885272" y="456960"/>
                  </a:lnTo>
                  <a:lnTo>
                    <a:pt x="808598" y="533548"/>
                  </a:lnTo>
                  <a:lnTo>
                    <a:pt x="885272" y="610137"/>
                  </a:lnTo>
                  <a:lnTo>
                    <a:pt x="731924" y="610137"/>
                  </a:lnTo>
                  <a:lnTo>
                    <a:pt x="385770" y="955905"/>
                  </a:lnTo>
                  <a:close/>
                </a:path>
                <a:path w="2581275" h="1844675">
                  <a:moveTo>
                    <a:pt x="1835943" y="1406573"/>
                  </a:moveTo>
                  <a:lnTo>
                    <a:pt x="1682596" y="1406573"/>
                  </a:lnTo>
                  <a:lnTo>
                    <a:pt x="2098825" y="990806"/>
                  </a:lnTo>
                  <a:lnTo>
                    <a:pt x="1682598" y="575042"/>
                  </a:lnTo>
                  <a:lnTo>
                    <a:pt x="1835945" y="575042"/>
                  </a:lnTo>
                  <a:lnTo>
                    <a:pt x="2175499" y="914218"/>
                  </a:lnTo>
                  <a:lnTo>
                    <a:pt x="2328845" y="914218"/>
                  </a:lnTo>
                  <a:lnTo>
                    <a:pt x="2252172" y="990806"/>
                  </a:lnTo>
                  <a:lnTo>
                    <a:pt x="2328847" y="1067395"/>
                  </a:lnTo>
                  <a:lnTo>
                    <a:pt x="2175497" y="1067397"/>
                  </a:lnTo>
                  <a:lnTo>
                    <a:pt x="1835943" y="1406573"/>
                  </a:lnTo>
                  <a:close/>
                </a:path>
                <a:path w="2581275" h="1844675">
                  <a:moveTo>
                    <a:pt x="843541" y="1413166"/>
                  </a:moveTo>
                  <a:lnTo>
                    <a:pt x="690193" y="1413166"/>
                  </a:lnTo>
                  <a:lnTo>
                    <a:pt x="1113021" y="990809"/>
                  </a:lnTo>
                  <a:lnTo>
                    <a:pt x="731924" y="610137"/>
                  </a:lnTo>
                  <a:lnTo>
                    <a:pt x="885272" y="610137"/>
                  </a:lnTo>
                  <a:lnTo>
                    <a:pt x="1189695" y="914221"/>
                  </a:lnTo>
                  <a:lnTo>
                    <a:pt x="1343042" y="914221"/>
                  </a:lnTo>
                  <a:lnTo>
                    <a:pt x="1266368" y="990809"/>
                  </a:lnTo>
                  <a:lnTo>
                    <a:pt x="1343042" y="1067397"/>
                  </a:lnTo>
                  <a:lnTo>
                    <a:pt x="1189695" y="1067397"/>
                  </a:lnTo>
                  <a:lnTo>
                    <a:pt x="843541" y="1413166"/>
                  </a:lnTo>
                  <a:close/>
                </a:path>
                <a:path w="2581275" h="1844675">
                  <a:moveTo>
                    <a:pt x="894287" y="1617032"/>
                  </a:moveTo>
                  <a:lnTo>
                    <a:pt x="852747" y="1592574"/>
                  </a:lnTo>
                  <a:lnTo>
                    <a:pt x="811916" y="1567049"/>
                  </a:lnTo>
                  <a:lnTo>
                    <a:pt x="771794" y="1540456"/>
                  </a:lnTo>
                  <a:lnTo>
                    <a:pt x="732383" y="1512794"/>
                  </a:lnTo>
                  <a:lnTo>
                    <a:pt x="693680" y="1484065"/>
                  </a:lnTo>
                  <a:lnTo>
                    <a:pt x="655755" y="1454320"/>
                  </a:lnTo>
                  <a:lnTo>
                    <a:pt x="618674" y="1423610"/>
                  </a:lnTo>
                  <a:lnTo>
                    <a:pt x="582438" y="1391936"/>
                  </a:lnTo>
                  <a:lnTo>
                    <a:pt x="547048" y="1359297"/>
                  </a:lnTo>
                  <a:lnTo>
                    <a:pt x="512502" y="1325694"/>
                  </a:lnTo>
                  <a:lnTo>
                    <a:pt x="478862" y="1291187"/>
                  </a:lnTo>
                  <a:lnTo>
                    <a:pt x="446187" y="1255836"/>
                  </a:lnTo>
                  <a:lnTo>
                    <a:pt x="414477" y="1219641"/>
                  </a:lnTo>
                  <a:lnTo>
                    <a:pt x="383733" y="1182602"/>
                  </a:lnTo>
                  <a:lnTo>
                    <a:pt x="353955" y="1144718"/>
                  </a:lnTo>
                  <a:lnTo>
                    <a:pt x="325194" y="1106059"/>
                  </a:lnTo>
                  <a:lnTo>
                    <a:pt x="297502" y="1066691"/>
                  </a:lnTo>
                  <a:lnTo>
                    <a:pt x="270879" y="1026614"/>
                  </a:lnTo>
                  <a:lnTo>
                    <a:pt x="245325" y="985829"/>
                  </a:lnTo>
                  <a:lnTo>
                    <a:pt x="220840" y="944335"/>
                  </a:lnTo>
                  <a:lnTo>
                    <a:pt x="232423" y="955905"/>
                  </a:lnTo>
                  <a:lnTo>
                    <a:pt x="385770" y="955905"/>
                  </a:lnTo>
                  <a:lnTo>
                    <a:pt x="309097" y="1032494"/>
                  </a:lnTo>
                  <a:lnTo>
                    <a:pt x="690193" y="1413166"/>
                  </a:lnTo>
                  <a:lnTo>
                    <a:pt x="843541" y="1413166"/>
                  </a:lnTo>
                  <a:lnTo>
                    <a:pt x="766867" y="1489754"/>
                  </a:lnTo>
                  <a:lnTo>
                    <a:pt x="894287" y="1617032"/>
                  </a:lnTo>
                  <a:close/>
                </a:path>
                <a:path w="2581275" h="1844675">
                  <a:moveTo>
                    <a:pt x="2581124" y="1472569"/>
                  </a:moveTo>
                  <a:lnTo>
                    <a:pt x="2175499" y="1067395"/>
                  </a:lnTo>
                  <a:lnTo>
                    <a:pt x="2328849" y="1067397"/>
                  </a:lnTo>
                  <a:lnTo>
                    <a:pt x="2581124" y="1319392"/>
                  </a:lnTo>
                  <a:lnTo>
                    <a:pt x="2581124" y="1472569"/>
                  </a:lnTo>
                  <a:close/>
                </a:path>
                <a:path w="2581275" h="1844675">
                  <a:moveTo>
                    <a:pt x="1425284" y="1816781"/>
                  </a:moveTo>
                  <a:lnTo>
                    <a:pt x="1394093" y="1810110"/>
                  </a:lnTo>
                  <a:lnTo>
                    <a:pt x="1363110" y="1802920"/>
                  </a:lnTo>
                  <a:lnTo>
                    <a:pt x="1332334" y="1795211"/>
                  </a:lnTo>
                  <a:lnTo>
                    <a:pt x="1301765" y="1786983"/>
                  </a:lnTo>
                  <a:lnTo>
                    <a:pt x="1605925" y="1483164"/>
                  </a:lnTo>
                  <a:lnTo>
                    <a:pt x="1189695" y="1067397"/>
                  </a:lnTo>
                  <a:lnTo>
                    <a:pt x="1343042" y="1067397"/>
                  </a:lnTo>
                  <a:lnTo>
                    <a:pt x="1682596" y="1406573"/>
                  </a:lnTo>
                  <a:lnTo>
                    <a:pt x="1835943" y="1406573"/>
                  </a:lnTo>
                  <a:lnTo>
                    <a:pt x="1759269" y="1483162"/>
                  </a:lnTo>
                  <a:lnTo>
                    <a:pt x="1835946" y="1559752"/>
                  </a:lnTo>
                  <a:lnTo>
                    <a:pt x="1682598" y="1559752"/>
                  </a:lnTo>
                  <a:lnTo>
                    <a:pt x="1425284" y="1816781"/>
                  </a:lnTo>
                  <a:close/>
                </a:path>
                <a:path w="2581275" h="1844675">
                  <a:moveTo>
                    <a:pt x="2312557" y="1775200"/>
                  </a:moveTo>
                  <a:lnTo>
                    <a:pt x="2581124" y="1506931"/>
                  </a:lnTo>
                  <a:lnTo>
                    <a:pt x="2581124" y="1660107"/>
                  </a:lnTo>
                  <a:lnTo>
                    <a:pt x="2514369" y="1700348"/>
                  </a:lnTo>
                  <a:lnTo>
                    <a:pt x="2464797" y="1721327"/>
                  </a:lnTo>
                  <a:lnTo>
                    <a:pt x="2414638" y="1740795"/>
                  </a:lnTo>
                  <a:lnTo>
                    <a:pt x="2363892" y="1758753"/>
                  </a:lnTo>
                  <a:lnTo>
                    <a:pt x="2312557" y="1775200"/>
                  </a:lnTo>
                  <a:close/>
                </a:path>
                <a:path w="2581275" h="1844675">
                  <a:moveTo>
                    <a:pt x="1967276" y="1844113"/>
                  </a:moveTo>
                  <a:lnTo>
                    <a:pt x="1682598" y="1559752"/>
                  </a:lnTo>
                  <a:lnTo>
                    <a:pt x="1835946" y="1559752"/>
                  </a:lnTo>
                  <a:lnTo>
                    <a:pt x="2102078" y="1825587"/>
                  </a:lnTo>
                  <a:lnTo>
                    <a:pt x="2068670" y="1831156"/>
                  </a:lnTo>
                  <a:lnTo>
                    <a:pt x="2035067" y="1836100"/>
                  </a:lnTo>
                  <a:lnTo>
                    <a:pt x="2001269" y="1840419"/>
                  </a:lnTo>
                  <a:lnTo>
                    <a:pt x="1967276" y="1844113"/>
                  </a:lnTo>
                  <a:close/>
                </a:path>
              </a:pathLst>
            </a:custGeom>
            <a:solidFill>
              <a:srgbClr val="FFF9E7"/>
            </a:solidFill>
          </p:spPr>
          <p:txBody>
            <a:bodyPr wrap="square" lIns="0" tIns="0" rIns="0" bIns="0" rtlCol="0"/>
            <a:lstStyle/>
            <a:p>
              <a:endParaRPr/>
            </a:p>
          </p:txBody>
        </p:sp>
      </p:grpSp>
      <p:sp>
        <p:nvSpPr>
          <p:cNvPr id="188" name="object 188"/>
          <p:cNvSpPr txBox="1">
            <a:spLocks noGrp="1"/>
          </p:cNvSpPr>
          <p:nvPr>
            <p:ph type="title" idx="4294967295"/>
          </p:nvPr>
        </p:nvSpPr>
        <p:spPr>
          <a:xfrm>
            <a:off x="5197114" y="710323"/>
            <a:ext cx="7584938" cy="200272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8200"/>
              </a:lnSpc>
              <a:spcBef>
                <a:spcPts val="0"/>
              </a:spcBef>
              <a:spcAft>
                <a:spcPts val="0"/>
              </a:spcAft>
              <a:buClrTx/>
              <a:buSzTx/>
              <a:buFontTx/>
              <a:buNone/>
              <a:tabLst/>
              <a:defRPr/>
            </a:pPr>
            <a:r>
              <a:rPr kumimoji="0" lang="en-US" sz="5400" b="1" i="0" u="none" strike="noStrike" kern="1200" cap="none" spc="-125" normalizeH="0" baseline="0" noProof="0" dirty="0">
                <a:ln>
                  <a:noFill/>
                </a:ln>
                <a:solidFill>
                  <a:srgbClr val="FFF9E7"/>
                </a:solidFill>
                <a:effectLst/>
                <a:uLnTx/>
                <a:uFillTx/>
                <a:latin typeface="Calibri"/>
                <a:ea typeface="+mn-ea"/>
                <a:cs typeface="Calibri"/>
              </a:rPr>
              <a:t>Snack Examples:</a:t>
            </a:r>
          </a:p>
          <a:p>
            <a:pPr marL="0" marR="0" lvl="0" indent="0" algn="ctr" defTabSz="914400" rtl="0" eaLnBrk="1" fontAlgn="auto" latinLnBrk="0" hangingPunct="1">
              <a:lnSpc>
                <a:spcPts val="8200"/>
              </a:lnSpc>
              <a:spcBef>
                <a:spcPts val="0"/>
              </a:spcBef>
              <a:spcAft>
                <a:spcPts val="0"/>
              </a:spcAft>
              <a:buClrTx/>
              <a:buSzTx/>
              <a:buFontTx/>
              <a:buNone/>
              <a:tabLst/>
              <a:defRPr/>
            </a:pPr>
            <a:r>
              <a:rPr kumimoji="0" lang="en-US" sz="4800" b="1" i="0" u="none" strike="noStrike" kern="1200" cap="none" spc="-125" normalizeH="0" baseline="0" noProof="0" dirty="0">
                <a:ln>
                  <a:noFill/>
                </a:ln>
                <a:solidFill>
                  <a:srgbClr val="FFF9E7"/>
                </a:solidFill>
                <a:effectLst/>
                <a:uLnTx/>
                <a:uFillTx/>
                <a:latin typeface="Calibri"/>
                <a:ea typeface="+mn-ea"/>
                <a:cs typeface="Calibri"/>
              </a:rPr>
              <a:t>Must Take Both Items; No OVS</a:t>
            </a:r>
            <a:endParaRPr kumimoji="0" lang="en-US" sz="4800" b="0" i="0" u="none" strike="noStrike" kern="1200" cap="none" spc="0" normalizeH="0" baseline="0" noProof="0" dirty="0">
              <a:ln>
                <a:noFill/>
              </a:ln>
              <a:solidFill>
                <a:schemeClr val="tx1"/>
              </a:solidFill>
              <a:effectLst/>
              <a:uLnTx/>
              <a:uFillTx/>
              <a:latin typeface="Calibri"/>
              <a:ea typeface="+mn-ea"/>
              <a:cs typeface="Calibri"/>
            </a:endParaRPr>
          </a:p>
        </p:txBody>
      </p:sp>
      <p:graphicFrame>
        <p:nvGraphicFramePr>
          <p:cNvPr id="174" name="Table 7">
            <a:extLst>
              <a:ext uri="{FF2B5EF4-FFF2-40B4-BE49-F238E27FC236}">
                <a16:creationId xmlns:a16="http://schemas.microsoft.com/office/drawing/2014/main" id="{1A1006E0-240F-5385-6EF0-7091389D19FF}"/>
              </a:ext>
            </a:extLst>
          </p:cNvPr>
          <p:cNvGraphicFramePr>
            <a:graphicFrameLocks noGrp="1"/>
          </p:cNvGraphicFramePr>
          <p:nvPr>
            <p:extLst>
              <p:ext uri="{D42A27DB-BD31-4B8C-83A1-F6EECF244321}">
                <p14:modId xmlns:p14="http://schemas.microsoft.com/office/powerpoint/2010/main" val="2975501257"/>
              </p:ext>
            </p:extLst>
          </p:nvPr>
        </p:nvGraphicFramePr>
        <p:xfrm>
          <a:off x="3002467" y="4076700"/>
          <a:ext cx="12370062" cy="5044533"/>
        </p:xfrm>
        <a:graphic>
          <a:graphicData uri="http://schemas.openxmlformats.org/drawingml/2006/table">
            <a:tbl>
              <a:tblPr firstRow="1" bandRow="1">
                <a:tableStyleId>{00A15C55-8517-42AA-B614-E9B94910E393}</a:tableStyleId>
              </a:tblPr>
              <a:tblGrid>
                <a:gridCol w="4123354">
                  <a:extLst>
                    <a:ext uri="{9D8B030D-6E8A-4147-A177-3AD203B41FA5}">
                      <a16:colId xmlns:a16="http://schemas.microsoft.com/office/drawing/2014/main" val="3781301858"/>
                    </a:ext>
                  </a:extLst>
                </a:gridCol>
                <a:gridCol w="4123354">
                  <a:extLst>
                    <a:ext uri="{9D8B030D-6E8A-4147-A177-3AD203B41FA5}">
                      <a16:colId xmlns:a16="http://schemas.microsoft.com/office/drawing/2014/main" val="2731000656"/>
                    </a:ext>
                  </a:extLst>
                </a:gridCol>
                <a:gridCol w="4123354">
                  <a:extLst>
                    <a:ext uri="{9D8B030D-6E8A-4147-A177-3AD203B41FA5}">
                      <a16:colId xmlns:a16="http://schemas.microsoft.com/office/drawing/2014/main" val="3693971094"/>
                    </a:ext>
                  </a:extLst>
                </a:gridCol>
              </a:tblGrid>
              <a:tr h="1681511">
                <a:tc>
                  <a:txBody>
                    <a:bodyPr/>
                    <a:lstStyle/>
                    <a:p>
                      <a:pPr algn="ctr"/>
                      <a:r>
                        <a:rPr lang="en-US" sz="3200" b="0" dirty="0">
                          <a:solidFill>
                            <a:schemeClr val="bg1"/>
                          </a:solidFill>
                        </a:rPr>
                        <a:t>Carrots</a:t>
                      </a:r>
                    </a:p>
                    <a:p>
                      <a:pPr algn="ctr"/>
                      <a:r>
                        <a:rPr lang="en-US" sz="3200" b="0" dirty="0">
                          <a:solidFill>
                            <a:schemeClr val="bg1"/>
                          </a:solidFill>
                        </a:rPr>
                        <a:t>Cheese Stick</a:t>
                      </a:r>
                    </a:p>
                  </a:txBody>
                  <a:tcPr anchor="ctr"/>
                </a:tc>
                <a:tc>
                  <a:txBody>
                    <a:bodyPr/>
                    <a:lstStyle/>
                    <a:p>
                      <a:pPr algn="ctr"/>
                      <a:r>
                        <a:rPr lang="en-US" sz="3200" b="0" dirty="0">
                          <a:solidFill>
                            <a:schemeClr val="bg1"/>
                          </a:solidFill>
                        </a:rPr>
                        <a:t>Hummus</a:t>
                      </a:r>
                    </a:p>
                    <a:p>
                      <a:pPr algn="ctr"/>
                      <a:r>
                        <a:rPr lang="en-US" sz="3200" b="0" dirty="0">
                          <a:solidFill>
                            <a:schemeClr val="bg1"/>
                          </a:solidFill>
                        </a:rPr>
                        <a:t>Carrots</a:t>
                      </a:r>
                    </a:p>
                  </a:txBody>
                  <a:tcPr anchor="ctr"/>
                </a:tc>
                <a:tc>
                  <a:txBody>
                    <a:bodyPr/>
                    <a:lstStyle/>
                    <a:p>
                      <a:pPr algn="ctr"/>
                      <a:r>
                        <a:rPr lang="en-US" sz="3200" b="0" dirty="0">
                          <a:solidFill>
                            <a:schemeClr val="bg1"/>
                          </a:solidFill>
                        </a:rPr>
                        <a:t>Apple</a:t>
                      </a:r>
                    </a:p>
                    <a:p>
                      <a:pPr algn="ctr"/>
                      <a:r>
                        <a:rPr lang="en-US" sz="3200" b="0" dirty="0">
                          <a:solidFill>
                            <a:schemeClr val="bg1"/>
                          </a:solidFill>
                        </a:rPr>
                        <a:t>Pretzels</a:t>
                      </a:r>
                    </a:p>
                  </a:txBody>
                  <a:tcPr anchor="ctr"/>
                </a:tc>
                <a:extLst>
                  <a:ext uri="{0D108BD9-81ED-4DB2-BD59-A6C34878D82A}">
                    <a16:rowId xmlns:a16="http://schemas.microsoft.com/office/drawing/2014/main" val="4124091553"/>
                  </a:ext>
                </a:extLst>
              </a:tr>
              <a:tr h="1681511">
                <a:tc>
                  <a:txBody>
                    <a:bodyPr/>
                    <a:lstStyle/>
                    <a:p>
                      <a:pPr algn="ctr"/>
                      <a:r>
                        <a:rPr lang="en-US" sz="3200" b="0" dirty="0">
                          <a:solidFill>
                            <a:schemeClr val="tx1"/>
                          </a:solidFill>
                        </a:rPr>
                        <a:t>Muffin</a:t>
                      </a:r>
                    </a:p>
                    <a:p>
                      <a:pPr algn="ctr"/>
                      <a:r>
                        <a:rPr lang="en-US" sz="3200" b="0" dirty="0">
                          <a:solidFill>
                            <a:schemeClr val="tx1"/>
                          </a:solidFill>
                        </a:rPr>
                        <a:t>Milk</a:t>
                      </a:r>
                    </a:p>
                  </a:txBody>
                  <a:tcPr anchor="ctr"/>
                </a:tc>
                <a:tc>
                  <a:txBody>
                    <a:bodyPr/>
                    <a:lstStyle/>
                    <a:p>
                      <a:pPr algn="ctr"/>
                      <a:r>
                        <a:rPr lang="en-US" sz="3200" b="0" dirty="0">
                          <a:solidFill>
                            <a:schemeClr val="tx1"/>
                          </a:solidFill>
                        </a:rPr>
                        <a:t>Milk</a:t>
                      </a:r>
                    </a:p>
                    <a:p>
                      <a:pPr algn="ctr"/>
                      <a:r>
                        <a:rPr lang="en-US" sz="3200" b="0" dirty="0">
                          <a:solidFill>
                            <a:schemeClr val="tx1"/>
                          </a:solidFill>
                        </a:rPr>
                        <a:t>Yogurt</a:t>
                      </a:r>
                    </a:p>
                  </a:txBody>
                  <a:tcPr anchor="ctr"/>
                </a:tc>
                <a:tc>
                  <a:txBody>
                    <a:bodyPr/>
                    <a:lstStyle/>
                    <a:p>
                      <a:pPr algn="ctr"/>
                      <a:r>
                        <a:rPr lang="en-US" sz="3200" b="0" dirty="0">
                          <a:solidFill>
                            <a:schemeClr val="tx1"/>
                          </a:solidFill>
                        </a:rPr>
                        <a:t>Orange</a:t>
                      </a:r>
                    </a:p>
                    <a:p>
                      <a:pPr algn="ctr"/>
                      <a:r>
                        <a:rPr lang="en-US" sz="3200" b="0" dirty="0">
                          <a:solidFill>
                            <a:schemeClr val="tx1"/>
                          </a:solidFill>
                        </a:rPr>
                        <a:t>Crackers</a:t>
                      </a:r>
                    </a:p>
                  </a:txBody>
                  <a:tcPr anchor="ctr"/>
                </a:tc>
                <a:extLst>
                  <a:ext uri="{0D108BD9-81ED-4DB2-BD59-A6C34878D82A}">
                    <a16:rowId xmlns:a16="http://schemas.microsoft.com/office/drawing/2014/main" val="1328774136"/>
                  </a:ext>
                </a:extLst>
              </a:tr>
              <a:tr h="1681511">
                <a:tc>
                  <a:txBody>
                    <a:bodyPr/>
                    <a:lstStyle/>
                    <a:p>
                      <a:pPr algn="ctr"/>
                      <a:r>
                        <a:rPr lang="en-US" sz="3200" b="0" dirty="0">
                          <a:solidFill>
                            <a:schemeClr val="tx1"/>
                          </a:solidFill>
                        </a:rPr>
                        <a:t>Strawberries</a:t>
                      </a:r>
                    </a:p>
                    <a:p>
                      <a:pPr algn="ctr"/>
                      <a:r>
                        <a:rPr lang="en-US" sz="3200" b="0" dirty="0">
                          <a:solidFill>
                            <a:schemeClr val="tx1"/>
                          </a:solidFill>
                        </a:rPr>
                        <a:t>Pretzels</a:t>
                      </a:r>
                    </a:p>
                  </a:txBody>
                  <a:tcPr anchor="ctr"/>
                </a:tc>
                <a:tc>
                  <a:txBody>
                    <a:bodyPr/>
                    <a:lstStyle/>
                    <a:p>
                      <a:pPr algn="ctr"/>
                      <a:r>
                        <a:rPr lang="en-US" sz="3200" b="0" dirty="0">
                          <a:solidFill>
                            <a:schemeClr val="tx1"/>
                          </a:solidFill>
                        </a:rPr>
                        <a:t>Applesauce</a:t>
                      </a:r>
                    </a:p>
                    <a:p>
                      <a:pPr algn="ctr"/>
                      <a:r>
                        <a:rPr lang="en-US" sz="3200" b="0" dirty="0">
                          <a:solidFill>
                            <a:schemeClr val="tx1"/>
                          </a:solidFill>
                        </a:rPr>
                        <a:t>Graham Crackers</a:t>
                      </a:r>
                    </a:p>
                  </a:txBody>
                  <a:tcPr anchor="ctr"/>
                </a:tc>
                <a:tc>
                  <a:txBody>
                    <a:bodyPr/>
                    <a:lstStyle/>
                    <a:p>
                      <a:pPr algn="ctr"/>
                      <a:r>
                        <a:rPr lang="en-US" sz="3200" b="0" dirty="0">
                          <a:solidFill>
                            <a:schemeClr val="tx1"/>
                          </a:solidFill>
                        </a:rPr>
                        <a:t>100% Apple Juice</a:t>
                      </a:r>
                    </a:p>
                    <a:p>
                      <a:pPr algn="ctr"/>
                      <a:r>
                        <a:rPr lang="en-US" sz="3200" b="0" dirty="0">
                          <a:solidFill>
                            <a:schemeClr val="tx1"/>
                          </a:solidFill>
                        </a:rPr>
                        <a:t>Biscuit</a:t>
                      </a:r>
                    </a:p>
                  </a:txBody>
                  <a:tcPr anchor="ctr"/>
                </a:tc>
                <a:extLst>
                  <a:ext uri="{0D108BD9-81ED-4DB2-BD59-A6C34878D82A}">
                    <a16:rowId xmlns:a16="http://schemas.microsoft.com/office/drawing/2014/main" val="487429888"/>
                  </a:ext>
                </a:extLst>
              </a:tr>
            </a:tbl>
          </a:graphicData>
        </a:graphic>
      </p:graphicFrame>
      <p:sp>
        <p:nvSpPr>
          <p:cNvPr id="173" name="object 173">
            <a:extLst>
              <a:ext uri="{C183D7F6-B498-43B3-948B-1728B52AA6E4}">
                <adec:decorative xmlns:adec="http://schemas.microsoft.com/office/drawing/2017/decorative" val="1"/>
              </a:ext>
            </a:extLst>
          </p:cNvPr>
          <p:cNvSpPr/>
          <p:nvPr/>
        </p:nvSpPr>
        <p:spPr>
          <a:xfrm>
            <a:off x="1143000" y="3037840"/>
            <a:ext cx="16231869" cy="2740660"/>
          </a:xfrm>
          <a:custGeom>
            <a:avLst/>
            <a:gdLst/>
            <a:ahLst/>
            <a:cxnLst/>
            <a:rect l="l" t="t" r="r" b="b"/>
            <a:pathLst>
              <a:path w="16231869" h="2740660">
                <a:moveTo>
                  <a:pt x="663773" y="2740360"/>
                </a:moveTo>
                <a:lnTo>
                  <a:pt x="661664" y="2515541"/>
                </a:lnTo>
                <a:lnTo>
                  <a:pt x="442348" y="2465411"/>
                </a:lnTo>
                <a:lnTo>
                  <a:pt x="440314" y="2240685"/>
                </a:lnTo>
                <a:lnTo>
                  <a:pt x="221172" y="2190767"/>
                </a:lnTo>
                <a:lnTo>
                  <a:pt x="219175" y="1966087"/>
                </a:lnTo>
                <a:lnTo>
                  <a:pt x="0" y="1916134"/>
                </a:lnTo>
                <a:lnTo>
                  <a:pt x="2382465" y="0"/>
                </a:lnTo>
                <a:lnTo>
                  <a:pt x="2384435" y="224645"/>
                </a:lnTo>
                <a:lnTo>
                  <a:pt x="2603637" y="274634"/>
                </a:lnTo>
                <a:lnTo>
                  <a:pt x="2605574" y="499241"/>
                </a:lnTo>
                <a:lnTo>
                  <a:pt x="2824813" y="549276"/>
                </a:lnTo>
                <a:lnTo>
                  <a:pt x="2826924" y="774095"/>
                </a:lnTo>
                <a:lnTo>
                  <a:pt x="3046238" y="824225"/>
                </a:lnTo>
                <a:lnTo>
                  <a:pt x="663773" y="2740360"/>
                </a:lnTo>
                <a:close/>
              </a:path>
              <a:path w="16231869" h="2740660">
                <a:moveTo>
                  <a:pt x="15567496" y="2740360"/>
                </a:moveTo>
                <a:lnTo>
                  <a:pt x="13185030" y="824225"/>
                </a:lnTo>
                <a:lnTo>
                  <a:pt x="13404345" y="774095"/>
                </a:lnTo>
                <a:lnTo>
                  <a:pt x="13406454" y="549276"/>
                </a:lnTo>
                <a:lnTo>
                  <a:pt x="13625695" y="499241"/>
                </a:lnTo>
                <a:lnTo>
                  <a:pt x="13627633" y="274634"/>
                </a:lnTo>
                <a:lnTo>
                  <a:pt x="13846834" y="224645"/>
                </a:lnTo>
                <a:lnTo>
                  <a:pt x="13848804" y="0"/>
                </a:lnTo>
                <a:lnTo>
                  <a:pt x="16231267" y="1916133"/>
                </a:lnTo>
                <a:lnTo>
                  <a:pt x="16012093" y="1966087"/>
                </a:lnTo>
                <a:lnTo>
                  <a:pt x="16010096" y="2190767"/>
                </a:lnTo>
                <a:lnTo>
                  <a:pt x="15790953" y="2240685"/>
                </a:lnTo>
                <a:lnTo>
                  <a:pt x="15788920" y="2465411"/>
                </a:lnTo>
                <a:lnTo>
                  <a:pt x="15569605" y="2515541"/>
                </a:lnTo>
                <a:lnTo>
                  <a:pt x="15567496" y="2740360"/>
                </a:lnTo>
                <a:close/>
              </a:path>
            </a:pathLst>
          </a:custGeom>
          <a:solidFill>
            <a:srgbClr val="AFCC53"/>
          </a:solidFill>
        </p:spPr>
        <p:txBody>
          <a:bodyPr wrap="square" lIns="0" tIns="0" rIns="0" bIns="0" rtlCol="0"/>
          <a:lstStyle/>
          <a:p>
            <a:endParaRPr/>
          </a:p>
        </p:txBody>
      </p:sp>
      <p:grpSp>
        <p:nvGrpSpPr>
          <p:cNvPr id="192" name="Group 191">
            <a:extLst>
              <a:ext uri="{FF2B5EF4-FFF2-40B4-BE49-F238E27FC236}">
                <a16:creationId xmlns:a16="http://schemas.microsoft.com/office/drawing/2014/main" id="{615A6A69-0B7E-9445-8E21-A98524ABF11B}"/>
              </a:ext>
              <a:ext uri="{C183D7F6-B498-43B3-948B-1728B52AA6E4}">
                <adec:decorative xmlns:adec="http://schemas.microsoft.com/office/drawing/2017/decorative" val="1"/>
              </a:ext>
            </a:extLst>
          </p:cNvPr>
          <p:cNvGrpSpPr/>
          <p:nvPr/>
        </p:nvGrpSpPr>
        <p:grpSpPr>
          <a:xfrm>
            <a:off x="14401800" y="8121415"/>
            <a:ext cx="2134235" cy="2087880"/>
            <a:chOff x="18601130" y="6174107"/>
            <a:chExt cx="2134235" cy="2087880"/>
          </a:xfrm>
        </p:grpSpPr>
        <p:grpSp>
          <p:nvGrpSpPr>
            <p:cNvPr id="191" name="Group 190">
              <a:extLst>
                <a:ext uri="{FF2B5EF4-FFF2-40B4-BE49-F238E27FC236}">
                  <a16:creationId xmlns:a16="http://schemas.microsoft.com/office/drawing/2014/main" id="{FFD674F1-DA3D-8843-9F4C-38F0868D30A4}"/>
                </a:ext>
              </a:extLst>
            </p:cNvPr>
            <p:cNvGrpSpPr/>
            <p:nvPr/>
          </p:nvGrpSpPr>
          <p:grpSpPr>
            <a:xfrm>
              <a:off x="18601130" y="6174107"/>
              <a:ext cx="2134235" cy="2087880"/>
              <a:chOff x="15099333" y="7678132"/>
              <a:chExt cx="2134235" cy="2087880"/>
            </a:xfrm>
          </p:grpSpPr>
          <p:sp>
            <p:nvSpPr>
              <p:cNvPr id="176" name="object 176"/>
              <p:cNvSpPr/>
              <p:nvPr/>
            </p:nvSpPr>
            <p:spPr>
              <a:xfrm>
                <a:off x="15099333" y="7678132"/>
                <a:ext cx="2134235" cy="2087880"/>
              </a:xfrm>
              <a:custGeom>
                <a:avLst/>
                <a:gdLst/>
                <a:ahLst/>
                <a:cxnLst/>
                <a:rect l="l" t="t" r="r" b="b"/>
                <a:pathLst>
                  <a:path w="2134234" h="2087879">
                    <a:moveTo>
                      <a:pt x="1711230" y="547883"/>
                    </a:moveTo>
                    <a:lnTo>
                      <a:pt x="1110213" y="315783"/>
                    </a:lnTo>
                    <a:lnTo>
                      <a:pt x="1149763" y="330089"/>
                    </a:lnTo>
                    <a:lnTo>
                      <a:pt x="1190484" y="340617"/>
                    </a:lnTo>
                    <a:lnTo>
                      <a:pt x="1232137" y="347461"/>
                    </a:lnTo>
                    <a:lnTo>
                      <a:pt x="1274479" y="350714"/>
                    </a:lnTo>
                    <a:lnTo>
                      <a:pt x="1317268" y="350469"/>
                    </a:lnTo>
                    <a:lnTo>
                      <a:pt x="1360263" y="346820"/>
                    </a:lnTo>
                    <a:lnTo>
                      <a:pt x="1403223" y="339860"/>
                    </a:lnTo>
                    <a:lnTo>
                      <a:pt x="1445905" y="329684"/>
                    </a:lnTo>
                    <a:lnTo>
                      <a:pt x="1488069" y="316384"/>
                    </a:lnTo>
                    <a:lnTo>
                      <a:pt x="1529473" y="300054"/>
                    </a:lnTo>
                    <a:lnTo>
                      <a:pt x="1569874" y="280787"/>
                    </a:lnTo>
                    <a:lnTo>
                      <a:pt x="1609032" y="258678"/>
                    </a:lnTo>
                    <a:lnTo>
                      <a:pt x="1646705" y="233819"/>
                    </a:lnTo>
                    <a:lnTo>
                      <a:pt x="1682651" y="206304"/>
                    </a:lnTo>
                    <a:lnTo>
                      <a:pt x="1716629" y="176227"/>
                    </a:lnTo>
                    <a:lnTo>
                      <a:pt x="1718550" y="174398"/>
                    </a:lnTo>
                    <a:lnTo>
                      <a:pt x="1721178" y="173312"/>
                    </a:lnTo>
                    <a:lnTo>
                      <a:pt x="1719986" y="174055"/>
                    </a:lnTo>
                    <a:lnTo>
                      <a:pt x="1712904" y="219688"/>
                    </a:lnTo>
                    <a:lnTo>
                      <a:pt x="1705391" y="265774"/>
                    </a:lnTo>
                    <a:lnTo>
                      <a:pt x="1698928" y="312222"/>
                    </a:lnTo>
                    <a:lnTo>
                      <a:pt x="1694995" y="358944"/>
                    </a:lnTo>
                    <a:lnTo>
                      <a:pt x="1694181" y="408489"/>
                    </a:lnTo>
                    <a:lnTo>
                      <a:pt x="1696554" y="457127"/>
                    </a:lnTo>
                    <a:lnTo>
                      <a:pt x="1702379" y="504745"/>
                    </a:lnTo>
                    <a:lnTo>
                      <a:pt x="1711230" y="547883"/>
                    </a:lnTo>
                    <a:close/>
                  </a:path>
                  <a:path w="2134234" h="2087879">
                    <a:moveTo>
                      <a:pt x="4002" y="1341762"/>
                    </a:moveTo>
                    <a:lnTo>
                      <a:pt x="0" y="1340109"/>
                    </a:lnTo>
                    <a:lnTo>
                      <a:pt x="496" y="1340240"/>
                    </a:lnTo>
                    <a:lnTo>
                      <a:pt x="36517" y="1313122"/>
                    </a:lnTo>
                    <a:lnTo>
                      <a:pt x="73132" y="1285893"/>
                    </a:lnTo>
                    <a:lnTo>
                      <a:pt x="109476" y="1257839"/>
                    </a:lnTo>
                    <a:lnTo>
                      <a:pt x="144681" y="1228246"/>
                    </a:lnTo>
                    <a:lnTo>
                      <a:pt x="178533" y="1194475"/>
                    </a:lnTo>
                    <a:lnTo>
                      <a:pt x="207781" y="1157886"/>
                    </a:lnTo>
                    <a:lnTo>
                      <a:pt x="232551" y="1118821"/>
                    </a:lnTo>
                    <a:lnTo>
                      <a:pt x="252973" y="1077621"/>
                    </a:lnTo>
                    <a:lnTo>
                      <a:pt x="269175" y="1034628"/>
                    </a:lnTo>
                    <a:lnTo>
                      <a:pt x="281284" y="990184"/>
                    </a:lnTo>
                    <a:lnTo>
                      <a:pt x="289429" y="944630"/>
                    </a:lnTo>
                    <a:lnTo>
                      <a:pt x="293739" y="898308"/>
                    </a:lnTo>
                    <a:lnTo>
                      <a:pt x="294341" y="851559"/>
                    </a:lnTo>
                    <a:lnTo>
                      <a:pt x="291363" y="804725"/>
                    </a:lnTo>
                    <a:lnTo>
                      <a:pt x="284934" y="758147"/>
                    </a:lnTo>
                    <a:lnTo>
                      <a:pt x="275181" y="712167"/>
                    </a:lnTo>
                    <a:lnTo>
                      <a:pt x="262234" y="667126"/>
                    </a:lnTo>
                    <a:lnTo>
                      <a:pt x="246220" y="623367"/>
                    </a:lnTo>
                    <a:lnTo>
                      <a:pt x="227267" y="581229"/>
                    </a:lnTo>
                    <a:lnTo>
                      <a:pt x="224381" y="575393"/>
                    </a:lnTo>
                    <a:lnTo>
                      <a:pt x="222318" y="569149"/>
                    </a:lnTo>
                    <a:lnTo>
                      <a:pt x="219083" y="561143"/>
                    </a:lnTo>
                    <a:lnTo>
                      <a:pt x="265433" y="570068"/>
                    </a:lnTo>
                    <a:lnTo>
                      <a:pt x="287923" y="574012"/>
                    </a:lnTo>
                    <a:lnTo>
                      <a:pt x="310309" y="576789"/>
                    </a:lnTo>
                    <a:lnTo>
                      <a:pt x="364098" y="578914"/>
                    </a:lnTo>
                    <a:lnTo>
                      <a:pt x="415491" y="575573"/>
                    </a:lnTo>
                    <a:lnTo>
                      <a:pt x="464385" y="566821"/>
                    </a:lnTo>
                    <a:lnTo>
                      <a:pt x="510677" y="552713"/>
                    </a:lnTo>
                    <a:lnTo>
                      <a:pt x="554266" y="533304"/>
                    </a:lnTo>
                    <a:lnTo>
                      <a:pt x="595048" y="508649"/>
                    </a:lnTo>
                    <a:lnTo>
                      <a:pt x="632922" y="478803"/>
                    </a:lnTo>
                    <a:lnTo>
                      <a:pt x="667785" y="443820"/>
                    </a:lnTo>
                    <a:lnTo>
                      <a:pt x="699534" y="403755"/>
                    </a:lnTo>
                    <a:lnTo>
                      <a:pt x="728067" y="358664"/>
                    </a:lnTo>
                    <a:lnTo>
                      <a:pt x="751838" y="312930"/>
                    </a:lnTo>
                    <a:lnTo>
                      <a:pt x="772331" y="265925"/>
                    </a:lnTo>
                    <a:lnTo>
                      <a:pt x="789705" y="217775"/>
                    </a:lnTo>
                    <a:lnTo>
                      <a:pt x="804118" y="168604"/>
                    </a:lnTo>
                    <a:lnTo>
                      <a:pt x="815728" y="118537"/>
                    </a:lnTo>
                    <a:lnTo>
                      <a:pt x="824693" y="67696"/>
                    </a:lnTo>
                    <a:lnTo>
                      <a:pt x="831172" y="16208"/>
                    </a:lnTo>
                    <a:lnTo>
                      <a:pt x="831535" y="12648"/>
                    </a:lnTo>
                    <a:lnTo>
                      <a:pt x="832081" y="9106"/>
                    </a:lnTo>
                    <a:lnTo>
                      <a:pt x="833263" y="0"/>
                    </a:lnTo>
                    <a:lnTo>
                      <a:pt x="873928" y="77494"/>
                    </a:lnTo>
                    <a:lnTo>
                      <a:pt x="886486" y="101997"/>
                    </a:lnTo>
                    <a:lnTo>
                      <a:pt x="911065" y="145368"/>
                    </a:lnTo>
                    <a:lnTo>
                      <a:pt x="938507" y="184307"/>
                    </a:lnTo>
                    <a:lnTo>
                      <a:pt x="968571" y="218907"/>
                    </a:lnTo>
                    <a:lnTo>
                      <a:pt x="1001015" y="249260"/>
                    </a:lnTo>
                    <a:lnTo>
                      <a:pt x="1035598" y="275462"/>
                    </a:lnTo>
                    <a:lnTo>
                      <a:pt x="1072078" y="297605"/>
                    </a:lnTo>
                    <a:lnTo>
                      <a:pt x="1110213" y="315783"/>
                    </a:lnTo>
                    <a:lnTo>
                      <a:pt x="1711230" y="547883"/>
                    </a:lnTo>
                    <a:lnTo>
                      <a:pt x="1711918" y="551232"/>
                    </a:lnTo>
                    <a:lnTo>
                      <a:pt x="1725435" y="596476"/>
                    </a:lnTo>
                    <a:lnTo>
                      <a:pt x="1743195" y="640364"/>
                    </a:lnTo>
                    <a:lnTo>
                      <a:pt x="1765462" y="682785"/>
                    </a:lnTo>
                    <a:lnTo>
                      <a:pt x="1792498" y="723628"/>
                    </a:lnTo>
                    <a:lnTo>
                      <a:pt x="1824569" y="762779"/>
                    </a:lnTo>
                    <a:lnTo>
                      <a:pt x="1858710" y="797015"/>
                    </a:lnTo>
                    <a:lnTo>
                      <a:pt x="1895163" y="826996"/>
                    </a:lnTo>
                    <a:lnTo>
                      <a:pt x="1933884" y="852789"/>
                    </a:lnTo>
                    <a:lnTo>
                      <a:pt x="1974824" y="874461"/>
                    </a:lnTo>
                    <a:lnTo>
                      <a:pt x="2017940" y="892078"/>
                    </a:lnTo>
                    <a:lnTo>
                      <a:pt x="2123421" y="932812"/>
                    </a:lnTo>
                    <a:lnTo>
                      <a:pt x="2122143" y="933518"/>
                    </a:lnTo>
                    <a:lnTo>
                      <a:pt x="2084277" y="957385"/>
                    </a:lnTo>
                    <a:lnTo>
                      <a:pt x="2048888" y="985540"/>
                    </a:lnTo>
                    <a:lnTo>
                      <a:pt x="2016315" y="1017504"/>
                    </a:lnTo>
                    <a:lnTo>
                      <a:pt x="1986894" y="1052794"/>
                    </a:lnTo>
                    <a:lnTo>
                      <a:pt x="1960961" y="1090932"/>
                    </a:lnTo>
                    <a:lnTo>
                      <a:pt x="1938853" y="1131435"/>
                    </a:lnTo>
                    <a:lnTo>
                      <a:pt x="1920906" y="1173823"/>
                    </a:lnTo>
                    <a:lnTo>
                      <a:pt x="1907458" y="1217616"/>
                    </a:lnTo>
                    <a:lnTo>
                      <a:pt x="1898845" y="1262332"/>
                    </a:lnTo>
                    <a:lnTo>
                      <a:pt x="1895403" y="1307490"/>
                    </a:lnTo>
                    <a:lnTo>
                      <a:pt x="1897469" y="1352611"/>
                    </a:lnTo>
                    <a:lnTo>
                      <a:pt x="1905380" y="1397213"/>
                    </a:lnTo>
                    <a:lnTo>
                      <a:pt x="1929138" y="1464452"/>
                    </a:lnTo>
                    <a:lnTo>
                      <a:pt x="1966002" y="1525532"/>
                    </a:lnTo>
                    <a:lnTo>
                      <a:pt x="1968540" y="1528901"/>
                    </a:lnTo>
                    <a:lnTo>
                      <a:pt x="1970581" y="1532646"/>
                    </a:lnTo>
                    <a:lnTo>
                      <a:pt x="1974521" y="1538838"/>
                    </a:lnTo>
                    <a:lnTo>
                      <a:pt x="1903941" y="1540358"/>
                    </a:lnTo>
                    <a:lnTo>
                      <a:pt x="1881359" y="1541319"/>
                    </a:lnTo>
                    <a:lnTo>
                      <a:pt x="1830577" y="1546296"/>
                    </a:lnTo>
                    <a:lnTo>
                      <a:pt x="1782611" y="1555434"/>
                    </a:lnTo>
                    <a:lnTo>
                      <a:pt x="1737532" y="1568555"/>
                    </a:lnTo>
                    <a:lnTo>
                      <a:pt x="1695409" y="1585485"/>
                    </a:lnTo>
                    <a:lnTo>
                      <a:pt x="1656316" y="1606047"/>
                    </a:lnTo>
                    <a:lnTo>
                      <a:pt x="1620321" y="1630066"/>
                    </a:lnTo>
                    <a:lnTo>
                      <a:pt x="1587496" y="1657365"/>
                    </a:lnTo>
                    <a:lnTo>
                      <a:pt x="1557912" y="1687770"/>
                    </a:lnTo>
                    <a:lnTo>
                      <a:pt x="1531640" y="1721104"/>
                    </a:lnTo>
                    <a:lnTo>
                      <a:pt x="1508751" y="1757192"/>
                    </a:lnTo>
                    <a:lnTo>
                      <a:pt x="1489315" y="1795857"/>
                    </a:lnTo>
                    <a:lnTo>
                      <a:pt x="1473404" y="1836924"/>
                    </a:lnTo>
                    <a:lnTo>
                      <a:pt x="1463133" y="1873029"/>
                    </a:lnTo>
                    <a:lnTo>
                      <a:pt x="202407" y="1386165"/>
                    </a:lnTo>
                    <a:lnTo>
                      <a:pt x="154560" y="1370596"/>
                    </a:lnTo>
                    <a:lnTo>
                      <a:pt x="105978" y="1358103"/>
                    </a:lnTo>
                    <a:lnTo>
                      <a:pt x="57041" y="1348646"/>
                    </a:lnTo>
                    <a:lnTo>
                      <a:pt x="8132" y="1342184"/>
                    </a:lnTo>
                    <a:lnTo>
                      <a:pt x="4002" y="1341762"/>
                    </a:lnTo>
                    <a:close/>
                  </a:path>
                  <a:path w="2134234" h="2087879">
                    <a:moveTo>
                      <a:pt x="2133712" y="921429"/>
                    </a:moveTo>
                    <a:lnTo>
                      <a:pt x="2133962" y="921161"/>
                    </a:lnTo>
                    <a:lnTo>
                      <a:pt x="2134117" y="921535"/>
                    </a:lnTo>
                    <a:lnTo>
                      <a:pt x="2133712" y="921429"/>
                    </a:lnTo>
                    <a:close/>
                  </a:path>
                  <a:path w="2134234" h="2087879">
                    <a:moveTo>
                      <a:pt x="2123421" y="932812"/>
                    </a:moveTo>
                    <a:lnTo>
                      <a:pt x="2017940" y="892078"/>
                    </a:lnTo>
                    <a:lnTo>
                      <a:pt x="2063183" y="905706"/>
                    </a:lnTo>
                    <a:lnTo>
                      <a:pt x="2110509" y="915413"/>
                    </a:lnTo>
                    <a:lnTo>
                      <a:pt x="2118500" y="916697"/>
                    </a:lnTo>
                    <a:lnTo>
                      <a:pt x="2126253" y="919460"/>
                    </a:lnTo>
                    <a:lnTo>
                      <a:pt x="2133712" y="921429"/>
                    </a:lnTo>
                    <a:lnTo>
                      <a:pt x="2130060" y="925346"/>
                    </a:lnTo>
                    <a:lnTo>
                      <a:pt x="2126905" y="930885"/>
                    </a:lnTo>
                    <a:lnTo>
                      <a:pt x="2123421" y="932812"/>
                    </a:lnTo>
                    <a:close/>
                  </a:path>
                  <a:path w="2134234" h="2087879">
                    <a:moveTo>
                      <a:pt x="559879" y="2032367"/>
                    </a:moveTo>
                    <a:lnTo>
                      <a:pt x="570968" y="2006951"/>
                    </a:lnTo>
                    <a:lnTo>
                      <a:pt x="575820" y="1961022"/>
                    </a:lnTo>
                    <a:lnTo>
                      <a:pt x="575988" y="1903964"/>
                    </a:lnTo>
                    <a:lnTo>
                      <a:pt x="573024" y="1845163"/>
                    </a:lnTo>
                    <a:lnTo>
                      <a:pt x="568482" y="1794001"/>
                    </a:lnTo>
                    <a:lnTo>
                      <a:pt x="552047" y="1712552"/>
                    </a:lnTo>
                    <a:lnTo>
                      <a:pt x="534309" y="1667198"/>
                    </a:lnTo>
                    <a:lnTo>
                      <a:pt x="511381" y="1624166"/>
                    </a:lnTo>
                    <a:lnTo>
                      <a:pt x="483947" y="1583817"/>
                    </a:lnTo>
                    <a:lnTo>
                      <a:pt x="452688" y="1546513"/>
                    </a:lnTo>
                    <a:lnTo>
                      <a:pt x="417262" y="1511613"/>
                    </a:lnTo>
                    <a:lnTo>
                      <a:pt x="378813" y="1480039"/>
                    </a:lnTo>
                    <a:lnTo>
                      <a:pt x="337721" y="1451749"/>
                    </a:lnTo>
                    <a:lnTo>
                      <a:pt x="294369" y="1426700"/>
                    </a:lnTo>
                    <a:lnTo>
                      <a:pt x="249137" y="1404853"/>
                    </a:lnTo>
                    <a:lnTo>
                      <a:pt x="202407" y="1386165"/>
                    </a:lnTo>
                    <a:lnTo>
                      <a:pt x="1463133" y="1873029"/>
                    </a:lnTo>
                    <a:lnTo>
                      <a:pt x="1461088" y="1880218"/>
                    </a:lnTo>
                    <a:lnTo>
                      <a:pt x="1452438" y="1925562"/>
                    </a:lnTo>
                    <a:lnTo>
                      <a:pt x="1448710" y="1961391"/>
                    </a:lnTo>
                    <a:lnTo>
                      <a:pt x="1140465" y="1842353"/>
                    </a:lnTo>
                    <a:lnTo>
                      <a:pt x="1095033" y="1828369"/>
                    </a:lnTo>
                    <a:lnTo>
                      <a:pt x="1047767" y="1817499"/>
                    </a:lnTo>
                    <a:lnTo>
                      <a:pt x="998699" y="1809701"/>
                    </a:lnTo>
                    <a:lnTo>
                      <a:pt x="952612" y="1808323"/>
                    </a:lnTo>
                    <a:lnTo>
                      <a:pt x="906313" y="1814943"/>
                    </a:lnTo>
                    <a:lnTo>
                      <a:pt x="860212" y="1828413"/>
                    </a:lnTo>
                    <a:lnTo>
                      <a:pt x="814717" y="1847585"/>
                    </a:lnTo>
                    <a:lnTo>
                      <a:pt x="770236" y="1871311"/>
                    </a:lnTo>
                    <a:lnTo>
                      <a:pt x="727178" y="1898442"/>
                    </a:lnTo>
                    <a:lnTo>
                      <a:pt x="685950" y="1927829"/>
                    </a:lnTo>
                    <a:lnTo>
                      <a:pt x="646962" y="1958325"/>
                    </a:lnTo>
                    <a:lnTo>
                      <a:pt x="610621" y="1988780"/>
                    </a:lnTo>
                    <a:lnTo>
                      <a:pt x="577337" y="2018048"/>
                    </a:lnTo>
                    <a:lnTo>
                      <a:pt x="571998" y="2022825"/>
                    </a:lnTo>
                    <a:lnTo>
                      <a:pt x="566259" y="2027154"/>
                    </a:lnTo>
                    <a:lnTo>
                      <a:pt x="559879" y="2032367"/>
                    </a:lnTo>
                    <a:close/>
                  </a:path>
                  <a:path w="2134234" h="2087879">
                    <a:moveTo>
                      <a:pt x="1448506" y="2086939"/>
                    </a:moveTo>
                    <a:lnTo>
                      <a:pt x="1443920" y="2082073"/>
                    </a:lnTo>
                    <a:lnTo>
                      <a:pt x="1438103" y="2077357"/>
                    </a:lnTo>
                    <a:lnTo>
                      <a:pt x="1434083" y="2071422"/>
                    </a:lnTo>
                    <a:lnTo>
                      <a:pt x="1404471" y="2031000"/>
                    </a:lnTo>
                    <a:lnTo>
                      <a:pt x="1372769" y="1994030"/>
                    </a:lnTo>
                    <a:lnTo>
                      <a:pt x="1339009" y="1960471"/>
                    </a:lnTo>
                    <a:lnTo>
                      <a:pt x="1303224" y="1930281"/>
                    </a:lnTo>
                    <a:lnTo>
                      <a:pt x="1265444" y="1903416"/>
                    </a:lnTo>
                    <a:lnTo>
                      <a:pt x="1225703" y="1879835"/>
                    </a:lnTo>
                    <a:lnTo>
                      <a:pt x="1184033" y="1859494"/>
                    </a:lnTo>
                    <a:lnTo>
                      <a:pt x="1140465" y="1842353"/>
                    </a:lnTo>
                    <a:lnTo>
                      <a:pt x="1448710" y="1961391"/>
                    </a:lnTo>
                    <a:lnTo>
                      <a:pt x="1447525" y="1972780"/>
                    </a:lnTo>
                    <a:lnTo>
                      <a:pt x="1446421" y="2021697"/>
                    </a:lnTo>
                    <a:lnTo>
                      <a:pt x="1449195" y="2072138"/>
                    </a:lnTo>
                    <a:lnTo>
                      <a:pt x="1449664" y="2077206"/>
                    </a:lnTo>
                    <a:lnTo>
                      <a:pt x="1448745" y="2082404"/>
                    </a:lnTo>
                    <a:lnTo>
                      <a:pt x="1448506" y="2086939"/>
                    </a:lnTo>
                    <a:close/>
                  </a:path>
                  <a:path w="2134234" h="2087879">
                    <a:moveTo>
                      <a:pt x="1448474" y="2087541"/>
                    </a:moveTo>
                    <a:lnTo>
                      <a:pt x="1448506" y="2086939"/>
                    </a:lnTo>
                    <a:lnTo>
                      <a:pt x="1448900" y="2087357"/>
                    </a:lnTo>
                    <a:lnTo>
                      <a:pt x="1448474" y="2087541"/>
                    </a:lnTo>
                    <a:close/>
                  </a:path>
                </a:pathLst>
              </a:custGeom>
              <a:solidFill>
                <a:srgbClr val="FF9945"/>
              </a:solidFill>
            </p:spPr>
            <p:txBody>
              <a:bodyPr wrap="square" lIns="0" tIns="0" rIns="0" bIns="0" rtlCol="0"/>
              <a:lstStyle/>
              <a:p>
                <a:endParaRPr/>
              </a:p>
            </p:txBody>
          </p:sp>
          <p:sp>
            <p:nvSpPr>
              <p:cNvPr id="177" name="object 177"/>
              <p:cNvSpPr/>
              <p:nvPr/>
            </p:nvSpPr>
            <p:spPr>
              <a:xfrm>
                <a:off x="15561296" y="8127307"/>
                <a:ext cx="1210310" cy="1174750"/>
              </a:xfrm>
              <a:custGeom>
                <a:avLst/>
                <a:gdLst/>
                <a:ahLst/>
                <a:cxnLst/>
                <a:rect l="l" t="t" r="r" b="b"/>
                <a:pathLst>
                  <a:path w="1210309" h="1174750">
                    <a:moveTo>
                      <a:pt x="341508" y="1128468"/>
                    </a:moveTo>
                    <a:lnTo>
                      <a:pt x="297106" y="1109178"/>
                    </a:lnTo>
                    <a:lnTo>
                      <a:pt x="255010" y="1086795"/>
                    </a:lnTo>
                    <a:lnTo>
                      <a:pt x="215364" y="1061116"/>
                    </a:lnTo>
                    <a:lnTo>
                      <a:pt x="178308" y="1031937"/>
                    </a:lnTo>
                    <a:lnTo>
                      <a:pt x="143985" y="999056"/>
                    </a:lnTo>
                    <a:lnTo>
                      <a:pt x="112535" y="962270"/>
                    </a:lnTo>
                    <a:lnTo>
                      <a:pt x="84101" y="921374"/>
                    </a:lnTo>
                    <a:lnTo>
                      <a:pt x="58825" y="876167"/>
                    </a:lnTo>
                    <a:lnTo>
                      <a:pt x="37475" y="828055"/>
                    </a:lnTo>
                    <a:lnTo>
                      <a:pt x="21085" y="779513"/>
                    </a:lnTo>
                    <a:lnTo>
                      <a:pt x="9486" y="730535"/>
                    </a:lnTo>
                    <a:lnTo>
                      <a:pt x="2514" y="681111"/>
                    </a:lnTo>
                    <a:lnTo>
                      <a:pt x="0" y="631233"/>
                    </a:lnTo>
                    <a:lnTo>
                      <a:pt x="1778" y="580894"/>
                    </a:lnTo>
                    <a:lnTo>
                      <a:pt x="7681" y="530084"/>
                    </a:lnTo>
                    <a:lnTo>
                      <a:pt x="17544" y="478797"/>
                    </a:lnTo>
                    <a:lnTo>
                      <a:pt x="29617" y="432119"/>
                    </a:lnTo>
                    <a:lnTo>
                      <a:pt x="44285" y="386888"/>
                    </a:lnTo>
                    <a:lnTo>
                      <a:pt x="61728" y="343203"/>
                    </a:lnTo>
                    <a:lnTo>
                      <a:pt x="82127" y="301159"/>
                    </a:lnTo>
                    <a:lnTo>
                      <a:pt x="105661" y="260852"/>
                    </a:lnTo>
                    <a:lnTo>
                      <a:pt x="132511" y="222380"/>
                    </a:lnTo>
                    <a:lnTo>
                      <a:pt x="162856" y="185838"/>
                    </a:lnTo>
                    <a:lnTo>
                      <a:pt x="196876" y="151324"/>
                    </a:lnTo>
                    <a:lnTo>
                      <a:pt x="232656" y="120470"/>
                    </a:lnTo>
                    <a:lnTo>
                      <a:pt x="270281" y="92981"/>
                    </a:lnTo>
                    <a:lnTo>
                      <a:pt x="309823" y="68966"/>
                    </a:lnTo>
                    <a:lnTo>
                      <a:pt x="351352" y="48533"/>
                    </a:lnTo>
                    <a:lnTo>
                      <a:pt x="394940" y="31789"/>
                    </a:lnTo>
                    <a:lnTo>
                      <a:pt x="440658" y="18843"/>
                    </a:lnTo>
                    <a:lnTo>
                      <a:pt x="493578" y="8373"/>
                    </a:lnTo>
                    <a:lnTo>
                      <a:pt x="546562" y="2013"/>
                    </a:lnTo>
                    <a:lnTo>
                      <a:pt x="599637" y="0"/>
                    </a:lnTo>
                    <a:lnTo>
                      <a:pt x="652832" y="2572"/>
                    </a:lnTo>
                    <a:lnTo>
                      <a:pt x="706174" y="9967"/>
                    </a:lnTo>
                    <a:lnTo>
                      <a:pt x="752400" y="20287"/>
                    </a:lnTo>
                    <a:lnTo>
                      <a:pt x="797487" y="33759"/>
                    </a:lnTo>
                    <a:lnTo>
                      <a:pt x="841534" y="50146"/>
                    </a:lnTo>
                    <a:lnTo>
                      <a:pt x="884639" y="69212"/>
                    </a:lnTo>
                    <a:lnTo>
                      <a:pt x="926898" y="90722"/>
                    </a:lnTo>
                    <a:lnTo>
                      <a:pt x="961927" y="110537"/>
                    </a:lnTo>
                    <a:lnTo>
                      <a:pt x="995547" y="132138"/>
                    </a:lnTo>
                    <a:lnTo>
                      <a:pt x="1027162" y="156437"/>
                    </a:lnTo>
                    <a:lnTo>
                      <a:pt x="1056176" y="184346"/>
                    </a:lnTo>
                    <a:lnTo>
                      <a:pt x="1088103" y="222472"/>
                    </a:lnTo>
                    <a:lnTo>
                      <a:pt x="1115962" y="262554"/>
                    </a:lnTo>
                    <a:lnTo>
                      <a:pt x="1139933" y="304493"/>
                    </a:lnTo>
                    <a:lnTo>
                      <a:pt x="1160198" y="348187"/>
                    </a:lnTo>
                    <a:lnTo>
                      <a:pt x="1176936" y="393536"/>
                    </a:lnTo>
                    <a:lnTo>
                      <a:pt x="1190328" y="440441"/>
                    </a:lnTo>
                    <a:lnTo>
                      <a:pt x="1200556" y="488800"/>
                    </a:lnTo>
                    <a:lnTo>
                      <a:pt x="1207592" y="540671"/>
                    </a:lnTo>
                    <a:lnTo>
                      <a:pt x="1210041" y="592600"/>
                    </a:lnTo>
                    <a:lnTo>
                      <a:pt x="1207580" y="644948"/>
                    </a:lnTo>
                    <a:lnTo>
                      <a:pt x="1199887" y="698077"/>
                    </a:lnTo>
                    <a:lnTo>
                      <a:pt x="1186638" y="752349"/>
                    </a:lnTo>
                    <a:lnTo>
                      <a:pt x="1167510" y="808125"/>
                    </a:lnTo>
                    <a:lnTo>
                      <a:pt x="1149422" y="849875"/>
                    </a:lnTo>
                    <a:lnTo>
                      <a:pt x="1126726" y="889841"/>
                    </a:lnTo>
                    <a:lnTo>
                      <a:pt x="1099806" y="928040"/>
                    </a:lnTo>
                    <a:lnTo>
                      <a:pt x="1069046" y="964491"/>
                    </a:lnTo>
                    <a:lnTo>
                      <a:pt x="1034829" y="999209"/>
                    </a:lnTo>
                    <a:lnTo>
                      <a:pt x="997541" y="1032213"/>
                    </a:lnTo>
                    <a:lnTo>
                      <a:pt x="957565" y="1063519"/>
                    </a:lnTo>
                    <a:lnTo>
                      <a:pt x="916425" y="1091796"/>
                    </a:lnTo>
                    <a:lnTo>
                      <a:pt x="873968" y="1116405"/>
                    </a:lnTo>
                    <a:lnTo>
                      <a:pt x="830016" y="1136959"/>
                    </a:lnTo>
                    <a:lnTo>
                      <a:pt x="784392" y="1153070"/>
                    </a:lnTo>
                    <a:lnTo>
                      <a:pt x="736919" y="1164352"/>
                    </a:lnTo>
                    <a:lnTo>
                      <a:pt x="687421" y="1170416"/>
                    </a:lnTo>
                    <a:lnTo>
                      <a:pt x="637066" y="1173296"/>
                    </a:lnTo>
                    <a:lnTo>
                      <a:pt x="586731" y="1174611"/>
                    </a:lnTo>
                    <a:lnTo>
                      <a:pt x="536498" y="1173302"/>
                    </a:lnTo>
                    <a:lnTo>
                      <a:pt x="486449" y="1168311"/>
                    </a:lnTo>
                    <a:lnTo>
                      <a:pt x="436666" y="1158580"/>
                    </a:lnTo>
                    <a:lnTo>
                      <a:pt x="388075" y="1144867"/>
                    </a:lnTo>
                    <a:lnTo>
                      <a:pt x="341508" y="1128468"/>
                    </a:lnTo>
                    <a:close/>
                  </a:path>
                </a:pathLst>
              </a:custGeom>
              <a:solidFill>
                <a:srgbClr val="FFD558"/>
              </a:solidFill>
            </p:spPr>
            <p:txBody>
              <a:bodyPr wrap="square" lIns="0" tIns="0" rIns="0" bIns="0" rtlCol="0"/>
              <a:lstStyle/>
              <a:p>
                <a:endParaRPr dirty="0"/>
              </a:p>
            </p:txBody>
          </p:sp>
        </p:grpSp>
        <p:sp>
          <p:nvSpPr>
            <p:cNvPr id="178" name="object 178"/>
            <p:cNvSpPr/>
            <p:nvPr/>
          </p:nvSpPr>
          <p:spPr>
            <a:xfrm>
              <a:off x="19295412" y="6988311"/>
              <a:ext cx="708025" cy="492125"/>
            </a:xfrm>
            <a:custGeom>
              <a:avLst/>
              <a:gdLst/>
              <a:ahLst/>
              <a:cxnLst/>
              <a:rect l="l" t="t" r="r" b="b"/>
              <a:pathLst>
                <a:path w="708025" h="492125">
                  <a:moveTo>
                    <a:pt x="444293" y="197082"/>
                  </a:moveTo>
                  <a:lnTo>
                    <a:pt x="423505" y="183457"/>
                  </a:lnTo>
                  <a:lnTo>
                    <a:pt x="410034" y="164296"/>
                  </a:lnTo>
                  <a:lnTo>
                    <a:pt x="404881" y="141838"/>
                  </a:lnTo>
                  <a:lnTo>
                    <a:pt x="409049" y="118321"/>
                  </a:lnTo>
                  <a:lnTo>
                    <a:pt x="421694" y="97904"/>
                  </a:lnTo>
                  <a:lnTo>
                    <a:pt x="439652" y="84473"/>
                  </a:lnTo>
                  <a:lnTo>
                    <a:pt x="460759" y="79072"/>
                  </a:lnTo>
                  <a:lnTo>
                    <a:pt x="482847" y="82745"/>
                  </a:lnTo>
                  <a:lnTo>
                    <a:pt x="501289" y="95267"/>
                  </a:lnTo>
                  <a:lnTo>
                    <a:pt x="514403" y="114233"/>
                  </a:lnTo>
                  <a:lnTo>
                    <a:pt x="520394" y="135836"/>
                  </a:lnTo>
                  <a:lnTo>
                    <a:pt x="517471" y="156269"/>
                  </a:lnTo>
                  <a:lnTo>
                    <a:pt x="503426" y="179689"/>
                  </a:lnTo>
                  <a:lnTo>
                    <a:pt x="485651" y="194798"/>
                  </a:lnTo>
                  <a:lnTo>
                    <a:pt x="465492" y="200845"/>
                  </a:lnTo>
                  <a:lnTo>
                    <a:pt x="444293" y="197082"/>
                  </a:lnTo>
                  <a:close/>
                </a:path>
                <a:path w="708025" h="492125">
                  <a:moveTo>
                    <a:pt x="142044" y="118636"/>
                  </a:moveTo>
                  <a:lnTo>
                    <a:pt x="123549" y="106710"/>
                  </a:lnTo>
                  <a:lnTo>
                    <a:pt x="113152" y="89559"/>
                  </a:lnTo>
                  <a:lnTo>
                    <a:pt x="111003" y="67652"/>
                  </a:lnTo>
                  <a:lnTo>
                    <a:pt x="117252" y="41456"/>
                  </a:lnTo>
                  <a:lnTo>
                    <a:pt x="129970" y="19197"/>
                  </a:lnTo>
                  <a:lnTo>
                    <a:pt x="147753" y="5162"/>
                  </a:lnTo>
                  <a:lnTo>
                    <a:pt x="169271" y="0"/>
                  </a:lnTo>
                  <a:lnTo>
                    <a:pt x="193193" y="4360"/>
                  </a:lnTo>
                  <a:lnTo>
                    <a:pt x="211802" y="16137"/>
                  </a:lnTo>
                  <a:lnTo>
                    <a:pt x="223534" y="33672"/>
                  </a:lnTo>
                  <a:lnTo>
                    <a:pt x="227584" y="54984"/>
                  </a:lnTo>
                  <a:lnTo>
                    <a:pt x="223150" y="78098"/>
                  </a:lnTo>
                  <a:lnTo>
                    <a:pt x="209264" y="100275"/>
                  </a:lnTo>
                  <a:lnTo>
                    <a:pt x="188986" y="115490"/>
                  </a:lnTo>
                  <a:lnTo>
                    <a:pt x="165513" y="122143"/>
                  </a:lnTo>
                  <a:lnTo>
                    <a:pt x="142044" y="118636"/>
                  </a:lnTo>
                  <a:close/>
                </a:path>
                <a:path w="708025" h="492125">
                  <a:moveTo>
                    <a:pt x="449728" y="474930"/>
                  </a:moveTo>
                  <a:lnTo>
                    <a:pt x="230267" y="390179"/>
                  </a:lnTo>
                  <a:lnTo>
                    <a:pt x="274389" y="401165"/>
                  </a:lnTo>
                  <a:lnTo>
                    <a:pt x="320790" y="406230"/>
                  </a:lnTo>
                  <a:lnTo>
                    <a:pt x="369346" y="405511"/>
                  </a:lnTo>
                  <a:lnTo>
                    <a:pt x="418290" y="398586"/>
                  </a:lnTo>
                  <a:lnTo>
                    <a:pt x="464367" y="385321"/>
                  </a:lnTo>
                  <a:lnTo>
                    <a:pt x="507657" y="366114"/>
                  </a:lnTo>
                  <a:lnTo>
                    <a:pt x="548241" y="341362"/>
                  </a:lnTo>
                  <a:lnTo>
                    <a:pt x="586197" y="311462"/>
                  </a:lnTo>
                  <a:lnTo>
                    <a:pt x="621606" y="276810"/>
                  </a:lnTo>
                  <a:lnTo>
                    <a:pt x="648931" y="245112"/>
                  </a:lnTo>
                  <a:lnTo>
                    <a:pt x="658171" y="234665"/>
                  </a:lnTo>
                  <a:lnTo>
                    <a:pt x="666292" y="227151"/>
                  </a:lnTo>
                  <a:lnTo>
                    <a:pt x="675348" y="222062"/>
                  </a:lnTo>
                  <a:lnTo>
                    <a:pt x="685197" y="220699"/>
                  </a:lnTo>
                  <a:lnTo>
                    <a:pt x="695697" y="224363"/>
                  </a:lnTo>
                  <a:lnTo>
                    <a:pt x="704309" y="232450"/>
                  </a:lnTo>
                  <a:lnTo>
                    <a:pt x="707771" y="242176"/>
                  </a:lnTo>
                  <a:lnTo>
                    <a:pt x="707078" y="252935"/>
                  </a:lnTo>
                  <a:lnTo>
                    <a:pt x="684471" y="299352"/>
                  </a:lnTo>
                  <a:lnTo>
                    <a:pt x="661927" y="331710"/>
                  </a:lnTo>
                  <a:lnTo>
                    <a:pt x="635985" y="361348"/>
                  </a:lnTo>
                  <a:lnTo>
                    <a:pt x="607038" y="388424"/>
                  </a:lnTo>
                  <a:lnTo>
                    <a:pt x="564287" y="421066"/>
                  </a:lnTo>
                  <a:lnTo>
                    <a:pt x="519702" y="447620"/>
                  </a:lnTo>
                  <a:lnTo>
                    <a:pt x="473282" y="468015"/>
                  </a:lnTo>
                  <a:lnTo>
                    <a:pt x="449728" y="474930"/>
                  </a:lnTo>
                  <a:close/>
                </a:path>
                <a:path w="708025" h="492125">
                  <a:moveTo>
                    <a:pt x="183384" y="463503"/>
                  </a:moveTo>
                  <a:lnTo>
                    <a:pt x="134785" y="440746"/>
                  </a:lnTo>
                  <a:lnTo>
                    <a:pt x="91036" y="411541"/>
                  </a:lnTo>
                  <a:lnTo>
                    <a:pt x="51181" y="377180"/>
                  </a:lnTo>
                  <a:lnTo>
                    <a:pt x="14262" y="338955"/>
                  </a:lnTo>
                  <a:lnTo>
                    <a:pt x="0" y="304569"/>
                  </a:lnTo>
                  <a:lnTo>
                    <a:pt x="3444" y="288313"/>
                  </a:lnTo>
                  <a:lnTo>
                    <a:pt x="13582" y="275044"/>
                  </a:lnTo>
                  <a:lnTo>
                    <a:pt x="29383" y="266549"/>
                  </a:lnTo>
                  <a:lnTo>
                    <a:pt x="46686" y="265255"/>
                  </a:lnTo>
                  <a:lnTo>
                    <a:pt x="63800" y="271160"/>
                  </a:lnTo>
                  <a:lnTo>
                    <a:pt x="79033" y="284259"/>
                  </a:lnTo>
                  <a:lnTo>
                    <a:pt x="112807" y="320312"/>
                  </a:lnTo>
                  <a:lnTo>
                    <a:pt x="149352" y="349890"/>
                  </a:lnTo>
                  <a:lnTo>
                    <a:pt x="188547" y="373133"/>
                  </a:lnTo>
                  <a:lnTo>
                    <a:pt x="230267" y="390179"/>
                  </a:lnTo>
                  <a:lnTo>
                    <a:pt x="449728" y="474930"/>
                  </a:lnTo>
                  <a:lnTo>
                    <a:pt x="425026" y="482181"/>
                  </a:lnTo>
                  <a:lnTo>
                    <a:pt x="374933" y="490046"/>
                  </a:lnTo>
                  <a:lnTo>
                    <a:pt x="323000" y="491540"/>
                  </a:lnTo>
                  <a:lnTo>
                    <a:pt x="269227" y="486591"/>
                  </a:lnTo>
                  <a:lnTo>
                    <a:pt x="264830" y="485932"/>
                  </a:lnTo>
                  <a:lnTo>
                    <a:pt x="260304" y="485717"/>
                  </a:lnTo>
                  <a:lnTo>
                    <a:pt x="183384" y="463503"/>
                  </a:lnTo>
                  <a:close/>
                </a:path>
              </a:pathLst>
            </a:custGeom>
            <a:solidFill>
              <a:srgbClr val="000000"/>
            </a:solidFill>
          </p:spPr>
          <p:txBody>
            <a:bodyPr wrap="square" lIns="0" tIns="0" rIns="0" bIns="0" rtlCol="0"/>
            <a:lstStyle/>
            <a:p>
              <a:endParaRPr/>
            </a:p>
          </p:txBody>
        </p:sp>
      </p:grpSp>
    </p:spTree>
    <p:extLst>
      <p:ext uri="{BB962C8B-B14F-4D97-AF65-F5344CB8AC3E}">
        <p14:creationId xmlns:p14="http://schemas.microsoft.com/office/powerpoint/2010/main" val="4742469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7286625" y="0"/>
            <a:ext cx="11001375" cy="10287000"/>
          </a:xfrm>
          <a:custGeom>
            <a:avLst/>
            <a:gdLst/>
            <a:ahLst/>
            <a:cxnLst/>
            <a:rect l="l" t="t" r="r" b="b"/>
            <a:pathLst>
              <a:path w="11001375" h="10287000">
                <a:moveTo>
                  <a:pt x="0" y="10286999"/>
                </a:moveTo>
                <a:lnTo>
                  <a:pt x="11001374" y="10286999"/>
                </a:lnTo>
                <a:lnTo>
                  <a:pt x="11001374" y="0"/>
                </a:lnTo>
                <a:lnTo>
                  <a:pt x="0" y="0"/>
                </a:lnTo>
                <a:lnTo>
                  <a:pt x="0" y="10286999"/>
                </a:lnTo>
                <a:close/>
              </a:path>
            </a:pathLst>
          </a:custGeom>
          <a:solidFill>
            <a:srgbClr val="FFF9E7"/>
          </a:solidFill>
        </p:spPr>
        <p:txBody>
          <a:bodyPr wrap="square" lIns="0" tIns="0" rIns="0" bIns="0" rtlCol="0"/>
          <a:lstStyle/>
          <a:p>
            <a:endParaRPr/>
          </a:p>
        </p:txBody>
      </p:sp>
      <p:sp>
        <p:nvSpPr>
          <p:cNvPr id="3" name="object 3">
            <a:extLst>
              <a:ext uri="{C183D7F6-B498-43B3-948B-1728B52AA6E4}">
                <adec:decorative xmlns:adec="http://schemas.microsoft.com/office/drawing/2017/decorative" val="1"/>
              </a:ext>
            </a:extLst>
          </p:cNvPr>
          <p:cNvSpPr/>
          <p:nvPr/>
        </p:nvSpPr>
        <p:spPr>
          <a:xfrm>
            <a:off x="0" y="0"/>
            <a:ext cx="7286625" cy="10287000"/>
          </a:xfrm>
          <a:custGeom>
            <a:avLst/>
            <a:gdLst/>
            <a:ahLst/>
            <a:cxnLst/>
            <a:rect l="l" t="t" r="r" b="b"/>
            <a:pathLst>
              <a:path w="7286625" h="10287000">
                <a:moveTo>
                  <a:pt x="0" y="0"/>
                </a:moveTo>
                <a:lnTo>
                  <a:pt x="7286624" y="0"/>
                </a:lnTo>
                <a:lnTo>
                  <a:pt x="7286624" y="10286999"/>
                </a:lnTo>
                <a:lnTo>
                  <a:pt x="0" y="10286999"/>
                </a:lnTo>
                <a:lnTo>
                  <a:pt x="0" y="0"/>
                </a:lnTo>
                <a:close/>
              </a:path>
            </a:pathLst>
          </a:custGeom>
          <a:solidFill>
            <a:srgbClr val="FFD558"/>
          </a:solidFill>
        </p:spPr>
        <p:txBody>
          <a:bodyPr wrap="square" lIns="0" tIns="0" rIns="0" bIns="0" rtlCol="0"/>
          <a:lstStyle/>
          <a:p>
            <a:endParaRPr/>
          </a:p>
        </p:txBody>
      </p:sp>
      <p:sp>
        <p:nvSpPr>
          <p:cNvPr id="16" name="Title 15" descr="Sun with text that says free summer meals for kids and teens&#10;">
            <a:extLst>
              <a:ext uri="{FF2B5EF4-FFF2-40B4-BE49-F238E27FC236}">
                <a16:creationId xmlns:a16="http://schemas.microsoft.com/office/drawing/2014/main" id="{2FAAF538-06CA-CB40-0E87-43F7644E8A0B}"/>
              </a:ext>
            </a:extLst>
          </p:cNvPr>
          <p:cNvSpPr>
            <a:spLocks noGrp="1"/>
          </p:cNvSpPr>
          <p:nvPr>
            <p:ph type="title"/>
          </p:nvPr>
        </p:nvSpPr>
        <p:spPr>
          <a:xfrm>
            <a:off x="1407331" y="2039375"/>
            <a:ext cx="4471961" cy="2215991"/>
          </a:xfrm>
        </p:spPr>
        <p:txBody>
          <a:bodyPr/>
          <a:lstStyle/>
          <a:p>
            <a:r>
              <a:rPr lang="en-US" sz="7200" dirty="0">
                <a:solidFill>
                  <a:schemeClr val="tx1"/>
                </a:solidFill>
              </a:rPr>
              <a:t>Questions?</a:t>
            </a:r>
            <a:br>
              <a:rPr lang="en-US" sz="7200" dirty="0">
                <a:solidFill>
                  <a:schemeClr val="tx1"/>
                </a:solidFill>
              </a:rPr>
            </a:br>
            <a:endParaRPr lang="en-US" sz="7200" dirty="0">
              <a:solidFill>
                <a:schemeClr val="tx1"/>
              </a:solidFill>
            </a:endParaRPr>
          </a:p>
        </p:txBody>
      </p:sp>
      <p:sp>
        <p:nvSpPr>
          <p:cNvPr id="17" name="Content Placeholder 2" descr="Sun with text that says free summer meals for kids and teens&#10;">
            <a:extLst>
              <a:ext uri="{FF2B5EF4-FFF2-40B4-BE49-F238E27FC236}">
                <a16:creationId xmlns:a16="http://schemas.microsoft.com/office/drawing/2014/main" id="{A08976A9-7506-BFDD-5E5E-E22F069C30DB}"/>
              </a:ext>
            </a:extLst>
          </p:cNvPr>
          <p:cNvSpPr txBox="1">
            <a:spLocks/>
          </p:cNvSpPr>
          <p:nvPr/>
        </p:nvSpPr>
        <p:spPr>
          <a:xfrm>
            <a:off x="1274218" y="4255366"/>
            <a:ext cx="4471960" cy="3856229"/>
          </a:xfrm>
          <a:prstGeom prst="rect">
            <a:avLst/>
          </a:prstGeom>
        </p:spPr>
        <p:txBody>
          <a:bodyPr wrap="square" lIns="0" tIns="0" rIns="0" bIns="0" anchor="t">
            <a:normAutofit/>
          </a:bodyPr>
          <a:lstStyle>
            <a:lvl1pPr marL="0">
              <a:defRPr sz="13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US" sz="1600" kern="0" dirty="0">
              <a:solidFill>
                <a:srgbClr val="FFFFFF"/>
              </a:solidFill>
              <a:hlinkClick r:id="rId2">
                <a:extLst>
                  <a:ext uri="{A12FA001-AC4F-418D-AE19-62706E023703}">
                    <ahyp:hlinkClr xmlns:ahyp="http://schemas.microsoft.com/office/drawing/2018/hyperlinkcolor" val="tx"/>
                  </a:ext>
                </a:extLst>
              </a:hlinkClick>
            </a:endParaRPr>
          </a:p>
          <a:p>
            <a:endParaRPr lang="en-US" sz="1600" kern="0" dirty="0">
              <a:solidFill>
                <a:srgbClr val="FFFFFF"/>
              </a:solidFill>
              <a:hlinkClick r:id="rId2">
                <a:extLst>
                  <a:ext uri="{A12FA001-AC4F-418D-AE19-62706E023703}">
                    <ahyp:hlinkClr xmlns:ahyp="http://schemas.microsoft.com/office/drawing/2018/hyperlinkcolor" val="tx"/>
                  </a:ext>
                </a:extLst>
              </a:hlinkClick>
            </a:endParaRPr>
          </a:p>
          <a:p>
            <a:endParaRPr lang="en-US" sz="1600" kern="0" dirty="0">
              <a:solidFill>
                <a:srgbClr val="FFFFFF"/>
              </a:solidFill>
              <a:hlinkClick r:id="rId2">
                <a:extLst>
                  <a:ext uri="{A12FA001-AC4F-418D-AE19-62706E023703}">
                    <ahyp:hlinkClr xmlns:ahyp="http://schemas.microsoft.com/office/drawing/2018/hyperlinkcolor" val="tx"/>
                  </a:ext>
                </a:extLst>
              </a:hlinkClick>
            </a:endParaRPr>
          </a:p>
          <a:p>
            <a:r>
              <a:rPr lang="en-US" sz="4000" kern="0" dirty="0">
                <a:latin typeface="+mj-lt"/>
                <a:hlinkClick r:id="rId2">
                  <a:extLst>
                    <a:ext uri="{A12FA001-AC4F-418D-AE19-62706E023703}">
                      <ahyp:hlinkClr xmlns:ahyp="http://schemas.microsoft.com/office/drawing/2018/hyperlinkcolor" val="tx"/>
                    </a:ext>
                  </a:extLst>
                </a:hlinkClick>
              </a:rPr>
              <a:t>CNSFSP@NYSED.GOV</a:t>
            </a:r>
            <a:endParaRPr lang="en-US" sz="4000" kern="0" dirty="0">
              <a:latin typeface="+mj-lt"/>
            </a:endParaRPr>
          </a:p>
          <a:p>
            <a:endParaRPr lang="en-US" sz="1600" kern="0" dirty="0">
              <a:solidFill>
                <a:srgbClr val="FFFFFF"/>
              </a:solidFill>
            </a:endParaRPr>
          </a:p>
        </p:txBody>
      </p:sp>
      <p:pic>
        <p:nvPicPr>
          <p:cNvPr id="18" name="Picture 2" descr="Sun with text that says free summer meals for kids and teens&#10;">
            <a:extLst>
              <a:ext uri="{FF2B5EF4-FFF2-40B4-BE49-F238E27FC236}">
                <a16:creationId xmlns:a16="http://schemas.microsoft.com/office/drawing/2014/main" id="{6D39B408-EEC5-F5FD-3BE0-18C09837BED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77234" y="1668326"/>
            <a:ext cx="10282166" cy="69503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object 3">
            <a:extLst>
              <a:ext uri="{FF2B5EF4-FFF2-40B4-BE49-F238E27FC236}">
                <a16:creationId xmlns:a16="http://schemas.microsoft.com/office/drawing/2014/main" id="{465AD015-0BEB-5FA1-EE14-25BFD4BDD86E}"/>
              </a:ext>
              <a:ext uri="{C183D7F6-B498-43B3-948B-1728B52AA6E4}">
                <adec:decorative xmlns:adec="http://schemas.microsoft.com/office/drawing/2017/decorative" val="1"/>
              </a:ext>
            </a:extLst>
          </p:cNvPr>
          <p:cNvSpPr/>
          <p:nvPr/>
        </p:nvSpPr>
        <p:spPr>
          <a:xfrm>
            <a:off x="0" y="0"/>
            <a:ext cx="18288000" cy="1533525"/>
          </a:xfrm>
          <a:custGeom>
            <a:avLst/>
            <a:gdLst/>
            <a:ahLst/>
            <a:cxnLst/>
            <a:rect l="l" t="t" r="r" b="b"/>
            <a:pathLst>
              <a:path w="18288000" h="1533525">
                <a:moveTo>
                  <a:pt x="0" y="0"/>
                </a:moveTo>
                <a:lnTo>
                  <a:pt x="18287999" y="0"/>
                </a:lnTo>
                <a:lnTo>
                  <a:pt x="18287999" y="1533524"/>
                </a:lnTo>
                <a:lnTo>
                  <a:pt x="0" y="1533524"/>
                </a:lnTo>
                <a:lnTo>
                  <a:pt x="0" y="0"/>
                </a:lnTo>
                <a:close/>
              </a:path>
            </a:pathLst>
          </a:custGeom>
          <a:solidFill>
            <a:srgbClr val="FFD558"/>
          </a:solidFill>
        </p:spPr>
        <p:txBody>
          <a:bodyPr wrap="square" lIns="0" tIns="0" rIns="0" bIns="0" rtlCol="0"/>
          <a:lstStyle/>
          <a:p>
            <a:endParaRPr dirty="0"/>
          </a:p>
        </p:txBody>
      </p:sp>
      <p:sp>
        <p:nvSpPr>
          <p:cNvPr id="30" name="object 30">
            <a:extLst>
              <a:ext uri="{C183D7F6-B498-43B3-948B-1728B52AA6E4}">
                <adec:decorative xmlns:adec="http://schemas.microsoft.com/office/drawing/2017/decorative" val="1"/>
              </a:ext>
            </a:extLst>
          </p:cNvPr>
          <p:cNvSpPr/>
          <p:nvPr/>
        </p:nvSpPr>
        <p:spPr>
          <a:xfrm>
            <a:off x="11841533" y="1758967"/>
            <a:ext cx="28575" cy="19685"/>
          </a:xfrm>
          <a:custGeom>
            <a:avLst/>
            <a:gdLst/>
            <a:ahLst/>
            <a:cxnLst/>
            <a:rect l="l" t="t" r="r" b="b"/>
            <a:pathLst>
              <a:path w="28575" h="19685">
                <a:moveTo>
                  <a:pt x="28574" y="19082"/>
                </a:moveTo>
                <a:lnTo>
                  <a:pt x="0" y="18970"/>
                </a:lnTo>
                <a:lnTo>
                  <a:pt x="14361" y="0"/>
                </a:lnTo>
                <a:lnTo>
                  <a:pt x="28574" y="19082"/>
                </a:lnTo>
                <a:close/>
              </a:path>
            </a:pathLst>
          </a:custGeom>
          <a:solidFill>
            <a:srgbClr val="000000"/>
          </a:solidFill>
        </p:spPr>
        <p:txBody>
          <a:bodyPr wrap="square" lIns="0" tIns="0" rIns="0" bIns="0" rtlCol="0"/>
          <a:lstStyle/>
          <a:p>
            <a:endParaRPr/>
          </a:p>
        </p:txBody>
      </p:sp>
      <p:sp>
        <p:nvSpPr>
          <p:cNvPr id="33" name="object 33">
            <a:extLst>
              <a:ext uri="{C183D7F6-B498-43B3-948B-1728B52AA6E4}">
                <adec:decorative xmlns:adec="http://schemas.microsoft.com/office/drawing/2017/decorative" val="1"/>
              </a:ext>
            </a:extLst>
          </p:cNvPr>
          <p:cNvSpPr/>
          <p:nvPr/>
        </p:nvSpPr>
        <p:spPr>
          <a:xfrm>
            <a:off x="13917596" y="2906774"/>
            <a:ext cx="19685" cy="28575"/>
          </a:xfrm>
          <a:custGeom>
            <a:avLst/>
            <a:gdLst/>
            <a:ahLst/>
            <a:cxnLst/>
            <a:rect l="l" t="t" r="r" b="b"/>
            <a:pathLst>
              <a:path w="19684" h="28575">
                <a:moveTo>
                  <a:pt x="442" y="28571"/>
                </a:moveTo>
                <a:lnTo>
                  <a:pt x="0" y="0"/>
                </a:lnTo>
                <a:lnTo>
                  <a:pt x="19334" y="13989"/>
                </a:lnTo>
                <a:lnTo>
                  <a:pt x="442" y="28571"/>
                </a:lnTo>
                <a:close/>
              </a:path>
            </a:pathLst>
          </a:custGeom>
          <a:solidFill>
            <a:srgbClr val="000000"/>
          </a:solidFill>
        </p:spPr>
        <p:txBody>
          <a:bodyPr wrap="square" lIns="0" tIns="0" rIns="0" bIns="0" rtlCol="0"/>
          <a:lstStyle/>
          <a:p>
            <a:endParaRPr/>
          </a:p>
        </p:txBody>
      </p:sp>
      <p:sp>
        <p:nvSpPr>
          <p:cNvPr id="37" name="object 37">
            <a:extLst>
              <a:ext uri="{C183D7F6-B498-43B3-948B-1728B52AA6E4}">
                <adec:decorative xmlns:adec="http://schemas.microsoft.com/office/drawing/2017/decorative" val="1"/>
              </a:ext>
            </a:extLst>
          </p:cNvPr>
          <p:cNvSpPr/>
          <p:nvPr/>
        </p:nvSpPr>
        <p:spPr>
          <a:xfrm>
            <a:off x="7199252" y="6980494"/>
            <a:ext cx="19685" cy="28575"/>
          </a:xfrm>
          <a:custGeom>
            <a:avLst/>
            <a:gdLst/>
            <a:ahLst/>
            <a:cxnLst/>
            <a:rect l="l" t="t" r="r" b="b"/>
            <a:pathLst>
              <a:path w="19684" h="28575">
                <a:moveTo>
                  <a:pt x="18922" y="0"/>
                </a:moveTo>
                <a:lnTo>
                  <a:pt x="19133" y="28574"/>
                </a:lnTo>
                <a:lnTo>
                  <a:pt x="0" y="14427"/>
                </a:lnTo>
                <a:lnTo>
                  <a:pt x="18922" y="0"/>
                </a:lnTo>
                <a:close/>
              </a:path>
            </a:pathLst>
          </a:custGeom>
          <a:solidFill>
            <a:srgbClr val="000000"/>
          </a:solidFill>
        </p:spPr>
        <p:txBody>
          <a:bodyPr wrap="square" lIns="0" tIns="0" rIns="0" bIns="0" rtlCol="0"/>
          <a:lstStyle/>
          <a:p>
            <a:endParaRPr/>
          </a:p>
        </p:txBody>
      </p:sp>
      <p:sp>
        <p:nvSpPr>
          <p:cNvPr id="41" name="object 41">
            <a:extLst>
              <a:ext uri="{C183D7F6-B498-43B3-948B-1728B52AA6E4}">
                <adec:decorative xmlns:adec="http://schemas.microsoft.com/office/drawing/2017/decorative" val="1"/>
              </a:ext>
            </a:extLst>
          </p:cNvPr>
          <p:cNvSpPr/>
          <p:nvPr/>
        </p:nvSpPr>
        <p:spPr>
          <a:xfrm>
            <a:off x="8981647" y="8472225"/>
            <a:ext cx="28575" cy="19685"/>
          </a:xfrm>
          <a:custGeom>
            <a:avLst/>
            <a:gdLst/>
            <a:ahLst/>
            <a:cxnLst/>
            <a:rect l="l" t="t" r="r" b="b"/>
            <a:pathLst>
              <a:path w="28575" h="19684">
                <a:moveTo>
                  <a:pt x="0" y="258"/>
                </a:moveTo>
                <a:lnTo>
                  <a:pt x="28573" y="0"/>
                </a:lnTo>
                <a:lnTo>
                  <a:pt x="14459" y="19214"/>
                </a:lnTo>
                <a:lnTo>
                  <a:pt x="0" y="258"/>
                </a:lnTo>
                <a:close/>
              </a:path>
            </a:pathLst>
          </a:custGeom>
          <a:solidFill>
            <a:srgbClr val="000000"/>
          </a:solidFill>
        </p:spPr>
        <p:txBody>
          <a:bodyPr wrap="square" lIns="0" tIns="0" rIns="0" bIns="0" rtlCol="0"/>
          <a:lstStyle/>
          <a:p>
            <a:endParaRPr/>
          </a:p>
        </p:txBody>
      </p:sp>
      <p:sp>
        <p:nvSpPr>
          <p:cNvPr id="46" name="object 46">
            <a:extLst>
              <a:ext uri="{C183D7F6-B498-43B3-948B-1728B52AA6E4}">
                <adec:decorative xmlns:adec="http://schemas.microsoft.com/office/drawing/2017/decorative" val="1"/>
              </a:ext>
            </a:extLst>
          </p:cNvPr>
          <p:cNvSpPr/>
          <p:nvPr/>
        </p:nvSpPr>
        <p:spPr>
          <a:xfrm>
            <a:off x="4278315" y="6977766"/>
            <a:ext cx="19685" cy="28575"/>
          </a:xfrm>
          <a:custGeom>
            <a:avLst/>
            <a:gdLst/>
            <a:ahLst/>
            <a:cxnLst/>
            <a:rect l="l" t="t" r="r" b="b"/>
            <a:pathLst>
              <a:path w="19685" h="28575">
                <a:moveTo>
                  <a:pt x="19222" y="0"/>
                </a:moveTo>
                <a:lnTo>
                  <a:pt x="18705" y="28570"/>
                </a:lnTo>
                <a:lnTo>
                  <a:pt x="0" y="13942"/>
                </a:lnTo>
                <a:lnTo>
                  <a:pt x="19222" y="0"/>
                </a:lnTo>
                <a:close/>
              </a:path>
            </a:pathLst>
          </a:custGeom>
          <a:solidFill>
            <a:srgbClr val="000000"/>
          </a:solidFill>
        </p:spPr>
        <p:txBody>
          <a:bodyPr wrap="square" lIns="0" tIns="0" rIns="0" bIns="0" rtlCol="0"/>
          <a:lstStyle/>
          <a:p>
            <a:endParaRPr/>
          </a:p>
        </p:txBody>
      </p:sp>
      <p:sp>
        <p:nvSpPr>
          <p:cNvPr id="49" name="object 49">
            <a:extLst>
              <a:ext uri="{C183D7F6-B498-43B3-948B-1728B52AA6E4}">
                <adec:decorative xmlns:adec="http://schemas.microsoft.com/office/drawing/2017/decorative" val="1"/>
              </a:ext>
            </a:extLst>
          </p:cNvPr>
          <p:cNvSpPr/>
          <p:nvPr/>
        </p:nvSpPr>
        <p:spPr>
          <a:xfrm>
            <a:off x="6044253" y="8408286"/>
            <a:ext cx="28575" cy="19685"/>
          </a:xfrm>
          <a:custGeom>
            <a:avLst/>
            <a:gdLst/>
            <a:ahLst/>
            <a:cxnLst/>
            <a:rect l="l" t="t" r="r" b="b"/>
            <a:pathLst>
              <a:path w="28575" h="19684">
                <a:moveTo>
                  <a:pt x="0" y="29"/>
                </a:moveTo>
                <a:lnTo>
                  <a:pt x="28574" y="0"/>
                </a:lnTo>
                <a:lnTo>
                  <a:pt x="14306" y="19110"/>
                </a:lnTo>
                <a:lnTo>
                  <a:pt x="0" y="29"/>
                </a:lnTo>
                <a:close/>
              </a:path>
            </a:pathLst>
          </a:custGeom>
          <a:solidFill>
            <a:srgbClr val="000000"/>
          </a:solidFill>
        </p:spPr>
        <p:txBody>
          <a:bodyPr wrap="square" lIns="0" tIns="0" rIns="0" bIns="0" rtlCol="0"/>
          <a:lstStyle/>
          <a:p>
            <a:endParaRPr/>
          </a:p>
        </p:txBody>
      </p:sp>
      <p:graphicFrame>
        <p:nvGraphicFramePr>
          <p:cNvPr id="57" name="Content Placeholder 2">
            <a:extLst>
              <a:ext uri="{FF2B5EF4-FFF2-40B4-BE49-F238E27FC236}">
                <a16:creationId xmlns:a16="http://schemas.microsoft.com/office/drawing/2014/main" id="{F345F8BE-A11B-93A1-D869-5DF07B210BC8}"/>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757346917"/>
              </p:ext>
            </p:extLst>
          </p:nvPr>
        </p:nvGraphicFramePr>
        <p:xfrm>
          <a:off x="1143000" y="1939940"/>
          <a:ext cx="7808573" cy="33035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8" name="Content Placeholder 3">
            <a:extLst>
              <a:ext uri="{FF2B5EF4-FFF2-40B4-BE49-F238E27FC236}">
                <a16:creationId xmlns:a16="http://schemas.microsoft.com/office/drawing/2014/main" id="{9A916ADA-C7C3-8709-44D1-9009D3080DC8}"/>
              </a:ext>
            </a:extLst>
          </p:cNvPr>
          <p:cNvGraphicFramePr>
            <a:graphicFrameLocks/>
          </p:cNvGraphicFramePr>
          <p:nvPr>
            <p:extLst>
              <p:ext uri="{D42A27DB-BD31-4B8C-83A1-F6EECF244321}">
                <p14:modId xmlns:p14="http://schemas.microsoft.com/office/powerpoint/2010/main" val="1265847232"/>
              </p:ext>
            </p:extLst>
          </p:nvPr>
        </p:nvGraphicFramePr>
        <p:xfrm>
          <a:off x="1143000" y="5087358"/>
          <a:ext cx="16335998" cy="4998720"/>
        </p:xfrm>
        <a:graphic>
          <a:graphicData uri="http://schemas.openxmlformats.org/drawingml/2006/table">
            <a:tbl>
              <a:tblPr firstRow="1" bandRow="1">
                <a:tableStyleId>{912C8C85-51F0-491E-9774-3900AFEF0FD7}</a:tableStyleId>
              </a:tblPr>
              <a:tblGrid>
                <a:gridCol w="4484391">
                  <a:extLst>
                    <a:ext uri="{9D8B030D-6E8A-4147-A177-3AD203B41FA5}">
                      <a16:colId xmlns:a16="http://schemas.microsoft.com/office/drawing/2014/main" val="20000"/>
                    </a:ext>
                  </a:extLst>
                </a:gridCol>
                <a:gridCol w="3683609">
                  <a:extLst>
                    <a:ext uri="{9D8B030D-6E8A-4147-A177-3AD203B41FA5}">
                      <a16:colId xmlns:a16="http://schemas.microsoft.com/office/drawing/2014/main" val="20001"/>
                    </a:ext>
                  </a:extLst>
                </a:gridCol>
                <a:gridCol w="4537776">
                  <a:extLst>
                    <a:ext uri="{9D8B030D-6E8A-4147-A177-3AD203B41FA5}">
                      <a16:colId xmlns:a16="http://schemas.microsoft.com/office/drawing/2014/main" val="20002"/>
                    </a:ext>
                  </a:extLst>
                </a:gridCol>
                <a:gridCol w="3630222">
                  <a:extLst>
                    <a:ext uri="{9D8B030D-6E8A-4147-A177-3AD203B41FA5}">
                      <a16:colId xmlns:a16="http://schemas.microsoft.com/office/drawing/2014/main" val="20003"/>
                    </a:ext>
                  </a:extLst>
                </a:gridCol>
              </a:tblGrid>
              <a:tr h="476200">
                <a:tc>
                  <a:txBody>
                    <a:bodyPr/>
                    <a:lstStyle/>
                    <a:p>
                      <a:endParaRPr lang="en-US" sz="2800" dirty="0">
                        <a:latin typeface="+mj-lt"/>
                        <a:cs typeface="Times New Roman" panose="02020603050405020304" pitchFamily="18" charset="0"/>
                      </a:endParaRPr>
                    </a:p>
                  </a:txBody>
                  <a:tcPr/>
                </a:tc>
                <a:tc>
                  <a:txBody>
                    <a:bodyPr/>
                    <a:lstStyle/>
                    <a:p>
                      <a:pPr algn="ctr"/>
                      <a:r>
                        <a:rPr lang="en-US" sz="3600" dirty="0">
                          <a:latin typeface="+mj-lt"/>
                        </a:rPr>
                        <a:t>Breakfast</a:t>
                      </a:r>
                      <a:endParaRPr lang="en-US" sz="3600" dirty="0">
                        <a:latin typeface="+mj-lt"/>
                        <a:cs typeface="Times New Roman" panose="02020603050405020304" pitchFamily="18" charset="0"/>
                      </a:endParaRPr>
                    </a:p>
                  </a:txBody>
                  <a:tcPr/>
                </a:tc>
                <a:tc>
                  <a:txBody>
                    <a:bodyPr/>
                    <a:lstStyle/>
                    <a:p>
                      <a:pPr algn="ctr"/>
                      <a:r>
                        <a:rPr lang="en-US" sz="3600" dirty="0">
                          <a:latin typeface="+mj-lt"/>
                        </a:rPr>
                        <a:t>Lunch/Supper</a:t>
                      </a:r>
                      <a:endParaRPr lang="en-US" sz="3600" dirty="0">
                        <a:latin typeface="+mj-lt"/>
                        <a:cs typeface="Times New Roman" panose="02020603050405020304" pitchFamily="18" charset="0"/>
                      </a:endParaRPr>
                    </a:p>
                  </a:txBody>
                  <a:tcPr/>
                </a:tc>
                <a:tc>
                  <a:txBody>
                    <a:bodyPr/>
                    <a:lstStyle/>
                    <a:p>
                      <a:pPr algn="ctr"/>
                      <a:r>
                        <a:rPr lang="en-US" sz="3600" dirty="0">
                          <a:latin typeface="+mj-lt"/>
                        </a:rPr>
                        <a:t>Snack</a:t>
                      </a:r>
                      <a:endParaRPr lang="en-US" sz="3600" dirty="0">
                        <a:latin typeface="+mj-lt"/>
                        <a:cs typeface="Times New Roman" panose="02020603050405020304" pitchFamily="18" charset="0"/>
                      </a:endParaRPr>
                    </a:p>
                  </a:txBody>
                  <a:tcPr/>
                </a:tc>
                <a:extLst>
                  <a:ext uri="{0D108BD9-81ED-4DB2-BD59-A6C34878D82A}">
                    <a16:rowId xmlns:a16="http://schemas.microsoft.com/office/drawing/2014/main" val="10000"/>
                  </a:ext>
                </a:extLst>
              </a:tr>
              <a:tr h="3122785">
                <a:tc>
                  <a:txBody>
                    <a:bodyPr/>
                    <a:lstStyle/>
                    <a:p>
                      <a:pPr algn="ctr"/>
                      <a:r>
                        <a:rPr lang="en-US" sz="2800" dirty="0">
                          <a:latin typeface="+mj-lt"/>
                        </a:rPr>
                        <a:t>Meat/Meat alt.</a:t>
                      </a:r>
                    </a:p>
                    <a:p>
                      <a:pPr algn="ctr"/>
                      <a:r>
                        <a:rPr lang="en-US" sz="2800" dirty="0">
                          <a:latin typeface="+mj-lt"/>
                        </a:rPr>
                        <a:t>Meat/Poultry/Fish</a:t>
                      </a:r>
                    </a:p>
                    <a:p>
                      <a:pPr algn="ctr"/>
                      <a:r>
                        <a:rPr lang="en-US" sz="2800" dirty="0">
                          <a:latin typeface="+mj-lt"/>
                        </a:rPr>
                        <a:t>Cheese</a:t>
                      </a:r>
                    </a:p>
                    <a:p>
                      <a:pPr algn="ctr"/>
                      <a:r>
                        <a:rPr lang="en-US" sz="2800" dirty="0">
                          <a:latin typeface="+mj-lt"/>
                        </a:rPr>
                        <a:t>Eggs</a:t>
                      </a:r>
                    </a:p>
                    <a:p>
                      <a:pPr algn="ctr"/>
                      <a:r>
                        <a:rPr lang="en-US" sz="2800" dirty="0">
                          <a:latin typeface="+mj-lt"/>
                        </a:rPr>
                        <a:t>Alternate</a:t>
                      </a:r>
                      <a:r>
                        <a:rPr lang="en-US" sz="2800" baseline="0" dirty="0">
                          <a:latin typeface="+mj-lt"/>
                        </a:rPr>
                        <a:t> Protein</a:t>
                      </a:r>
                    </a:p>
                    <a:p>
                      <a:pPr algn="ctr"/>
                      <a:r>
                        <a:rPr lang="en-US" sz="2800" baseline="0" dirty="0">
                          <a:latin typeface="+mj-lt"/>
                        </a:rPr>
                        <a:t>Cooked dry beans/peas</a:t>
                      </a:r>
                    </a:p>
                    <a:p>
                      <a:pPr algn="ctr"/>
                      <a:endParaRPr lang="en-US" sz="2800" baseline="0" dirty="0">
                        <a:latin typeface="+mj-lt"/>
                      </a:endParaRPr>
                    </a:p>
                    <a:p>
                      <a:pPr algn="ctr"/>
                      <a:r>
                        <a:rPr lang="en-US" sz="2800" baseline="0" dirty="0">
                          <a:latin typeface="+mj-lt"/>
                        </a:rPr>
                        <a:t>Peanut/Nut Butter</a:t>
                      </a:r>
                    </a:p>
                    <a:p>
                      <a:pPr algn="ctr"/>
                      <a:r>
                        <a:rPr lang="en-US" sz="2800" baseline="0" dirty="0">
                          <a:latin typeface="+mj-lt"/>
                        </a:rPr>
                        <a:t>Nuts/Seeds</a:t>
                      </a:r>
                    </a:p>
                    <a:p>
                      <a:pPr algn="ctr"/>
                      <a:r>
                        <a:rPr lang="en-US" sz="2800" baseline="0" dirty="0">
                          <a:latin typeface="+mj-lt"/>
                        </a:rPr>
                        <a:t>Yogurt</a:t>
                      </a:r>
                      <a:endParaRPr lang="en-US" sz="2800" b="1" dirty="0">
                        <a:latin typeface="+mj-lt"/>
                        <a:cs typeface="Times New Roman" panose="02020603050405020304" pitchFamily="18" charset="0"/>
                      </a:endParaRPr>
                    </a:p>
                  </a:txBody>
                  <a:tcPr/>
                </a:tc>
                <a:tc>
                  <a:txBody>
                    <a:bodyPr/>
                    <a:lstStyle/>
                    <a:p>
                      <a:pPr algn="ctr"/>
                      <a:r>
                        <a:rPr lang="en-US" sz="2800" dirty="0">
                          <a:latin typeface="+mj-lt"/>
                        </a:rPr>
                        <a:t>Not Required</a:t>
                      </a:r>
                    </a:p>
                    <a:p>
                      <a:pPr algn="ctr"/>
                      <a:r>
                        <a:rPr lang="en-US" sz="2800" dirty="0">
                          <a:latin typeface="+mj-lt"/>
                        </a:rPr>
                        <a:t>1 oz.</a:t>
                      </a:r>
                    </a:p>
                    <a:p>
                      <a:pPr algn="ctr"/>
                      <a:r>
                        <a:rPr lang="en-US" sz="2800" dirty="0">
                          <a:latin typeface="+mj-lt"/>
                        </a:rPr>
                        <a:t>1oz.</a:t>
                      </a:r>
                    </a:p>
                    <a:p>
                      <a:pPr algn="ctr"/>
                      <a:r>
                        <a:rPr lang="en-US" sz="2800" dirty="0">
                          <a:latin typeface="+mj-lt"/>
                        </a:rPr>
                        <a:t>½ large egg</a:t>
                      </a:r>
                    </a:p>
                    <a:p>
                      <a:pPr algn="ctr"/>
                      <a:r>
                        <a:rPr lang="en-US" sz="2800" dirty="0">
                          <a:latin typeface="+mj-lt"/>
                        </a:rPr>
                        <a:t>1 oz.</a:t>
                      </a:r>
                    </a:p>
                    <a:p>
                      <a:pPr algn="ctr"/>
                      <a:r>
                        <a:rPr lang="en-US" sz="2800" dirty="0">
                          <a:latin typeface="+mj-lt"/>
                        </a:rPr>
                        <a:t>¼ cup</a:t>
                      </a:r>
                    </a:p>
                    <a:p>
                      <a:pPr algn="ctr"/>
                      <a:endParaRPr lang="en-US" sz="2800" dirty="0">
                        <a:latin typeface="+mj-lt"/>
                      </a:endParaRPr>
                    </a:p>
                    <a:p>
                      <a:pPr algn="ctr"/>
                      <a:r>
                        <a:rPr lang="en-US" sz="2800" dirty="0">
                          <a:latin typeface="+mj-lt"/>
                        </a:rPr>
                        <a:t>2 Tbsp.</a:t>
                      </a:r>
                    </a:p>
                    <a:p>
                      <a:pPr algn="ctr"/>
                      <a:r>
                        <a:rPr lang="en-US" sz="2800" dirty="0">
                          <a:latin typeface="+mj-lt"/>
                        </a:rPr>
                        <a:t>1 oz.</a:t>
                      </a:r>
                    </a:p>
                    <a:p>
                      <a:pPr algn="ctr"/>
                      <a:r>
                        <a:rPr lang="en-US" sz="2800" dirty="0">
                          <a:latin typeface="+mj-lt"/>
                        </a:rPr>
                        <a:t>½ cup</a:t>
                      </a:r>
                      <a:endParaRPr lang="en-US" sz="2800" b="1" dirty="0">
                        <a:latin typeface="+mj-lt"/>
                        <a:cs typeface="Times New Roman" panose="02020603050405020304" pitchFamily="18" charset="0"/>
                      </a:endParaRPr>
                    </a:p>
                  </a:txBody>
                  <a:tcPr/>
                </a:tc>
                <a:tc>
                  <a:txBody>
                    <a:bodyPr/>
                    <a:lstStyle/>
                    <a:p>
                      <a:pPr algn="ctr"/>
                      <a:r>
                        <a:rPr lang="en-US" sz="2800" dirty="0">
                          <a:latin typeface="+mj-lt"/>
                        </a:rPr>
                        <a:t>Required</a:t>
                      </a:r>
                    </a:p>
                    <a:p>
                      <a:pPr algn="ctr"/>
                      <a:r>
                        <a:rPr lang="en-US" sz="2800" dirty="0">
                          <a:latin typeface="+mj-lt"/>
                        </a:rPr>
                        <a:t>2 oz.</a:t>
                      </a:r>
                    </a:p>
                    <a:p>
                      <a:pPr algn="ctr"/>
                      <a:r>
                        <a:rPr lang="en-US" sz="2800" dirty="0">
                          <a:latin typeface="+mj-lt"/>
                        </a:rPr>
                        <a:t>2</a:t>
                      </a:r>
                      <a:r>
                        <a:rPr lang="en-US" sz="2800" baseline="0" dirty="0">
                          <a:latin typeface="+mj-lt"/>
                        </a:rPr>
                        <a:t> </a:t>
                      </a:r>
                      <a:r>
                        <a:rPr lang="en-US" sz="2800" dirty="0">
                          <a:latin typeface="+mj-lt"/>
                        </a:rPr>
                        <a:t>oz.</a:t>
                      </a:r>
                    </a:p>
                    <a:p>
                      <a:pPr algn="ctr"/>
                      <a:r>
                        <a:rPr lang="en-US" sz="2800" dirty="0">
                          <a:latin typeface="+mj-lt"/>
                        </a:rPr>
                        <a:t>1 large egg</a:t>
                      </a:r>
                    </a:p>
                    <a:p>
                      <a:pPr algn="ctr"/>
                      <a:r>
                        <a:rPr lang="en-US" sz="2800" dirty="0">
                          <a:latin typeface="+mj-lt"/>
                        </a:rPr>
                        <a:t>2 oz.</a:t>
                      </a:r>
                    </a:p>
                    <a:p>
                      <a:pPr algn="ctr"/>
                      <a:r>
                        <a:rPr lang="en-US" sz="2800" dirty="0">
                          <a:latin typeface="+mj-lt"/>
                        </a:rPr>
                        <a:t>½</a:t>
                      </a:r>
                      <a:r>
                        <a:rPr lang="en-US" sz="2800" baseline="0" dirty="0">
                          <a:latin typeface="+mj-lt"/>
                        </a:rPr>
                        <a:t> </a:t>
                      </a:r>
                      <a:r>
                        <a:rPr lang="en-US" sz="2800" dirty="0">
                          <a:latin typeface="+mj-lt"/>
                        </a:rPr>
                        <a:t> cup</a:t>
                      </a:r>
                    </a:p>
                    <a:p>
                      <a:pPr algn="ctr"/>
                      <a:endParaRPr lang="en-US" sz="2800" dirty="0">
                        <a:latin typeface="+mj-lt"/>
                      </a:endParaRPr>
                    </a:p>
                    <a:p>
                      <a:pPr algn="ctr"/>
                      <a:r>
                        <a:rPr lang="en-US" sz="2800" dirty="0">
                          <a:latin typeface="+mj-lt"/>
                        </a:rPr>
                        <a:t>4Tbsp.</a:t>
                      </a:r>
                    </a:p>
                    <a:p>
                      <a:pPr algn="ctr"/>
                      <a:r>
                        <a:rPr lang="en-US" sz="2800" dirty="0">
                          <a:latin typeface="+mj-lt"/>
                        </a:rPr>
                        <a:t>1 oz. (50% of </a:t>
                      </a:r>
                      <a:r>
                        <a:rPr lang="en-US" sz="2800" dirty="0" err="1">
                          <a:latin typeface="+mj-lt"/>
                        </a:rPr>
                        <a:t>serv</a:t>
                      </a:r>
                      <a:r>
                        <a:rPr lang="en-US" sz="2800" dirty="0">
                          <a:latin typeface="+mj-lt"/>
                        </a:rPr>
                        <a:t>)</a:t>
                      </a:r>
                    </a:p>
                    <a:p>
                      <a:pPr algn="ctr"/>
                      <a:r>
                        <a:rPr lang="en-US" sz="2800" dirty="0">
                          <a:latin typeface="+mj-lt"/>
                        </a:rPr>
                        <a:t>1 cup</a:t>
                      </a:r>
                      <a:endParaRPr lang="en-US" sz="2800" b="1" dirty="0">
                        <a:latin typeface="+mj-lt"/>
                        <a:cs typeface="Times New Roman" panose="02020603050405020304" pitchFamily="18" charset="0"/>
                      </a:endParaRPr>
                    </a:p>
                  </a:txBody>
                  <a:tcPr/>
                </a:tc>
                <a:tc>
                  <a:txBody>
                    <a:bodyPr/>
                    <a:lstStyle/>
                    <a:p>
                      <a:pPr algn="ctr"/>
                      <a:r>
                        <a:rPr lang="en-US" sz="2800" dirty="0">
                          <a:latin typeface="+mj-lt"/>
                        </a:rPr>
                        <a:t>Not Required</a:t>
                      </a:r>
                    </a:p>
                    <a:p>
                      <a:pPr algn="ctr"/>
                      <a:r>
                        <a:rPr lang="en-US" sz="2800" dirty="0">
                          <a:latin typeface="+mj-lt"/>
                        </a:rPr>
                        <a:t>1 oz.</a:t>
                      </a:r>
                    </a:p>
                    <a:p>
                      <a:pPr algn="ctr"/>
                      <a:r>
                        <a:rPr lang="en-US" sz="2800" dirty="0">
                          <a:latin typeface="+mj-lt"/>
                        </a:rPr>
                        <a:t>1oz.</a:t>
                      </a:r>
                    </a:p>
                    <a:p>
                      <a:pPr algn="ctr"/>
                      <a:r>
                        <a:rPr lang="en-US" sz="2800" dirty="0">
                          <a:latin typeface="+mj-lt"/>
                        </a:rPr>
                        <a:t>½ large egg</a:t>
                      </a:r>
                    </a:p>
                    <a:p>
                      <a:pPr algn="ctr"/>
                      <a:r>
                        <a:rPr lang="en-US" sz="2800" dirty="0">
                          <a:latin typeface="+mj-lt"/>
                        </a:rPr>
                        <a:t>1 oz.</a:t>
                      </a:r>
                    </a:p>
                    <a:p>
                      <a:pPr algn="ctr"/>
                      <a:r>
                        <a:rPr lang="en-US" sz="2800" dirty="0">
                          <a:latin typeface="+mj-lt"/>
                        </a:rPr>
                        <a:t>¼ cup</a:t>
                      </a:r>
                    </a:p>
                    <a:p>
                      <a:pPr algn="ctr"/>
                      <a:endParaRPr lang="en-US" sz="2800" dirty="0">
                        <a:latin typeface="+mj-lt"/>
                      </a:endParaRPr>
                    </a:p>
                    <a:p>
                      <a:pPr algn="ctr"/>
                      <a:r>
                        <a:rPr lang="en-US" sz="2800" dirty="0">
                          <a:latin typeface="+mj-lt"/>
                        </a:rPr>
                        <a:t>2 Tbsp.</a:t>
                      </a:r>
                    </a:p>
                    <a:p>
                      <a:pPr algn="ctr"/>
                      <a:r>
                        <a:rPr lang="en-US" sz="2800" dirty="0">
                          <a:latin typeface="+mj-lt"/>
                        </a:rPr>
                        <a:t>1 oz.</a:t>
                      </a:r>
                    </a:p>
                    <a:p>
                      <a:pPr algn="ctr"/>
                      <a:r>
                        <a:rPr lang="en-US" sz="2800" dirty="0">
                          <a:latin typeface="+mj-lt"/>
                        </a:rPr>
                        <a:t>½ cup</a:t>
                      </a:r>
                      <a:endParaRPr lang="en-US" sz="2800" b="1" dirty="0">
                        <a:latin typeface="+mj-lt"/>
                        <a:cs typeface="Times New Roman" panose="02020603050405020304" pitchFamily="18" charset="0"/>
                      </a:endParaRPr>
                    </a:p>
                  </a:txBody>
                  <a:tcPr/>
                </a:tc>
                <a:extLst>
                  <a:ext uri="{0D108BD9-81ED-4DB2-BD59-A6C34878D82A}">
                    <a16:rowId xmlns:a16="http://schemas.microsoft.com/office/drawing/2014/main" val="10001"/>
                  </a:ext>
                </a:extLst>
              </a:tr>
            </a:tbl>
          </a:graphicData>
        </a:graphic>
      </p:graphicFrame>
      <p:sp>
        <p:nvSpPr>
          <p:cNvPr id="59" name="object 8">
            <a:extLst>
              <a:ext uri="{FF2B5EF4-FFF2-40B4-BE49-F238E27FC236}">
                <a16:creationId xmlns:a16="http://schemas.microsoft.com/office/drawing/2014/main" id="{F7FA5087-29F4-1D99-38C5-DA5F71DF0840}"/>
              </a:ext>
              <a:ext uri="{C183D7F6-B498-43B3-948B-1728B52AA6E4}">
                <adec:decorative xmlns:adec="http://schemas.microsoft.com/office/drawing/2017/decorative" val="1"/>
              </a:ext>
            </a:extLst>
          </p:cNvPr>
          <p:cNvSpPr/>
          <p:nvPr/>
        </p:nvSpPr>
        <p:spPr>
          <a:xfrm>
            <a:off x="3945085" y="603055"/>
            <a:ext cx="10397829" cy="1533525"/>
          </a:xfrm>
          <a:custGeom>
            <a:avLst/>
            <a:gdLst/>
            <a:ahLst/>
            <a:cxnLst/>
            <a:rect l="l" t="t" r="r" b="b"/>
            <a:pathLst>
              <a:path w="361314" h="1000125">
                <a:moveTo>
                  <a:pt x="356460" y="999743"/>
                </a:moveTo>
                <a:lnTo>
                  <a:pt x="4443" y="999743"/>
                </a:lnTo>
                <a:lnTo>
                  <a:pt x="0" y="995267"/>
                </a:lnTo>
                <a:lnTo>
                  <a:pt x="0" y="4476"/>
                </a:lnTo>
                <a:lnTo>
                  <a:pt x="4443" y="0"/>
                </a:lnTo>
                <a:lnTo>
                  <a:pt x="356460" y="0"/>
                </a:lnTo>
                <a:lnTo>
                  <a:pt x="360903" y="4476"/>
                </a:lnTo>
                <a:lnTo>
                  <a:pt x="360903" y="995267"/>
                </a:lnTo>
                <a:lnTo>
                  <a:pt x="356460" y="999743"/>
                </a:lnTo>
                <a:close/>
              </a:path>
            </a:pathLst>
          </a:custGeom>
          <a:solidFill>
            <a:srgbClr val="A0CFE6"/>
          </a:solidFill>
        </p:spPr>
        <p:txBody>
          <a:bodyPr wrap="square" lIns="0" tIns="0" rIns="0" bIns="0" rtlCol="0"/>
          <a:lstStyle/>
          <a:p>
            <a:endParaRPr dirty="0"/>
          </a:p>
        </p:txBody>
      </p:sp>
      <p:sp>
        <p:nvSpPr>
          <p:cNvPr id="60" name="object 25">
            <a:extLst>
              <a:ext uri="{FF2B5EF4-FFF2-40B4-BE49-F238E27FC236}">
                <a16:creationId xmlns:a16="http://schemas.microsoft.com/office/drawing/2014/main" id="{8E7D8909-E5D3-75C0-FF49-790BCD0255D3}"/>
              </a:ext>
            </a:extLst>
          </p:cNvPr>
          <p:cNvSpPr txBox="1">
            <a:spLocks noGrp="1"/>
          </p:cNvSpPr>
          <p:nvPr>
            <p:ph type="title" idx="4294967295"/>
          </p:nvPr>
        </p:nvSpPr>
        <p:spPr>
          <a:xfrm>
            <a:off x="4774060" y="897373"/>
            <a:ext cx="12245080" cy="936154"/>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1603375" algn="l"/>
              </a:tabLst>
              <a:defRPr/>
            </a:pPr>
            <a:r>
              <a:rPr kumimoji="0" lang="en-US" sz="6000" b="1" i="0" u="none" strike="noStrike" kern="1200" cap="none" spc="70" normalizeH="0" baseline="0" noProof="0" dirty="0">
                <a:ln>
                  <a:noFill/>
                </a:ln>
                <a:solidFill>
                  <a:srgbClr val="FFF9E7"/>
                </a:solidFill>
                <a:effectLst/>
                <a:uLnTx/>
                <a:uFillTx/>
                <a:latin typeface="Calibri"/>
                <a:ea typeface="+mn-ea"/>
                <a:cs typeface="Calibri"/>
              </a:rPr>
              <a:t>Meal Pattern Requirements</a:t>
            </a:r>
            <a:endParaRPr kumimoji="0" lang="en-US" sz="6000" b="0" i="0" u="none" strike="noStrike" kern="1200" cap="none" spc="0" normalizeH="0" baseline="0" noProof="0" dirty="0">
              <a:ln>
                <a:noFill/>
              </a:ln>
              <a:solidFill>
                <a:schemeClr val="tx1"/>
              </a:solidFill>
              <a:effectLst/>
              <a:uLnTx/>
              <a:uFillTx/>
              <a:latin typeface="Calibri"/>
              <a:ea typeface="+mn-ea"/>
              <a:cs typeface="Calibri"/>
            </a:endParaRPr>
          </a:p>
        </p:txBody>
      </p:sp>
      <p:pic>
        <p:nvPicPr>
          <p:cNvPr id="62" name="Picture 2" descr="Image result for meat and meat alternatives">
            <a:extLst>
              <a:ext uri="{FF2B5EF4-FFF2-40B4-BE49-F238E27FC236}">
                <a16:creationId xmlns:a16="http://schemas.microsoft.com/office/drawing/2014/main" id="{C97C7FCA-79D7-38DB-5DB3-42A5E068EE6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96600" y="2326209"/>
            <a:ext cx="4545109" cy="2461147"/>
          </a:xfrm>
          <a:prstGeom prst="rect">
            <a:avLst/>
          </a:prstGeom>
          <a:noFill/>
          <a:ln w="76200">
            <a:solidFill>
              <a:srgbClr val="92D050"/>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25" name="Group 1024">
            <a:extLst>
              <a:ext uri="{FF2B5EF4-FFF2-40B4-BE49-F238E27FC236}">
                <a16:creationId xmlns:a16="http://schemas.microsoft.com/office/drawing/2014/main" id="{896A8DC6-0B3F-C256-2610-37982A8894BA}"/>
              </a:ext>
              <a:ext uri="{C183D7F6-B498-43B3-948B-1728B52AA6E4}">
                <adec:decorative xmlns:adec="http://schemas.microsoft.com/office/drawing/2017/decorative" val="1"/>
              </a:ext>
            </a:extLst>
          </p:cNvPr>
          <p:cNvGrpSpPr/>
          <p:nvPr/>
        </p:nvGrpSpPr>
        <p:grpSpPr>
          <a:xfrm>
            <a:off x="0" y="3"/>
            <a:ext cx="18288474" cy="10287000"/>
            <a:chOff x="0" y="3"/>
            <a:chExt cx="18288474" cy="10287000"/>
          </a:xfrm>
        </p:grpSpPr>
        <p:sp>
          <p:nvSpPr>
            <p:cNvPr id="170" name="object 170">
              <a:extLst>
                <a:ext uri="{C183D7F6-B498-43B3-948B-1728B52AA6E4}">
                  <adec:decorative xmlns:adec="http://schemas.microsoft.com/office/drawing/2017/decorative" val="1"/>
                </a:ext>
              </a:extLst>
            </p:cNvPr>
            <p:cNvSpPr/>
            <p:nvPr/>
          </p:nvSpPr>
          <p:spPr>
            <a:xfrm>
              <a:off x="12867420" y="7270299"/>
              <a:ext cx="5420578" cy="3016699"/>
            </a:xfrm>
            <a:prstGeom prst="rect">
              <a:avLst/>
            </a:prstGeom>
            <a:blipFill>
              <a:blip r:embed="rId3" cstate="print"/>
              <a:stretch>
                <a:fillRect/>
              </a:stretch>
            </a:blipFill>
          </p:spPr>
          <p:txBody>
            <a:bodyPr wrap="square" lIns="0" tIns="0" rIns="0" bIns="0" rtlCol="0"/>
            <a:lstStyle/>
            <a:p>
              <a:endParaRPr/>
            </a:p>
          </p:txBody>
        </p:sp>
        <p:grpSp>
          <p:nvGrpSpPr>
            <p:cNvPr id="1024" name="Group 1023">
              <a:extLst>
                <a:ext uri="{FF2B5EF4-FFF2-40B4-BE49-F238E27FC236}">
                  <a16:creationId xmlns:a16="http://schemas.microsoft.com/office/drawing/2014/main" id="{2931B90F-4AFC-1591-B288-834F8A4842F0}"/>
                </a:ext>
                <a:ext uri="{C183D7F6-B498-43B3-948B-1728B52AA6E4}">
                  <adec:decorative xmlns:adec="http://schemas.microsoft.com/office/drawing/2017/decorative" val="1"/>
                </a:ext>
              </a:extLst>
            </p:cNvPr>
            <p:cNvGrpSpPr/>
            <p:nvPr/>
          </p:nvGrpSpPr>
          <p:grpSpPr>
            <a:xfrm>
              <a:off x="0" y="3"/>
              <a:ext cx="18288474" cy="10287000"/>
              <a:chOff x="0" y="3"/>
              <a:chExt cx="18288474" cy="10287000"/>
            </a:xfrm>
          </p:grpSpPr>
          <p:sp>
            <p:nvSpPr>
              <p:cNvPr id="2" name="object 2">
                <a:extLst>
                  <a:ext uri="{C183D7F6-B498-43B3-948B-1728B52AA6E4}">
                    <adec:decorative xmlns:adec="http://schemas.microsoft.com/office/drawing/2017/decorative" val="1"/>
                  </a:ext>
                </a:extLst>
              </p:cNvPr>
              <p:cNvSpPr/>
              <p:nvPr/>
            </p:nvSpPr>
            <p:spPr>
              <a:xfrm>
                <a:off x="0" y="3"/>
                <a:ext cx="18288000" cy="10287000"/>
              </a:xfrm>
              <a:custGeom>
                <a:avLst/>
                <a:gdLst/>
                <a:ahLst/>
                <a:cxnLst/>
                <a:rect l="l" t="t" r="r" b="b"/>
                <a:pathLst>
                  <a:path w="18288000" h="10287000">
                    <a:moveTo>
                      <a:pt x="0" y="0"/>
                    </a:moveTo>
                    <a:lnTo>
                      <a:pt x="18287999" y="0"/>
                    </a:lnTo>
                    <a:lnTo>
                      <a:pt x="18287999" y="10286999"/>
                    </a:lnTo>
                    <a:lnTo>
                      <a:pt x="0" y="10286999"/>
                    </a:lnTo>
                    <a:lnTo>
                      <a:pt x="0" y="0"/>
                    </a:lnTo>
                    <a:close/>
                  </a:path>
                </a:pathLst>
              </a:custGeom>
              <a:solidFill>
                <a:srgbClr val="B5DAEC"/>
              </a:solidFill>
            </p:spPr>
            <p:txBody>
              <a:bodyPr wrap="square" lIns="0" tIns="0" rIns="0" bIns="0" rtlCol="0"/>
              <a:lstStyle/>
              <a:p>
                <a:endParaRPr/>
              </a:p>
            </p:txBody>
          </p:sp>
          <p:sp>
            <p:nvSpPr>
              <p:cNvPr id="3" name="object 3"/>
              <p:cNvSpPr/>
              <p:nvPr/>
            </p:nvSpPr>
            <p:spPr>
              <a:xfrm>
                <a:off x="13504260" y="3"/>
                <a:ext cx="4784090" cy="3905250"/>
              </a:xfrm>
              <a:custGeom>
                <a:avLst/>
                <a:gdLst/>
                <a:ahLst/>
                <a:cxnLst/>
                <a:rect l="l" t="t" r="r" b="b"/>
                <a:pathLst>
                  <a:path w="4784090" h="3905250">
                    <a:moveTo>
                      <a:pt x="0" y="3905231"/>
                    </a:moveTo>
                    <a:lnTo>
                      <a:pt x="0" y="0"/>
                    </a:lnTo>
                    <a:lnTo>
                      <a:pt x="4783738" y="0"/>
                    </a:lnTo>
                    <a:lnTo>
                      <a:pt x="4783738" y="3905231"/>
                    </a:lnTo>
                    <a:lnTo>
                      <a:pt x="0" y="3905231"/>
                    </a:lnTo>
                    <a:close/>
                  </a:path>
                </a:pathLst>
              </a:custGeom>
              <a:solidFill>
                <a:srgbClr val="AFCC53"/>
              </a:solidFill>
            </p:spPr>
            <p:txBody>
              <a:bodyPr wrap="square" lIns="0" tIns="0" rIns="0" bIns="0" rtlCol="0"/>
              <a:lstStyle/>
              <a:p>
                <a:endParaRPr/>
              </a:p>
            </p:txBody>
          </p:sp>
          <p:sp>
            <p:nvSpPr>
              <p:cNvPr id="4" name="object 4"/>
              <p:cNvSpPr/>
              <p:nvPr/>
            </p:nvSpPr>
            <p:spPr>
              <a:xfrm>
                <a:off x="13504264" y="442930"/>
                <a:ext cx="189865" cy="0"/>
              </a:xfrm>
              <a:custGeom>
                <a:avLst/>
                <a:gdLst/>
                <a:ahLst/>
                <a:cxnLst/>
                <a:rect l="l" t="t" r="r" b="b"/>
                <a:pathLst>
                  <a:path w="189865">
                    <a:moveTo>
                      <a:pt x="0" y="0"/>
                    </a:moveTo>
                    <a:lnTo>
                      <a:pt x="189857" y="0"/>
                    </a:lnTo>
                  </a:path>
                </a:pathLst>
              </a:custGeom>
              <a:ln w="25889">
                <a:solidFill>
                  <a:srgbClr val="FFF9E7"/>
                </a:solidFill>
              </a:ln>
            </p:spPr>
            <p:txBody>
              <a:bodyPr wrap="square" lIns="0" tIns="0" rIns="0" bIns="0" rtlCol="0"/>
              <a:lstStyle/>
              <a:p>
                <a:endParaRPr/>
              </a:p>
            </p:txBody>
          </p:sp>
          <p:sp>
            <p:nvSpPr>
              <p:cNvPr id="5" name="object 5"/>
              <p:cNvSpPr/>
              <p:nvPr/>
            </p:nvSpPr>
            <p:spPr>
              <a:xfrm>
                <a:off x="13504264" y="1028896"/>
                <a:ext cx="189865" cy="0"/>
              </a:xfrm>
              <a:custGeom>
                <a:avLst/>
                <a:gdLst/>
                <a:ahLst/>
                <a:cxnLst/>
                <a:rect l="l" t="t" r="r" b="b"/>
                <a:pathLst>
                  <a:path w="189865">
                    <a:moveTo>
                      <a:pt x="0" y="0"/>
                    </a:moveTo>
                    <a:lnTo>
                      <a:pt x="189857" y="0"/>
                    </a:lnTo>
                  </a:path>
                </a:pathLst>
              </a:custGeom>
              <a:ln w="25889">
                <a:solidFill>
                  <a:srgbClr val="FFF9E7"/>
                </a:solidFill>
              </a:ln>
            </p:spPr>
            <p:txBody>
              <a:bodyPr wrap="square" lIns="0" tIns="0" rIns="0" bIns="0" rtlCol="0"/>
              <a:lstStyle/>
              <a:p>
                <a:endParaRPr/>
              </a:p>
            </p:txBody>
          </p:sp>
          <p:sp>
            <p:nvSpPr>
              <p:cNvPr id="6" name="object 6"/>
              <p:cNvSpPr/>
              <p:nvPr/>
            </p:nvSpPr>
            <p:spPr>
              <a:xfrm>
                <a:off x="13504264" y="1614861"/>
                <a:ext cx="189865" cy="0"/>
              </a:xfrm>
              <a:custGeom>
                <a:avLst/>
                <a:gdLst/>
                <a:ahLst/>
                <a:cxnLst/>
                <a:rect l="l" t="t" r="r" b="b"/>
                <a:pathLst>
                  <a:path w="189865">
                    <a:moveTo>
                      <a:pt x="0" y="0"/>
                    </a:moveTo>
                    <a:lnTo>
                      <a:pt x="189857" y="0"/>
                    </a:lnTo>
                  </a:path>
                </a:pathLst>
              </a:custGeom>
              <a:ln w="25889">
                <a:solidFill>
                  <a:srgbClr val="FFF9E7"/>
                </a:solidFill>
              </a:ln>
            </p:spPr>
            <p:txBody>
              <a:bodyPr wrap="square" lIns="0" tIns="0" rIns="0" bIns="0" rtlCol="0"/>
              <a:lstStyle/>
              <a:p>
                <a:endParaRPr/>
              </a:p>
            </p:txBody>
          </p:sp>
          <p:sp>
            <p:nvSpPr>
              <p:cNvPr id="7" name="object 7"/>
              <p:cNvSpPr/>
              <p:nvPr/>
            </p:nvSpPr>
            <p:spPr>
              <a:xfrm>
                <a:off x="13504264" y="2200818"/>
                <a:ext cx="189865" cy="0"/>
              </a:xfrm>
              <a:custGeom>
                <a:avLst/>
                <a:gdLst/>
                <a:ahLst/>
                <a:cxnLst/>
                <a:rect l="l" t="t" r="r" b="b"/>
                <a:pathLst>
                  <a:path w="189865">
                    <a:moveTo>
                      <a:pt x="0" y="0"/>
                    </a:moveTo>
                    <a:lnTo>
                      <a:pt x="189857" y="0"/>
                    </a:lnTo>
                  </a:path>
                </a:pathLst>
              </a:custGeom>
              <a:ln w="25889">
                <a:solidFill>
                  <a:srgbClr val="FFF9E7"/>
                </a:solidFill>
              </a:ln>
            </p:spPr>
            <p:txBody>
              <a:bodyPr wrap="square" lIns="0" tIns="0" rIns="0" bIns="0" rtlCol="0"/>
              <a:lstStyle/>
              <a:p>
                <a:endParaRPr/>
              </a:p>
            </p:txBody>
          </p:sp>
          <p:sp>
            <p:nvSpPr>
              <p:cNvPr id="8" name="object 8"/>
              <p:cNvSpPr/>
              <p:nvPr/>
            </p:nvSpPr>
            <p:spPr>
              <a:xfrm>
                <a:off x="13504264" y="2786792"/>
                <a:ext cx="189865" cy="0"/>
              </a:xfrm>
              <a:custGeom>
                <a:avLst/>
                <a:gdLst/>
                <a:ahLst/>
                <a:cxnLst/>
                <a:rect l="l" t="t" r="r" b="b"/>
                <a:pathLst>
                  <a:path w="189865">
                    <a:moveTo>
                      <a:pt x="0" y="0"/>
                    </a:moveTo>
                    <a:lnTo>
                      <a:pt x="189857" y="0"/>
                    </a:lnTo>
                  </a:path>
                </a:pathLst>
              </a:custGeom>
              <a:ln w="25889">
                <a:solidFill>
                  <a:srgbClr val="FFF9E7"/>
                </a:solidFill>
              </a:ln>
            </p:spPr>
            <p:txBody>
              <a:bodyPr wrap="square" lIns="0" tIns="0" rIns="0" bIns="0" rtlCol="0"/>
              <a:lstStyle/>
              <a:p>
                <a:endParaRPr/>
              </a:p>
            </p:txBody>
          </p:sp>
          <p:sp>
            <p:nvSpPr>
              <p:cNvPr id="9" name="object 9"/>
              <p:cNvSpPr/>
              <p:nvPr/>
            </p:nvSpPr>
            <p:spPr>
              <a:xfrm>
                <a:off x="13504264" y="3372749"/>
                <a:ext cx="189865" cy="0"/>
              </a:xfrm>
              <a:custGeom>
                <a:avLst/>
                <a:gdLst/>
                <a:ahLst/>
                <a:cxnLst/>
                <a:rect l="l" t="t" r="r" b="b"/>
                <a:pathLst>
                  <a:path w="189865">
                    <a:moveTo>
                      <a:pt x="0" y="0"/>
                    </a:moveTo>
                    <a:lnTo>
                      <a:pt x="189857" y="0"/>
                    </a:lnTo>
                  </a:path>
                </a:pathLst>
              </a:custGeom>
              <a:ln w="25889">
                <a:solidFill>
                  <a:srgbClr val="FFF9E7"/>
                </a:solidFill>
              </a:ln>
            </p:spPr>
            <p:txBody>
              <a:bodyPr wrap="square" lIns="0" tIns="0" rIns="0" bIns="0" rtlCol="0"/>
              <a:lstStyle/>
              <a:p>
                <a:endParaRPr/>
              </a:p>
            </p:txBody>
          </p:sp>
          <p:sp>
            <p:nvSpPr>
              <p:cNvPr id="10" name="object 10"/>
              <p:cNvSpPr/>
              <p:nvPr/>
            </p:nvSpPr>
            <p:spPr>
              <a:xfrm>
                <a:off x="17552951" y="253985"/>
                <a:ext cx="0" cy="176530"/>
              </a:xfrm>
              <a:custGeom>
                <a:avLst/>
                <a:gdLst/>
                <a:ahLst/>
                <a:cxnLst/>
                <a:rect l="l" t="t" r="r" b="b"/>
                <a:pathLst>
                  <a:path h="176529">
                    <a:moveTo>
                      <a:pt x="0" y="0"/>
                    </a:moveTo>
                    <a:lnTo>
                      <a:pt x="0" y="176529"/>
                    </a:lnTo>
                  </a:path>
                </a:pathLst>
              </a:custGeom>
              <a:ln w="25889">
                <a:solidFill>
                  <a:srgbClr val="FFF9E7"/>
                </a:solidFill>
              </a:ln>
            </p:spPr>
            <p:txBody>
              <a:bodyPr wrap="square" lIns="0" tIns="0" rIns="0" bIns="0" rtlCol="0"/>
              <a:lstStyle/>
              <a:p>
                <a:endParaRPr/>
              </a:p>
            </p:txBody>
          </p:sp>
          <p:sp>
            <p:nvSpPr>
              <p:cNvPr id="11" name="object 11"/>
              <p:cNvSpPr/>
              <p:nvPr/>
            </p:nvSpPr>
            <p:spPr>
              <a:xfrm>
                <a:off x="17336766" y="443215"/>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12" name="object 12"/>
              <p:cNvSpPr/>
              <p:nvPr/>
            </p:nvSpPr>
            <p:spPr>
              <a:xfrm>
                <a:off x="17552953" y="455915"/>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13" name="object 13"/>
              <p:cNvSpPr/>
              <p:nvPr/>
            </p:nvSpPr>
            <p:spPr>
              <a:xfrm>
                <a:off x="17540008" y="3"/>
                <a:ext cx="26034" cy="73660"/>
              </a:xfrm>
              <a:custGeom>
                <a:avLst/>
                <a:gdLst/>
                <a:ahLst/>
                <a:cxnLst/>
                <a:rect l="l" t="t" r="r" b="b"/>
                <a:pathLst>
                  <a:path w="26034" h="73660">
                    <a:moveTo>
                      <a:pt x="25889" y="73147"/>
                    </a:moveTo>
                    <a:lnTo>
                      <a:pt x="0" y="73147"/>
                    </a:lnTo>
                    <a:lnTo>
                      <a:pt x="0" y="0"/>
                    </a:lnTo>
                    <a:lnTo>
                      <a:pt x="25889" y="0"/>
                    </a:lnTo>
                    <a:lnTo>
                      <a:pt x="25889" y="73147"/>
                    </a:lnTo>
                    <a:close/>
                  </a:path>
                </a:pathLst>
              </a:custGeom>
              <a:solidFill>
                <a:srgbClr val="FFF9E7"/>
              </a:solidFill>
            </p:spPr>
            <p:txBody>
              <a:bodyPr wrap="square" lIns="0" tIns="0" rIns="0" bIns="0" rtlCol="0"/>
              <a:lstStyle/>
              <a:p>
                <a:endParaRPr/>
              </a:p>
            </p:txBody>
          </p:sp>
          <p:sp>
            <p:nvSpPr>
              <p:cNvPr id="14" name="object 14"/>
              <p:cNvSpPr/>
              <p:nvPr/>
            </p:nvSpPr>
            <p:spPr>
              <a:xfrm>
                <a:off x="17552951" y="3138747"/>
                <a:ext cx="0" cy="221615"/>
              </a:xfrm>
              <a:custGeom>
                <a:avLst/>
                <a:gdLst/>
                <a:ahLst/>
                <a:cxnLst/>
                <a:rect l="l" t="t" r="r" b="b"/>
                <a:pathLst>
                  <a:path h="221614">
                    <a:moveTo>
                      <a:pt x="0" y="0"/>
                    </a:moveTo>
                    <a:lnTo>
                      <a:pt x="0" y="221056"/>
                    </a:lnTo>
                  </a:path>
                </a:pathLst>
              </a:custGeom>
              <a:ln w="25889">
                <a:solidFill>
                  <a:srgbClr val="FFF9E7"/>
                </a:solidFill>
              </a:ln>
            </p:spPr>
            <p:txBody>
              <a:bodyPr wrap="square" lIns="0" tIns="0" rIns="0" bIns="0" rtlCol="0"/>
              <a:lstStyle/>
              <a:p>
                <a:endParaRPr/>
              </a:p>
            </p:txBody>
          </p:sp>
          <p:sp>
            <p:nvSpPr>
              <p:cNvPr id="15" name="object 15"/>
              <p:cNvSpPr/>
              <p:nvPr/>
            </p:nvSpPr>
            <p:spPr>
              <a:xfrm>
                <a:off x="17336766" y="3372749"/>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16" name="object 16"/>
              <p:cNvSpPr/>
              <p:nvPr/>
            </p:nvSpPr>
            <p:spPr>
              <a:xfrm>
                <a:off x="17552953" y="3385694"/>
                <a:ext cx="0" cy="149860"/>
              </a:xfrm>
              <a:custGeom>
                <a:avLst/>
                <a:gdLst/>
                <a:ahLst/>
                <a:cxnLst/>
                <a:rect l="l" t="t" r="r" b="b"/>
                <a:pathLst>
                  <a:path h="149860">
                    <a:moveTo>
                      <a:pt x="0" y="0"/>
                    </a:moveTo>
                    <a:lnTo>
                      <a:pt x="0" y="149776"/>
                    </a:lnTo>
                  </a:path>
                </a:pathLst>
              </a:custGeom>
              <a:ln w="25889">
                <a:solidFill>
                  <a:srgbClr val="FFF9E7"/>
                </a:solidFill>
              </a:ln>
            </p:spPr>
            <p:txBody>
              <a:bodyPr wrap="square" lIns="0" tIns="0" rIns="0" bIns="0" rtlCol="0"/>
              <a:lstStyle/>
              <a:p>
                <a:endParaRPr/>
              </a:p>
            </p:txBody>
          </p:sp>
          <p:sp>
            <p:nvSpPr>
              <p:cNvPr id="17" name="object 17"/>
              <p:cNvSpPr/>
              <p:nvPr/>
            </p:nvSpPr>
            <p:spPr>
              <a:xfrm>
                <a:off x="17552951" y="2561575"/>
                <a:ext cx="0" cy="212090"/>
              </a:xfrm>
              <a:custGeom>
                <a:avLst/>
                <a:gdLst/>
                <a:ahLst/>
                <a:cxnLst/>
                <a:rect l="l" t="t" r="r" b="b"/>
                <a:pathLst>
                  <a:path h="212089">
                    <a:moveTo>
                      <a:pt x="0" y="0"/>
                    </a:moveTo>
                    <a:lnTo>
                      <a:pt x="0" y="212090"/>
                    </a:lnTo>
                  </a:path>
                </a:pathLst>
              </a:custGeom>
              <a:ln w="25889">
                <a:solidFill>
                  <a:srgbClr val="FFF9E7"/>
                </a:solidFill>
              </a:ln>
            </p:spPr>
            <p:txBody>
              <a:bodyPr wrap="square" lIns="0" tIns="0" rIns="0" bIns="0" rtlCol="0"/>
              <a:lstStyle/>
              <a:p>
                <a:endParaRPr/>
              </a:p>
            </p:txBody>
          </p:sp>
          <p:sp>
            <p:nvSpPr>
              <p:cNvPr id="18" name="object 18"/>
              <p:cNvSpPr/>
              <p:nvPr/>
            </p:nvSpPr>
            <p:spPr>
              <a:xfrm>
                <a:off x="17336766" y="2787000"/>
                <a:ext cx="396875" cy="0"/>
              </a:xfrm>
              <a:custGeom>
                <a:avLst/>
                <a:gdLst/>
                <a:ahLst/>
                <a:cxnLst/>
                <a:rect l="l" t="t" r="r" b="b"/>
                <a:pathLst>
                  <a:path w="396875">
                    <a:moveTo>
                      <a:pt x="0" y="0"/>
                    </a:moveTo>
                    <a:lnTo>
                      <a:pt x="396722" y="0"/>
                    </a:lnTo>
                  </a:path>
                </a:pathLst>
              </a:custGeom>
              <a:ln w="26670">
                <a:solidFill>
                  <a:srgbClr val="FFF9E7"/>
                </a:solidFill>
              </a:ln>
            </p:spPr>
            <p:txBody>
              <a:bodyPr wrap="square" lIns="0" tIns="0" rIns="0" bIns="0" rtlCol="0"/>
              <a:lstStyle/>
              <a:p>
                <a:endParaRPr/>
              </a:p>
            </p:txBody>
          </p:sp>
          <p:sp>
            <p:nvSpPr>
              <p:cNvPr id="19" name="object 19"/>
              <p:cNvSpPr/>
              <p:nvPr/>
            </p:nvSpPr>
            <p:spPr>
              <a:xfrm>
                <a:off x="17552953" y="2800335"/>
                <a:ext cx="0" cy="157480"/>
              </a:xfrm>
              <a:custGeom>
                <a:avLst/>
                <a:gdLst/>
                <a:ahLst/>
                <a:cxnLst/>
                <a:rect l="l" t="t" r="r" b="b"/>
                <a:pathLst>
                  <a:path h="157480">
                    <a:moveTo>
                      <a:pt x="0" y="0"/>
                    </a:moveTo>
                    <a:lnTo>
                      <a:pt x="0" y="157479"/>
                    </a:lnTo>
                  </a:path>
                </a:pathLst>
              </a:custGeom>
              <a:ln w="25889">
                <a:solidFill>
                  <a:srgbClr val="FFF9E7"/>
                </a:solidFill>
              </a:ln>
            </p:spPr>
            <p:txBody>
              <a:bodyPr wrap="square" lIns="0" tIns="0" rIns="0" bIns="0" rtlCol="0"/>
              <a:lstStyle/>
              <a:p>
                <a:endParaRPr/>
              </a:p>
            </p:txBody>
          </p:sp>
          <p:sp>
            <p:nvSpPr>
              <p:cNvPr id="20" name="object 20"/>
              <p:cNvSpPr/>
              <p:nvPr/>
            </p:nvSpPr>
            <p:spPr>
              <a:xfrm>
                <a:off x="17552951" y="1984995"/>
                <a:ext cx="0" cy="203200"/>
              </a:xfrm>
              <a:custGeom>
                <a:avLst/>
                <a:gdLst/>
                <a:ahLst/>
                <a:cxnLst/>
                <a:rect l="l" t="t" r="r" b="b"/>
                <a:pathLst>
                  <a:path h="203200">
                    <a:moveTo>
                      <a:pt x="0" y="0"/>
                    </a:moveTo>
                    <a:lnTo>
                      <a:pt x="0" y="203200"/>
                    </a:lnTo>
                  </a:path>
                </a:pathLst>
              </a:custGeom>
              <a:ln w="25889">
                <a:solidFill>
                  <a:srgbClr val="FFF9E7"/>
                </a:solidFill>
              </a:ln>
            </p:spPr>
            <p:txBody>
              <a:bodyPr wrap="square" lIns="0" tIns="0" rIns="0" bIns="0" rtlCol="0"/>
              <a:lstStyle/>
              <a:p>
                <a:endParaRPr/>
              </a:p>
            </p:txBody>
          </p:sp>
          <p:sp>
            <p:nvSpPr>
              <p:cNvPr id="21" name="object 21"/>
              <p:cNvSpPr/>
              <p:nvPr/>
            </p:nvSpPr>
            <p:spPr>
              <a:xfrm>
                <a:off x="17336766" y="2200895"/>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22" name="object 22"/>
              <p:cNvSpPr/>
              <p:nvPr/>
            </p:nvSpPr>
            <p:spPr>
              <a:xfrm>
                <a:off x="17552953" y="2213595"/>
                <a:ext cx="0" cy="167640"/>
              </a:xfrm>
              <a:custGeom>
                <a:avLst/>
                <a:gdLst/>
                <a:ahLst/>
                <a:cxnLst/>
                <a:rect l="l" t="t" r="r" b="b"/>
                <a:pathLst>
                  <a:path h="167639">
                    <a:moveTo>
                      <a:pt x="0" y="0"/>
                    </a:moveTo>
                    <a:lnTo>
                      <a:pt x="0" y="167639"/>
                    </a:lnTo>
                  </a:path>
                </a:pathLst>
              </a:custGeom>
              <a:ln w="25889">
                <a:solidFill>
                  <a:srgbClr val="FFF9E7"/>
                </a:solidFill>
              </a:ln>
            </p:spPr>
            <p:txBody>
              <a:bodyPr wrap="square" lIns="0" tIns="0" rIns="0" bIns="0" rtlCol="0"/>
              <a:lstStyle/>
              <a:p>
                <a:endParaRPr/>
              </a:p>
            </p:txBody>
          </p:sp>
          <p:sp>
            <p:nvSpPr>
              <p:cNvPr id="23" name="object 23"/>
              <p:cNvSpPr/>
              <p:nvPr/>
            </p:nvSpPr>
            <p:spPr>
              <a:xfrm>
                <a:off x="17552951" y="1407145"/>
                <a:ext cx="0" cy="194310"/>
              </a:xfrm>
              <a:custGeom>
                <a:avLst/>
                <a:gdLst/>
                <a:ahLst/>
                <a:cxnLst/>
                <a:rect l="l" t="t" r="r" b="b"/>
                <a:pathLst>
                  <a:path h="194309">
                    <a:moveTo>
                      <a:pt x="0" y="0"/>
                    </a:moveTo>
                    <a:lnTo>
                      <a:pt x="0" y="194309"/>
                    </a:lnTo>
                  </a:path>
                </a:pathLst>
              </a:custGeom>
              <a:ln w="25889">
                <a:solidFill>
                  <a:srgbClr val="FFF9E7"/>
                </a:solidFill>
              </a:ln>
            </p:spPr>
            <p:txBody>
              <a:bodyPr wrap="square" lIns="0" tIns="0" rIns="0" bIns="0" rtlCol="0"/>
              <a:lstStyle/>
              <a:p>
                <a:endParaRPr/>
              </a:p>
            </p:txBody>
          </p:sp>
          <p:sp>
            <p:nvSpPr>
              <p:cNvPr id="24" name="object 24"/>
              <p:cNvSpPr/>
              <p:nvPr/>
            </p:nvSpPr>
            <p:spPr>
              <a:xfrm>
                <a:off x="17336766" y="1614790"/>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25" name="object 25"/>
              <p:cNvSpPr/>
              <p:nvPr/>
            </p:nvSpPr>
            <p:spPr>
              <a:xfrm>
                <a:off x="17552953" y="1628125"/>
                <a:ext cx="0" cy="176530"/>
              </a:xfrm>
              <a:custGeom>
                <a:avLst/>
                <a:gdLst/>
                <a:ahLst/>
                <a:cxnLst/>
                <a:rect l="l" t="t" r="r" b="b"/>
                <a:pathLst>
                  <a:path h="176530">
                    <a:moveTo>
                      <a:pt x="0" y="0"/>
                    </a:moveTo>
                    <a:lnTo>
                      <a:pt x="0" y="176530"/>
                    </a:lnTo>
                  </a:path>
                </a:pathLst>
              </a:custGeom>
              <a:ln w="25889">
                <a:solidFill>
                  <a:srgbClr val="FFF9E7"/>
                </a:solidFill>
              </a:ln>
            </p:spPr>
            <p:txBody>
              <a:bodyPr wrap="square" lIns="0" tIns="0" rIns="0" bIns="0" rtlCol="0"/>
              <a:lstStyle/>
              <a:p>
                <a:endParaRPr/>
              </a:p>
            </p:txBody>
          </p:sp>
          <p:sp>
            <p:nvSpPr>
              <p:cNvPr id="26" name="object 26"/>
              <p:cNvSpPr/>
              <p:nvPr/>
            </p:nvSpPr>
            <p:spPr>
              <a:xfrm>
                <a:off x="17552951" y="830565"/>
                <a:ext cx="0" cy="185420"/>
              </a:xfrm>
              <a:custGeom>
                <a:avLst/>
                <a:gdLst/>
                <a:ahLst/>
                <a:cxnLst/>
                <a:rect l="l" t="t" r="r" b="b"/>
                <a:pathLst>
                  <a:path h="185419">
                    <a:moveTo>
                      <a:pt x="0" y="0"/>
                    </a:moveTo>
                    <a:lnTo>
                      <a:pt x="0" y="185420"/>
                    </a:lnTo>
                  </a:path>
                </a:pathLst>
              </a:custGeom>
              <a:ln w="25889">
                <a:solidFill>
                  <a:srgbClr val="FFF9E7"/>
                </a:solidFill>
              </a:ln>
            </p:spPr>
            <p:txBody>
              <a:bodyPr wrap="square" lIns="0" tIns="0" rIns="0" bIns="0" rtlCol="0"/>
              <a:lstStyle/>
              <a:p>
                <a:endParaRPr/>
              </a:p>
            </p:txBody>
          </p:sp>
          <p:sp>
            <p:nvSpPr>
              <p:cNvPr id="27" name="object 27"/>
              <p:cNvSpPr/>
              <p:nvPr/>
            </p:nvSpPr>
            <p:spPr>
              <a:xfrm>
                <a:off x="17336766" y="1028685"/>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28" name="object 28"/>
              <p:cNvSpPr/>
              <p:nvPr/>
            </p:nvSpPr>
            <p:spPr>
              <a:xfrm>
                <a:off x="17552953" y="1041385"/>
                <a:ext cx="0" cy="185420"/>
              </a:xfrm>
              <a:custGeom>
                <a:avLst/>
                <a:gdLst/>
                <a:ahLst/>
                <a:cxnLst/>
                <a:rect l="l" t="t" r="r" b="b"/>
                <a:pathLst>
                  <a:path h="185419">
                    <a:moveTo>
                      <a:pt x="0" y="0"/>
                    </a:moveTo>
                    <a:lnTo>
                      <a:pt x="0" y="185420"/>
                    </a:lnTo>
                  </a:path>
                </a:pathLst>
              </a:custGeom>
              <a:ln w="25889">
                <a:solidFill>
                  <a:srgbClr val="FFF9E7"/>
                </a:solidFill>
              </a:ln>
            </p:spPr>
            <p:txBody>
              <a:bodyPr wrap="square" lIns="0" tIns="0" rIns="0" bIns="0" rtlCol="0"/>
              <a:lstStyle/>
              <a:p>
                <a:endParaRPr/>
              </a:p>
            </p:txBody>
          </p:sp>
          <p:sp>
            <p:nvSpPr>
              <p:cNvPr id="29" name="object 29"/>
              <p:cNvSpPr/>
              <p:nvPr/>
            </p:nvSpPr>
            <p:spPr>
              <a:xfrm>
                <a:off x="17552951" y="3715804"/>
                <a:ext cx="0" cy="189865"/>
              </a:xfrm>
              <a:custGeom>
                <a:avLst/>
                <a:gdLst/>
                <a:ahLst/>
                <a:cxnLst/>
                <a:rect l="l" t="t" r="r" b="b"/>
                <a:pathLst>
                  <a:path h="189864">
                    <a:moveTo>
                      <a:pt x="0" y="0"/>
                    </a:moveTo>
                    <a:lnTo>
                      <a:pt x="0" y="189430"/>
                    </a:lnTo>
                  </a:path>
                </a:pathLst>
              </a:custGeom>
              <a:ln w="25889">
                <a:solidFill>
                  <a:srgbClr val="FFF9E7"/>
                </a:solidFill>
              </a:ln>
            </p:spPr>
            <p:txBody>
              <a:bodyPr wrap="square" lIns="0" tIns="0" rIns="0" bIns="0" rtlCol="0"/>
              <a:lstStyle/>
              <a:p>
                <a:endParaRPr/>
              </a:p>
            </p:txBody>
          </p:sp>
          <p:sp>
            <p:nvSpPr>
              <p:cNvPr id="30" name="object 30"/>
              <p:cNvSpPr/>
              <p:nvPr/>
            </p:nvSpPr>
            <p:spPr>
              <a:xfrm>
                <a:off x="18138909" y="2561690"/>
                <a:ext cx="0" cy="212725"/>
              </a:xfrm>
              <a:custGeom>
                <a:avLst/>
                <a:gdLst/>
                <a:ahLst/>
                <a:cxnLst/>
                <a:rect l="l" t="t" r="r" b="b"/>
                <a:pathLst>
                  <a:path h="212725">
                    <a:moveTo>
                      <a:pt x="0" y="0"/>
                    </a:moveTo>
                    <a:lnTo>
                      <a:pt x="0" y="212157"/>
                    </a:lnTo>
                  </a:path>
                </a:pathLst>
              </a:custGeom>
              <a:ln w="25889">
                <a:solidFill>
                  <a:srgbClr val="FFF9E7"/>
                </a:solidFill>
              </a:ln>
            </p:spPr>
            <p:txBody>
              <a:bodyPr wrap="square" lIns="0" tIns="0" rIns="0" bIns="0" rtlCol="0"/>
              <a:lstStyle/>
              <a:p>
                <a:endParaRPr/>
              </a:p>
            </p:txBody>
          </p:sp>
          <p:sp>
            <p:nvSpPr>
              <p:cNvPr id="31" name="object 31"/>
              <p:cNvSpPr/>
              <p:nvPr/>
            </p:nvSpPr>
            <p:spPr>
              <a:xfrm>
                <a:off x="17913824" y="2786792"/>
                <a:ext cx="374650" cy="0"/>
              </a:xfrm>
              <a:custGeom>
                <a:avLst/>
                <a:gdLst/>
                <a:ahLst/>
                <a:cxnLst/>
                <a:rect l="l" t="t" r="r" b="b"/>
                <a:pathLst>
                  <a:path w="374650">
                    <a:moveTo>
                      <a:pt x="0" y="0"/>
                    </a:moveTo>
                    <a:lnTo>
                      <a:pt x="374175" y="0"/>
                    </a:lnTo>
                  </a:path>
                </a:pathLst>
              </a:custGeom>
              <a:ln w="25889">
                <a:solidFill>
                  <a:srgbClr val="FFF9E7"/>
                </a:solidFill>
              </a:ln>
            </p:spPr>
            <p:txBody>
              <a:bodyPr wrap="square" lIns="0" tIns="0" rIns="0" bIns="0" rtlCol="0"/>
              <a:lstStyle/>
              <a:p>
                <a:endParaRPr/>
              </a:p>
            </p:txBody>
          </p:sp>
          <p:sp>
            <p:nvSpPr>
              <p:cNvPr id="32" name="object 32"/>
              <p:cNvSpPr/>
              <p:nvPr/>
            </p:nvSpPr>
            <p:spPr>
              <a:xfrm>
                <a:off x="18138909" y="2799737"/>
                <a:ext cx="0" cy="158750"/>
              </a:xfrm>
              <a:custGeom>
                <a:avLst/>
                <a:gdLst/>
                <a:ahLst/>
                <a:cxnLst/>
                <a:rect l="l" t="t" r="r" b="b"/>
                <a:pathLst>
                  <a:path h="158750">
                    <a:moveTo>
                      <a:pt x="0" y="0"/>
                    </a:moveTo>
                    <a:lnTo>
                      <a:pt x="0" y="158675"/>
                    </a:lnTo>
                  </a:path>
                </a:pathLst>
              </a:custGeom>
              <a:ln w="25889">
                <a:solidFill>
                  <a:srgbClr val="FFF9E7"/>
                </a:solidFill>
              </a:ln>
            </p:spPr>
            <p:txBody>
              <a:bodyPr wrap="square" lIns="0" tIns="0" rIns="0" bIns="0" rtlCol="0"/>
              <a:lstStyle/>
              <a:p>
                <a:endParaRPr/>
              </a:p>
            </p:txBody>
          </p:sp>
          <p:sp>
            <p:nvSpPr>
              <p:cNvPr id="33" name="object 33"/>
              <p:cNvSpPr/>
              <p:nvPr/>
            </p:nvSpPr>
            <p:spPr>
              <a:xfrm>
                <a:off x="18138909" y="3138747"/>
                <a:ext cx="0" cy="221615"/>
              </a:xfrm>
              <a:custGeom>
                <a:avLst/>
                <a:gdLst/>
                <a:ahLst/>
                <a:cxnLst/>
                <a:rect l="l" t="t" r="r" b="b"/>
                <a:pathLst>
                  <a:path h="221614">
                    <a:moveTo>
                      <a:pt x="0" y="0"/>
                    </a:moveTo>
                    <a:lnTo>
                      <a:pt x="0" y="221056"/>
                    </a:lnTo>
                  </a:path>
                </a:pathLst>
              </a:custGeom>
              <a:ln w="25889">
                <a:solidFill>
                  <a:srgbClr val="FFF9E7"/>
                </a:solidFill>
              </a:ln>
            </p:spPr>
            <p:txBody>
              <a:bodyPr wrap="square" lIns="0" tIns="0" rIns="0" bIns="0" rtlCol="0"/>
              <a:lstStyle/>
              <a:p>
                <a:endParaRPr/>
              </a:p>
            </p:txBody>
          </p:sp>
          <p:sp>
            <p:nvSpPr>
              <p:cNvPr id="34" name="object 34"/>
              <p:cNvSpPr/>
              <p:nvPr/>
            </p:nvSpPr>
            <p:spPr>
              <a:xfrm>
                <a:off x="17913824" y="3372749"/>
                <a:ext cx="374650" cy="0"/>
              </a:xfrm>
              <a:custGeom>
                <a:avLst/>
                <a:gdLst/>
                <a:ahLst/>
                <a:cxnLst/>
                <a:rect l="l" t="t" r="r" b="b"/>
                <a:pathLst>
                  <a:path w="374650">
                    <a:moveTo>
                      <a:pt x="0" y="0"/>
                    </a:moveTo>
                    <a:lnTo>
                      <a:pt x="374175" y="0"/>
                    </a:lnTo>
                  </a:path>
                </a:pathLst>
              </a:custGeom>
              <a:ln w="25889">
                <a:solidFill>
                  <a:srgbClr val="FFF9E7"/>
                </a:solidFill>
              </a:ln>
            </p:spPr>
            <p:txBody>
              <a:bodyPr wrap="square" lIns="0" tIns="0" rIns="0" bIns="0" rtlCol="0"/>
              <a:lstStyle/>
              <a:p>
                <a:endParaRPr/>
              </a:p>
            </p:txBody>
          </p:sp>
          <p:sp>
            <p:nvSpPr>
              <p:cNvPr id="35" name="object 35"/>
              <p:cNvSpPr/>
              <p:nvPr/>
            </p:nvSpPr>
            <p:spPr>
              <a:xfrm>
                <a:off x="18138909" y="3385694"/>
                <a:ext cx="0" cy="149860"/>
              </a:xfrm>
              <a:custGeom>
                <a:avLst/>
                <a:gdLst/>
                <a:ahLst/>
                <a:cxnLst/>
                <a:rect l="l" t="t" r="r" b="b"/>
                <a:pathLst>
                  <a:path h="149860">
                    <a:moveTo>
                      <a:pt x="0" y="0"/>
                    </a:moveTo>
                    <a:lnTo>
                      <a:pt x="0" y="149776"/>
                    </a:lnTo>
                  </a:path>
                </a:pathLst>
              </a:custGeom>
              <a:ln w="25889">
                <a:solidFill>
                  <a:srgbClr val="FFF9E7"/>
                </a:solidFill>
              </a:ln>
            </p:spPr>
            <p:txBody>
              <a:bodyPr wrap="square" lIns="0" tIns="0" rIns="0" bIns="0" rtlCol="0"/>
              <a:lstStyle/>
              <a:p>
                <a:endParaRPr/>
              </a:p>
            </p:txBody>
          </p:sp>
          <p:sp>
            <p:nvSpPr>
              <p:cNvPr id="36" name="object 36"/>
              <p:cNvSpPr/>
              <p:nvPr/>
            </p:nvSpPr>
            <p:spPr>
              <a:xfrm>
                <a:off x="18125964" y="3"/>
                <a:ext cx="26034" cy="73660"/>
              </a:xfrm>
              <a:custGeom>
                <a:avLst/>
                <a:gdLst/>
                <a:ahLst/>
                <a:cxnLst/>
                <a:rect l="l" t="t" r="r" b="b"/>
                <a:pathLst>
                  <a:path w="26034" h="73660">
                    <a:moveTo>
                      <a:pt x="25889" y="73147"/>
                    </a:moveTo>
                    <a:lnTo>
                      <a:pt x="0" y="73147"/>
                    </a:lnTo>
                    <a:lnTo>
                      <a:pt x="0" y="0"/>
                    </a:lnTo>
                    <a:lnTo>
                      <a:pt x="25889" y="0"/>
                    </a:lnTo>
                    <a:lnTo>
                      <a:pt x="25889" y="73147"/>
                    </a:lnTo>
                    <a:close/>
                  </a:path>
                </a:pathLst>
              </a:custGeom>
              <a:solidFill>
                <a:srgbClr val="FFF9E7"/>
              </a:solidFill>
            </p:spPr>
            <p:txBody>
              <a:bodyPr wrap="square" lIns="0" tIns="0" rIns="0" bIns="0" rtlCol="0"/>
              <a:lstStyle/>
              <a:p>
                <a:endParaRPr/>
              </a:p>
            </p:txBody>
          </p:sp>
          <p:sp>
            <p:nvSpPr>
              <p:cNvPr id="37" name="object 37"/>
              <p:cNvSpPr/>
              <p:nvPr/>
            </p:nvSpPr>
            <p:spPr>
              <a:xfrm>
                <a:off x="18138909" y="1984995"/>
                <a:ext cx="0" cy="203200"/>
              </a:xfrm>
              <a:custGeom>
                <a:avLst/>
                <a:gdLst/>
                <a:ahLst/>
                <a:cxnLst/>
                <a:rect l="l" t="t" r="r" b="b"/>
                <a:pathLst>
                  <a:path h="203200">
                    <a:moveTo>
                      <a:pt x="0" y="0"/>
                    </a:moveTo>
                    <a:lnTo>
                      <a:pt x="0" y="203200"/>
                    </a:lnTo>
                  </a:path>
                </a:pathLst>
              </a:custGeom>
              <a:ln w="25889">
                <a:solidFill>
                  <a:srgbClr val="FFF9E7"/>
                </a:solidFill>
              </a:ln>
            </p:spPr>
            <p:txBody>
              <a:bodyPr wrap="square" lIns="0" tIns="0" rIns="0" bIns="0" rtlCol="0"/>
              <a:lstStyle/>
              <a:p>
                <a:endParaRPr/>
              </a:p>
            </p:txBody>
          </p:sp>
          <p:sp>
            <p:nvSpPr>
              <p:cNvPr id="38" name="object 38"/>
              <p:cNvSpPr/>
              <p:nvPr/>
            </p:nvSpPr>
            <p:spPr>
              <a:xfrm>
                <a:off x="17913824" y="2200895"/>
                <a:ext cx="374650" cy="0"/>
              </a:xfrm>
              <a:custGeom>
                <a:avLst/>
                <a:gdLst/>
                <a:ahLst/>
                <a:cxnLst/>
                <a:rect l="l" t="t" r="r" b="b"/>
                <a:pathLst>
                  <a:path w="374650">
                    <a:moveTo>
                      <a:pt x="0" y="0"/>
                    </a:moveTo>
                    <a:lnTo>
                      <a:pt x="374175" y="0"/>
                    </a:lnTo>
                  </a:path>
                </a:pathLst>
              </a:custGeom>
              <a:ln w="25400">
                <a:solidFill>
                  <a:srgbClr val="FFF9E7"/>
                </a:solidFill>
              </a:ln>
            </p:spPr>
            <p:txBody>
              <a:bodyPr wrap="square" lIns="0" tIns="0" rIns="0" bIns="0" rtlCol="0"/>
              <a:lstStyle/>
              <a:p>
                <a:endParaRPr/>
              </a:p>
            </p:txBody>
          </p:sp>
          <p:sp>
            <p:nvSpPr>
              <p:cNvPr id="39" name="object 39"/>
              <p:cNvSpPr/>
              <p:nvPr/>
            </p:nvSpPr>
            <p:spPr>
              <a:xfrm>
                <a:off x="18138909" y="2213595"/>
                <a:ext cx="0" cy="167640"/>
              </a:xfrm>
              <a:custGeom>
                <a:avLst/>
                <a:gdLst/>
                <a:ahLst/>
                <a:cxnLst/>
                <a:rect l="l" t="t" r="r" b="b"/>
                <a:pathLst>
                  <a:path h="167639">
                    <a:moveTo>
                      <a:pt x="0" y="0"/>
                    </a:moveTo>
                    <a:lnTo>
                      <a:pt x="0" y="167639"/>
                    </a:lnTo>
                  </a:path>
                </a:pathLst>
              </a:custGeom>
              <a:ln w="25889">
                <a:solidFill>
                  <a:srgbClr val="FFF9E7"/>
                </a:solidFill>
              </a:ln>
            </p:spPr>
            <p:txBody>
              <a:bodyPr wrap="square" lIns="0" tIns="0" rIns="0" bIns="0" rtlCol="0"/>
              <a:lstStyle/>
              <a:p>
                <a:endParaRPr/>
              </a:p>
            </p:txBody>
          </p:sp>
          <p:sp>
            <p:nvSpPr>
              <p:cNvPr id="40" name="object 40"/>
              <p:cNvSpPr/>
              <p:nvPr/>
            </p:nvSpPr>
            <p:spPr>
              <a:xfrm>
                <a:off x="18138909" y="253985"/>
                <a:ext cx="0" cy="176530"/>
              </a:xfrm>
              <a:custGeom>
                <a:avLst/>
                <a:gdLst/>
                <a:ahLst/>
                <a:cxnLst/>
                <a:rect l="l" t="t" r="r" b="b"/>
                <a:pathLst>
                  <a:path h="176529">
                    <a:moveTo>
                      <a:pt x="0" y="0"/>
                    </a:moveTo>
                    <a:lnTo>
                      <a:pt x="0" y="176529"/>
                    </a:lnTo>
                  </a:path>
                </a:pathLst>
              </a:custGeom>
              <a:ln w="25889">
                <a:solidFill>
                  <a:srgbClr val="FFF9E7"/>
                </a:solidFill>
              </a:ln>
            </p:spPr>
            <p:txBody>
              <a:bodyPr wrap="square" lIns="0" tIns="0" rIns="0" bIns="0" rtlCol="0"/>
              <a:lstStyle/>
              <a:p>
                <a:endParaRPr/>
              </a:p>
            </p:txBody>
          </p:sp>
          <p:sp>
            <p:nvSpPr>
              <p:cNvPr id="41" name="object 41"/>
              <p:cNvSpPr/>
              <p:nvPr/>
            </p:nvSpPr>
            <p:spPr>
              <a:xfrm>
                <a:off x="17913824" y="443215"/>
                <a:ext cx="374650" cy="0"/>
              </a:xfrm>
              <a:custGeom>
                <a:avLst/>
                <a:gdLst/>
                <a:ahLst/>
                <a:cxnLst/>
                <a:rect l="l" t="t" r="r" b="b"/>
                <a:pathLst>
                  <a:path w="374650">
                    <a:moveTo>
                      <a:pt x="0" y="0"/>
                    </a:moveTo>
                    <a:lnTo>
                      <a:pt x="374175" y="0"/>
                    </a:lnTo>
                  </a:path>
                </a:pathLst>
              </a:custGeom>
              <a:ln w="25400">
                <a:solidFill>
                  <a:srgbClr val="FFF9E7"/>
                </a:solidFill>
              </a:ln>
            </p:spPr>
            <p:txBody>
              <a:bodyPr wrap="square" lIns="0" tIns="0" rIns="0" bIns="0" rtlCol="0"/>
              <a:lstStyle/>
              <a:p>
                <a:endParaRPr/>
              </a:p>
            </p:txBody>
          </p:sp>
          <p:sp>
            <p:nvSpPr>
              <p:cNvPr id="42" name="object 42"/>
              <p:cNvSpPr/>
              <p:nvPr/>
            </p:nvSpPr>
            <p:spPr>
              <a:xfrm>
                <a:off x="18138909" y="455915"/>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43" name="object 43"/>
              <p:cNvSpPr/>
              <p:nvPr/>
            </p:nvSpPr>
            <p:spPr>
              <a:xfrm>
                <a:off x="18138909" y="1407145"/>
                <a:ext cx="0" cy="194310"/>
              </a:xfrm>
              <a:custGeom>
                <a:avLst/>
                <a:gdLst/>
                <a:ahLst/>
                <a:cxnLst/>
                <a:rect l="l" t="t" r="r" b="b"/>
                <a:pathLst>
                  <a:path h="194309">
                    <a:moveTo>
                      <a:pt x="0" y="0"/>
                    </a:moveTo>
                    <a:lnTo>
                      <a:pt x="0" y="194309"/>
                    </a:lnTo>
                  </a:path>
                </a:pathLst>
              </a:custGeom>
              <a:ln w="25889">
                <a:solidFill>
                  <a:srgbClr val="FFF9E7"/>
                </a:solidFill>
              </a:ln>
            </p:spPr>
            <p:txBody>
              <a:bodyPr wrap="square" lIns="0" tIns="0" rIns="0" bIns="0" rtlCol="0"/>
              <a:lstStyle/>
              <a:p>
                <a:endParaRPr/>
              </a:p>
            </p:txBody>
          </p:sp>
          <p:sp>
            <p:nvSpPr>
              <p:cNvPr id="44" name="object 44"/>
              <p:cNvSpPr/>
              <p:nvPr/>
            </p:nvSpPr>
            <p:spPr>
              <a:xfrm>
                <a:off x="17913824" y="1614790"/>
                <a:ext cx="374650" cy="0"/>
              </a:xfrm>
              <a:custGeom>
                <a:avLst/>
                <a:gdLst/>
                <a:ahLst/>
                <a:cxnLst/>
                <a:rect l="l" t="t" r="r" b="b"/>
                <a:pathLst>
                  <a:path w="374650">
                    <a:moveTo>
                      <a:pt x="0" y="0"/>
                    </a:moveTo>
                    <a:lnTo>
                      <a:pt x="374175" y="0"/>
                    </a:lnTo>
                  </a:path>
                </a:pathLst>
              </a:custGeom>
              <a:ln w="26669">
                <a:solidFill>
                  <a:srgbClr val="FFF9E7"/>
                </a:solidFill>
              </a:ln>
            </p:spPr>
            <p:txBody>
              <a:bodyPr wrap="square" lIns="0" tIns="0" rIns="0" bIns="0" rtlCol="0"/>
              <a:lstStyle/>
              <a:p>
                <a:endParaRPr/>
              </a:p>
            </p:txBody>
          </p:sp>
          <p:sp>
            <p:nvSpPr>
              <p:cNvPr id="45" name="object 45"/>
              <p:cNvSpPr/>
              <p:nvPr/>
            </p:nvSpPr>
            <p:spPr>
              <a:xfrm>
                <a:off x="18138909" y="1628125"/>
                <a:ext cx="0" cy="176530"/>
              </a:xfrm>
              <a:custGeom>
                <a:avLst/>
                <a:gdLst/>
                <a:ahLst/>
                <a:cxnLst/>
                <a:rect l="l" t="t" r="r" b="b"/>
                <a:pathLst>
                  <a:path h="176530">
                    <a:moveTo>
                      <a:pt x="0" y="0"/>
                    </a:moveTo>
                    <a:lnTo>
                      <a:pt x="0" y="176530"/>
                    </a:lnTo>
                  </a:path>
                </a:pathLst>
              </a:custGeom>
              <a:ln w="25889">
                <a:solidFill>
                  <a:srgbClr val="FFF9E7"/>
                </a:solidFill>
              </a:ln>
            </p:spPr>
            <p:txBody>
              <a:bodyPr wrap="square" lIns="0" tIns="0" rIns="0" bIns="0" rtlCol="0"/>
              <a:lstStyle/>
              <a:p>
                <a:endParaRPr/>
              </a:p>
            </p:txBody>
          </p:sp>
          <p:sp>
            <p:nvSpPr>
              <p:cNvPr id="46" name="object 46"/>
              <p:cNvSpPr/>
              <p:nvPr/>
            </p:nvSpPr>
            <p:spPr>
              <a:xfrm>
                <a:off x="18138909" y="830565"/>
                <a:ext cx="0" cy="185420"/>
              </a:xfrm>
              <a:custGeom>
                <a:avLst/>
                <a:gdLst/>
                <a:ahLst/>
                <a:cxnLst/>
                <a:rect l="l" t="t" r="r" b="b"/>
                <a:pathLst>
                  <a:path h="185419">
                    <a:moveTo>
                      <a:pt x="0" y="0"/>
                    </a:moveTo>
                    <a:lnTo>
                      <a:pt x="0" y="185420"/>
                    </a:lnTo>
                  </a:path>
                </a:pathLst>
              </a:custGeom>
              <a:ln w="25889">
                <a:solidFill>
                  <a:srgbClr val="FFF9E7"/>
                </a:solidFill>
              </a:ln>
            </p:spPr>
            <p:txBody>
              <a:bodyPr wrap="square" lIns="0" tIns="0" rIns="0" bIns="0" rtlCol="0"/>
              <a:lstStyle/>
              <a:p>
                <a:endParaRPr/>
              </a:p>
            </p:txBody>
          </p:sp>
          <p:sp>
            <p:nvSpPr>
              <p:cNvPr id="47" name="object 47"/>
              <p:cNvSpPr/>
              <p:nvPr/>
            </p:nvSpPr>
            <p:spPr>
              <a:xfrm>
                <a:off x="17913824" y="1028685"/>
                <a:ext cx="374650" cy="0"/>
              </a:xfrm>
              <a:custGeom>
                <a:avLst/>
                <a:gdLst/>
                <a:ahLst/>
                <a:cxnLst/>
                <a:rect l="l" t="t" r="r" b="b"/>
                <a:pathLst>
                  <a:path w="374650">
                    <a:moveTo>
                      <a:pt x="0" y="0"/>
                    </a:moveTo>
                    <a:lnTo>
                      <a:pt x="374175" y="0"/>
                    </a:lnTo>
                  </a:path>
                </a:pathLst>
              </a:custGeom>
              <a:ln w="25400">
                <a:solidFill>
                  <a:srgbClr val="FFF9E7"/>
                </a:solidFill>
              </a:ln>
            </p:spPr>
            <p:txBody>
              <a:bodyPr wrap="square" lIns="0" tIns="0" rIns="0" bIns="0" rtlCol="0"/>
              <a:lstStyle/>
              <a:p>
                <a:endParaRPr/>
              </a:p>
            </p:txBody>
          </p:sp>
          <p:sp>
            <p:nvSpPr>
              <p:cNvPr id="48" name="object 48"/>
              <p:cNvSpPr/>
              <p:nvPr/>
            </p:nvSpPr>
            <p:spPr>
              <a:xfrm>
                <a:off x="18138909" y="1041385"/>
                <a:ext cx="0" cy="185420"/>
              </a:xfrm>
              <a:custGeom>
                <a:avLst/>
                <a:gdLst/>
                <a:ahLst/>
                <a:cxnLst/>
                <a:rect l="l" t="t" r="r" b="b"/>
                <a:pathLst>
                  <a:path h="185419">
                    <a:moveTo>
                      <a:pt x="0" y="0"/>
                    </a:moveTo>
                    <a:lnTo>
                      <a:pt x="0" y="185420"/>
                    </a:lnTo>
                  </a:path>
                </a:pathLst>
              </a:custGeom>
              <a:ln w="25889">
                <a:solidFill>
                  <a:srgbClr val="FFF9E7"/>
                </a:solidFill>
              </a:ln>
            </p:spPr>
            <p:txBody>
              <a:bodyPr wrap="square" lIns="0" tIns="0" rIns="0" bIns="0" rtlCol="0"/>
              <a:lstStyle/>
              <a:p>
                <a:endParaRPr/>
              </a:p>
            </p:txBody>
          </p:sp>
          <p:sp>
            <p:nvSpPr>
              <p:cNvPr id="49" name="object 49"/>
              <p:cNvSpPr/>
              <p:nvPr/>
            </p:nvSpPr>
            <p:spPr>
              <a:xfrm>
                <a:off x="18138909" y="3715804"/>
                <a:ext cx="0" cy="189865"/>
              </a:xfrm>
              <a:custGeom>
                <a:avLst/>
                <a:gdLst/>
                <a:ahLst/>
                <a:cxnLst/>
                <a:rect l="l" t="t" r="r" b="b"/>
                <a:pathLst>
                  <a:path h="189864">
                    <a:moveTo>
                      <a:pt x="0" y="0"/>
                    </a:moveTo>
                    <a:lnTo>
                      <a:pt x="0" y="189430"/>
                    </a:lnTo>
                  </a:path>
                </a:pathLst>
              </a:custGeom>
              <a:ln w="25889">
                <a:solidFill>
                  <a:srgbClr val="FFF9E7"/>
                </a:solidFill>
              </a:ln>
            </p:spPr>
            <p:txBody>
              <a:bodyPr wrap="square" lIns="0" tIns="0" rIns="0" bIns="0" rtlCol="0"/>
              <a:lstStyle/>
              <a:p>
                <a:endParaRPr/>
              </a:p>
            </p:txBody>
          </p:sp>
          <p:sp>
            <p:nvSpPr>
              <p:cNvPr id="50" name="object 50"/>
              <p:cNvSpPr/>
              <p:nvPr/>
            </p:nvSpPr>
            <p:spPr>
              <a:xfrm>
                <a:off x="16966978" y="253985"/>
                <a:ext cx="0" cy="176530"/>
              </a:xfrm>
              <a:custGeom>
                <a:avLst/>
                <a:gdLst/>
                <a:ahLst/>
                <a:cxnLst/>
                <a:rect l="l" t="t" r="r" b="b"/>
                <a:pathLst>
                  <a:path h="176529">
                    <a:moveTo>
                      <a:pt x="0" y="0"/>
                    </a:moveTo>
                    <a:lnTo>
                      <a:pt x="0" y="176529"/>
                    </a:lnTo>
                  </a:path>
                </a:pathLst>
              </a:custGeom>
              <a:ln w="25889">
                <a:solidFill>
                  <a:srgbClr val="FFF9E7"/>
                </a:solidFill>
              </a:ln>
            </p:spPr>
            <p:txBody>
              <a:bodyPr wrap="square" lIns="0" tIns="0" rIns="0" bIns="0" rtlCol="0"/>
              <a:lstStyle/>
              <a:p>
                <a:endParaRPr/>
              </a:p>
            </p:txBody>
          </p:sp>
          <p:sp>
            <p:nvSpPr>
              <p:cNvPr id="51" name="object 51"/>
              <p:cNvSpPr/>
              <p:nvPr/>
            </p:nvSpPr>
            <p:spPr>
              <a:xfrm>
                <a:off x="16759708" y="443215"/>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52" name="object 52"/>
              <p:cNvSpPr/>
              <p:nvPr/>
            </p:nvSpPr>
            <p:spPr>
              <a:xfrm>
                <a:off x="16966978" y="455915"/>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53" name="object 53"/>
              <p:cNvSpPr/>
              <p:nvPr/>
            </p:nvSpPr>
            <p:spPr>
              <a:xfrm>
                <a:off x="16966978" y="830565"/>
                <a:ext cx="0" cy="185420"/>
              </a:xfrm>
              <a:custGeom>
                <a:avLst/>
                <a:gdLst/>
                <a:ahLst/>
                <a:cxnLst/>
                <a:rect l="l" t="t" r="r" b="b"/>
                <a:pathLst>
                  <a:path h="185419">
                    <a:moveTo>
                      <a:pt x="0" y="0"/>
                    </a:moveTo>
                    <a:lnTo>
                      <a:pt x="0" y="185420"/>
                    </a:lnTo>
                  </a:path>
                </a:pathLst>
              </a:custGeom>
              <a:ln w="25889">
                <a:solidFill>
                  <a:srgbClr val="FFF9E7"/>
                </a:solidFill>
              </a:ln>
            </p:spPr>
            <p:txBody>
              <a:bodyPr wrap="square" lIns="0" tIns="0" rIns="0" bIns="0" rtlCol="0"/>
              <a:lstStyle/>
              <a:p>
                <a:endParaRPr/>
              </a:p>
            </p:txBody>
          </p:sp>
          <p:sp>
            <p:nvSpPr>
              <p:cNvPr id="54" name="object 54"/>
              <p:cNvSpPr/>
              <p:nvPr/>
            </p:nvSpPr>
            <p:spPr>
              <a:xfrm>
                <a:off x="16759708" y="1028685"/>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55" name="object 55"/>
              <p:cNvSpPr/>
              <p:nvPr/>
            </p:nvSpPr>
            <p:spPr>
              <a:xfrm>
                <a:off x="16966978" y="1041385"/>
                <a:ext cx="0" cy="185420"/>
              </a:xfrm>
              <a:custGeom>
                <a:avLst/>
                <a:gdLst/>
                <a:ahLst/>
                <a:cxnLst/>
                <a:rect l="l" t="t" r="r" b="b"/>
                <a:pathLst>
                  <a:path h="185419">
                    <a:moveTo>
                      <a:pt x="0" y="0"/>
                    </a:moveTo>
                    <a:lnTo>
                      <a:pt x="0" y="185420"/>
                    </a:lnTo>
                  </a:path>
                </a:pathLst>
              </a:custGeom>
              <a:ln w="25889">
                <a:solidFill>
                  <a:srgbClr val="FFF9E7"/>
                </a:solidFill>
              </a:ln>
            </p:spPr>
            <p:txBody>
              <a:bodyPr wrap="square" lIns="0" tIns="0" rIns="0" bIns="0" rtlCol="0"/>
              <a:lstStyle/>
              <a:p>
                <a:endParaRPr/>
              </a:p>
            </p:txBody>
          </p:sp>
          <p:sp>
            <p:nvSpPr>
              <p:cNvPr id="56" name="object 56"/>
              <p:cNvSpPr/>
              <p:nvPr/>
            </p:nvSpPr>
            <p:spPr>
              <a:xfrm>
                <a:off x="16966978" y="2561575"/>
                <a:ext cx="0" cy="212090"/>
              </a:xfrm>
              <a:custGeom>
                <a:avLst/>
                <a:gdLst/>
                <a:ahLst/>
                <a:cxnLst/>
                <a:rect l="l" t="t" r="r" b="b"/>
                <a:pathLst>
                  <a:path h="212089">
                    <a:moveTo>
                      <a:pt x="0" y="0"/>
                    </a:moveTo>
                    <a:lnTo>
                      <a:pt x="0" y="212090"/>
                    </a:lnTo>
                  </a:path>
                </a:pathLst>
              </a:custGeom>
              <a:ln w="25889">
                <a:solidFill>
                  <a:srgbClr val="FFF9E7"/>
                </a:solidFill>
              </a:ln>
            </p:spPr>
            <p:txBody>
              <a:bodyPr wrap="square" lIns="0" tIns="0" rIns="0" bIns="0" rtlCol="0"/>
              <a:lstStyle/>
              <a:p>
                <a:endParaRPr/>
              </a:p>
            </p:txBody>
          </p:sp>
          <p:sp>
            <p:nvSpPr>
              <p:cNvPr id="57" name="object 57"/>
              <p:cNvSpPr/>
              <p:nvPr/>
            </p:nvSpPr>
            <p:spPr>
              <a:xfrm>
                <a:off x="16759708" y="2787000"/>
                <a:ext cx="396875" cy="0"/>
              </a:xfrm>
              <a:custGeom>
                <a:avLst/>
                <a:gdLst/>
                <a:ahLst/>
                <a:cxnLst/>
                <a:rect l="l" t="t" r="r" b="b"/>
                <a:pathLst>
                  <a:path w="396875">
                    <a:moveTo>
                      <a:pt x="0" y="0"/>
                    </a:moveTo>
                    <a:lnTo>
                      <a:pt x="396722" y="0"/>
                    </a:lnTo>
                  </a:path>
                </a:pathLst>
              </a:custGeom>
              <a:ln w="26670">
                <a:solidFill>
                  <a:srgbClr val="FFF9E7"/>
                </a:solidFill>
              </a:ln>
            </p:spPr>
            <p:txBody>
              <a:bodyPr wrap="square" lIns="0" tIns="0" rIns="0" bIns="0" rtlCol="0"/>
              <a:lstStyle/>
              <a:p>
                <a:endParaRPr/>
              </a:p>
            </p:txBody>
          </p:sp>
          <p:sp>
            <p:nvSpPr>
              <p:cNvPr id="58" name="object 58"/>
              <p:cNvSpPr/>
              <p:nvPr/>
            </p:nvSpPr>
            <p:spPr>
              <a:xfrm>
                <a:off x="16966978" y="2800335"/>
                <a:ext cx="0" cy="157480"/>
              </a:xfrm>
              <a:custGeom>
                <a:avLst/>
                <a:gdLst/>
                <a:ahLst/>
                <a:cxnLst/>
                <a:rect l="l" t="t" r="r" b="b"/>
                <a:pathLst>
                  <a:path h="157480">
                    <a:moveTo>
                      <a:pt x="0" y="0"/>
                    </a:moveTo>
                    <a:lnTo>
                      <a:pt x="0" y="157479"/>
                    </a:lnTo>
                  </a:path>
                </a:pathLst>
              </a:custGeom>
              <a:ln w="25889">
                <a:solidFill>
                  <a:srgbClr val="FFF9E7"/>
                </a:solidFill>
              </a:ln>
            </p:spPr>
            <p:txBody>
              <a:bodyPr wrap="square" lIns="0" tIns="0" rIns="0" bIns="0" rtlCol="0"/>
              <a:lstStyle/>
              <a:p>
                <a:endParaRPr/>
              </a:p>
            </p:txBody>
          </p:sp>
          <p:sp>
            <p:nvSpPr>
              <p:cNvPr id="59" name="object 59"/>
              <p:cNvSpPr/>
              <p:nvPr/>
            </p:nvSpPr>
            <p:spPr>
              <a:xfrm>
                <a:off x="16966978" y="1407145"/>
                <a:ext cx="0" cy="194310"/>
              </a:xfrm>
              <a:custGeom>
                <a:avLst/>
                <a:gdLst/>
                <a:ahLst/>
                <a:cxnLst/>
                <a:rect l="l" t="t" r="r" b="b"/>
                <a:pathLst>
                  <a:path h="194309">
                    <a:moveTo>
                      <a:pt x="0" y="0"/>
                    </a:moveTo>
                    <a:lnTo>
                      <a:pt x="0" y="194309"/>
                    </a:lnTo>
                  </a:path>
                </a:pathLst>
              </a:custGeom>
              <a:ln w="25889">
                <a:solidFill>
                  <a:srgbClr val="FFF9E7"/>
                </a:solidFill>
              </a:ln>
            </p:spPr>
            <p:txBody>
              <a:bodyPr wrap="square" lIns="0" tIns="0" rIns="0" bIns="0" rtlCol="0"/>
              <a:lstStyle/>
              <a:p>
                <a:endParaRPr/>
              </a:p>
            </p:txBody>
          </p:sp>
          <p:sp>
            <p:nvSpPr>
              <p:cNvPr id="60" name="object 60"/>
              <p:cNvSpPr/>
              <p:nvPr/>
            </p:nvSpPr>
            <p:spPr>
              <a:xfrm>
                <a:off x="16759708" y="1614790"/>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61" name="object 61"/>
              <p:cNvSpPr/>
              <p:nvPr/>
            </p:nvSpPr>
            <p:spPr>
              <a:xfrm>
                <a:off x="16966978" y="1628125"/>
                <a:ext cx="0" cy="176530"/>
              </a:xfrm>
              <a:custGeom>
                <a:avLst/>
                <a:gdLst/>
                <a:ahLst/>
                <a:cxnLst/>
                <a:rect l="l" t="t" r="r" b="b"/>
                <a:pathLst>
                  <a:path h="176530">
                    <a:moveTo>
                      <a:pt x="0" y="0"/>
                    </a:moveTo>
                    <a:lnTo>
                      <a:pt x="0" y="176530"/>
                    </a:lnTo>
                  </a:path>
                </a:pathLst>
              </a:custGeom>
              <a:ln w="25889">
                <a:solidFill>
                  <a:srgbClr val="FFF9E7"/>
                </a:solidFill>
              </a:ln>
            </p:spPr>
            <p:txBody>
              <a:bodyPr wrap="square" lIns="0" tIns="0" rIns="0" bIns="0" rtlCol="0"/>
              <a:lstStyle/>
              <a:p>
                <a:endParaRPr/>
              </a:p>
            </p:txBody>
          </p:sp>
          <p:sp>
            <p:nvSpPr>
              <p:cNvPr id="62" name="object 62"/>
              <p:cNvSpPr/>
              <p:nvPr/>
            </p:nvSpPr>
            <p:spPr>
              <a:xfrm>
                <a:off x="16966978" y="1984649"/>
                <a:ext cx="0" cy="203835"/>
              </a:xfrm>
              <a:custGeom>
                <a:avLst/>
                <a:gdLst/>
                <a:ahLst/>
                <a:cxnLst/>
                <a:rect l="l" t="t" r="r" b="b"/>
                <a:pathLst>
                  <a:path h="203835">
                    <a:moveTo>
                      <a:pt x="0" y="0"/>
                    </a:moveTo>
                    <a:lnTo>
                      <a:pt x="0" y="203224"/>
                    </a:lnTo>
                  </a:path>
                </a:pathLst>
              </a:custGeom>
              <a:ln w="25889">
                <a:solidFill>
                  <a:srgbClr val="FFF9E7"/>
                </a:solidFill>
              </a:ln>
            </p:spPr>
            <p:txBody>
              <a:bodyPr wrap="square" lIns="0" tIns="0" rIns="0" bIns="0" rtlCol="0"/>
              <a:lstStyle/>
              <a:p>
                <a:endParaRPr/>
              </a:p>
            </p:txBody>
          </p:sp>
          <p:sp>
            <p:nvSpPr>
              <p:cNvPr id="63" name="object 63"/>
              <p:cNvSpPr/>
              <p:nvPr/>
            </p:nvSpPr>
            <p:spPr>
              <a:xfrm>
                <a:off x="16759708" y="2200818"/>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64" name="object 64"/>
              <p:cNvSpPr/>
              <p:nvPr/>
            </p:nvSpPr>
            <p:spPr>
              <a:xfrm>
                <a:off x="16966978" y="2213763"/>
                <a:ext cx="0" cy="167640"/>
              </a:xfrm>
              <a:custGeom>
                <a:avLst/>
                <a:gdLst/>
                <a:ahLst/>
                <a:cxnLst/>
                <a:rect l="l" t="t" r="r" b="b"/>
                <a:pathLst>
                  <a:path h="167639">
                    <a:moveTo>
                      <a:pt x="0" y="0"/>
                    </a:moveTo>
                    <a:lnTo>
                      <a:pt x="0" y="167609"/>
                    </a:lnTo>
                  </a:path>
                </a:pathLst>
              </a:custGeom>
              <a:ln w="25889">
                <a:solidFill>
                  <a:srgbClr val="FFF9E7"/>
                </a:solidFill>
              </a:ln>
            </p:spPr>
            <p:txBody>
              <a:bodyPr wrap="square" lIns="0" tIns="0" rIns="0" bIns="0" rtlCol="0"/>
              <a:lstStyle/>
              <a:p>
                <a:endParaRPr/>
              </a:p>
            </p:txBody>
          </p:sp>
          <p:sp>
            <p:nvSpPr>
              <p:cNvPr id="65" name="object 65"/>
              <p:cNvSpPr/>
              <p:nvPr/>
            </p:nvSpPr>
            <p:spPr>
              <a:xfrm>
                <a:off x="16954033" y="3"/>
                <a:ext cx="26034" cy="73660"/>
              </a:xfrm>
              <a:custGeom>
                <a:avLst/>
                <a:gdLst/>
                <a:ahLst/>
                <a:cxnLst/>
                <a:rect l="l" t="t" r="r" b="b"/>
                <a:pathLst>
                  <a:path w="26034" h="73660">
                    <a:moveTo>
                      <a:pt x="25889" y="73147"/>
                    </a:moveTo>
                    <a:lnTo>
                      <a:pt x="0" y="73147"/>
                    </a:lnTo>
                    <a:lnTo>
                      <a:pt x="0" y="0"/>
                    </a:lnTo>
                    <a:lnTo>
                      <a:pt x="25889" y="0"/>
                    </a:lnTo>
                    <a:lnTo>
                      <a:pt x="25889" y="73147"/>
                    </a:lnTo>
                    <a:close/>
                  </a:path>
                </a:pathLst>
              </a:custGeom>
              <a:solidFill>
                <a:srgbClr val="FFF9E7"/>
              </a:solidFill>
            </p:spPr>
            <p:txBody>
              <a:bodyPr wrap="square" lIns="0" tIns="0" rIns="0" bIns="0" rtlCol="0"/>
              <a:lstStyle/>
              <a:p>
                <a:endParaRPr/>
              </a:p>
            </p:txBody>
          </p:sp>
          <p:sp>
            <p:nvSpPr>
              <p:cNvPr id="66" name="object 66"/>
              <p:cNvSpPr/>
              <p:nvPr/>
            </p:nvSpPr>
            <p:spPr>
              <a:xfrm>
                <a:off x="16966978" y="3138747"/>
                <a:ext cx="0" cy="221615"/>
              </a:xfrm>
              <a:custGeom>
                <a:avLst/>
                <a:gdLst/>
                <a:ahLst/>
                <a:cxnLst/>
                <a:rect l="l" t="t" r="r" b="b"/>
                <a:pathLst>
                  <a:path h="221614">
                    <a:moveTo>
                      <a:pt x="0" y="0"/>
                    </a:moveTo>
                    <a:lnTo>
                      <a:pt x="0" y="221056"/>
                    </a:lnTo>
                  </a:path>
                </a:pathLst>
              </a:custGeom>
              <a:ln w="25889">
                <a:solidFill>
                  <a:srgbClr val="FFF9E7"/>
                </a:solidFill>
              </a:ln>
            </p:spPr>
            <p:txBody>
              <a:bodyPr wrap="square" lIns="0" tIns="0" rIns="0" bIns="0" rtlCol="0"/>
              <a:lstStyle/>
              <a:p>
                <a:endParaRPr/>
              </a:p>
            </p:txBody>
          </p:sp>
          <p:sp>
            <p:nvSpPr>
              <p:cNvPr id="67" name="object 67"/>
              <p:cNvSpPr/>
              <p:nvPr/>
            </p:nvSpPr>
            <p:spPr>
              <a:xfrm>
                <a:off x="16759708" y="3372749"/>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68" name="object 68"/>
              <p:cNvSpPr/>
              <p:nvPr/>
            </p:nvSpPr>
            <p:spPr>
              <a:xfrm>
                <a:off x="16966978" y="3385694"/>
                <a:ext cx="0" cy="149860"/>
              </a:xfrm>
              <a:custGeom>
                <a:avLst/>
                <a:gdLst/>
                <a:ahLst/>
                <a:cxnLst/>
                <a:rect l="l" t="t" r="r" b="b"/>
                <a:pathLst>
                  <a:path h="149860">
                    <a:moveTo>
                      <a:pt x="0" y="0"/>
                    </a:moveTo>
                    <a:lnTo>
                      <a:pt x="0" y="149776"/>
                    </a:lnTo>
                  </a:path>
                </a:pathLst>
              </a:custGeom>
              <a:ln w="25889">
                <a:solidFill>
                  <a:srgbClr val="FFF9E7"/>
                </a:solidFill>
              </a:ln>
            </p:spPr>
            <p:txBody>
              <a:bodyPr wrap="square" lIns="0" tIns="0" rIns="0" bIns="0" rtlCol="0"/>
              <a:lstStyle/>
              <a:p>
                <a:endParaRPr/>
              </a:p>
            </p:txBody>
          </p:sp>
          <p:sp>
            <p:nvSpPr>
              <p:cNvPr id="69" name="object 69"/>
              <p:cNvSpPr/>
              <p:nvPr/>
            </p:nvSpPr>
            <p:spPr>
              <a:xfrm>
                <a:off x="16966978" y="3715804"/>
                <a:ext cx="0" cy="189865"/>
              </a:xfrm>
              <a:custGeom>
                <a:avLst/>
                <a:gdLst/>
                <a:ahLst/>
                <a:cxnLst/>
                <a:rect l="l" t="t" r="r" b="b"/>
                <a:pathLst>
                  <a:path h="189864">
                    <a:moveTo>
                      <a:pt x="0" y="0"/>
                    </a:moveTo>
                    <a:lnTo>
                      <a:pt x="0" y="189430"/>
                    </a:lnTo>
                  </a:path>
                </a:pathLst>
              </a:custGeom>
              <a:ln w="25889">
                <a:solidFill>
                  <a:srgbClr val="FFF9E7"/>
                </a:solidFill>
              </a:ln>
            </p:spPr>
            <p:txBody>
              <a:bodyPr wrap="square" lIns="0" tIns="0" rIns="0" bIns="0" rtlCol="0"/>
              <a:lstStyle/>
              <a:p>
                <a:endParaRPr/>
              </a:p>
            </p:txBody>
          </p:sp>
          <p:sp>
            <p:nvSpPr>
              <p:cNvPr id="70" name="object 70"/>
              <p:cNvSpPr/>
              <p:nvPr/>
            </p:nvSpPr>
            <p:spPr>
              <a:xfrm>
                <a:off x="16381021" y="1984649"/>
                <a:ext cx="0" cy="203835"/>
              </a:xfrm>
              <a:custGeom>
                <a:avLst/>
                <a:gdLst/>
                <a:ahLst/>
                <a:cxnLst/>
                <a:rect l="l" t="t" r="r" b="b"/>
                <a:pathLst>
                  <a:path h="203835">
                    <a:moveTo>
                      <a:pt x="0" y="0"/>
                    </a:moveTo>
                    <a:lnTo>
                      <a:pt x="0" y="203224"/>
                    </a:lnTo>
                  </a:path>
                </a:pathLst>
              </a:custGeom>
              <a:ln w="25889">
                <a:solidFill>
                  <a:srgbClr val="FFF9E7"/>
                </a:solidFill>
              </a:ln>
            </p:spPr>
            <p:txBody>
              <a:bodyPr wrap="square" lIns="0" tIns="0" rIns="0" bIns="0" rtlCol="0"/>
              <a:lstStyle/>
              <a:p>
                <a:endParaRPr/>
              </a:p>
            </p:txBody>
          </p:sp>
          <p:sp>
            <p:nvSpPr>
              <p:cNvPr id="71" name="object 71"/>
              <p:cNvSpPr/>
              <p:nvPr/>
            </p:nvSpPr>
            <p:spPr>
              <a:xfrm>
                <a:off x="16182660" y="2200818"/>
                <a:ext cx="396875" cy="0"/>
              </a:xfrm>
              <a:custGeom>
                <a:avLst/>
                <a:gdLst/>
                <a:ahLst/>
                <a:cxnLst/>
                <a:rect l="l" t="t" r="r" b="b"/>
                <a:pathLst>
                  <a:path w="396875">
                    <a:moveTo>
                      <a:pt x="0" y="0"/>
                    </a:moveTo>
                    <a:lnTo>
                      <a:pt x="396731" y="0"/>
                    </a:lnTo>
                  </a:path>
                </a:pathLst>
              </a:custGeom>
              <a:ln w="25889">
                <a:solidFill>
                  <a:srgbClr val="FFF9E7"/>
                </a:solidFill>
              </a:ln>
            </p:spPr>
            <p:txBody>
              <a:bodyPr wrap="square" lIns="0" tIns="0" rIns="0" bIns="0" rtlCol="0"/>
              <a:lstStyle/>
              <a:p>
                <a:endParaRPr/>
              </a:p>
            </p:txBody>
          </p:sp>
          <p:sp>
            <p:nvSpPr>
              <p:cNvPr id="72" name="object 72"/>
              <p:cNvSpPr/>
              <p:nvPr/>
            </p:nvSpPr>
            <p:spPr>
              <a:xfrm>
                <a:off x="16381021" y="2213763"/>
                <a:ext cx="0" cy="167640"/>
              </a:xfrm>
              <a:custGeom>
                <a:avLst/>
                <a:gdLst/>
                <a:ahLst/>
                <a:cxnLst/>
                <a:rect l="l" t="t" r="r" b="b"/>
                <a:pathLst>
                  <a:path h="167639">
                    <a:moveTo>
                      <a:pt x="0" y="0"/>
                    </a:moveTo>
                    <a:lnTo>
                      <a:pt x="0" y="167609"/>
                    </a:lnTo>
                  </a:path>
                </a:pathLst>
              </a:custGeom>
              <a:ln w="25889">
                <a:solidFill>
                  <a:srgbClr val="FFF9E7"/>
                </a:solidFill>
              </a:ln>
            </p:spPr>
            <p:txBody>
              <a:bodyPr wrap="square" lIns="0" tIns="0" rIns="0" bIns="0" rtlCol="0"/>
              <a:lstStyle/>
              <a:p>
                <a:endParaRPr/>
              </a:p>
            </p:txBody>
          </p:sp>
          <p:sp>
            <p:nvSpPr>
              <p:cNvPr id="73" name="object 73"/>
              <p:cNvSpPr/>
              <p:nvPr/>
            </p:nvSpPr>
            <p:spPr>
              <a:xfrm>
                <a:off x="16381021" y="1407145"/>
                <a:ext cx="0" cy="194310"/>
              </a:xfrm>
              <a:custGeom>
                <a:avLst/>
                <a:gdLst/>
                <a:ahLst/>
                <a:cxnLst/>
                <a:rect l="l" t="t" r="r" b="b"/>
                <a:pathLst>
                  <a:path h="194309">
                    <a:moveTo>
                      <a:pt x="0" y="0"/>
                    </a:moveTo>
                    <a:lnTo>
                      <a:pt x="0" y="194309"/>
                    </a:lnTo>
                  </a:path>
                </a:pathLst>
              </a:custGeom>
              <a:ln w="25889">
                <a:solidFill>
                  <a:srgbClr val="FFF9E7"/>
                </a:solidFill>
              </a:ln>
            </p:spPr>
            <p:txBody>
              <a:bodyPr wrap="square" lIns="0" tIns="0" rIns="0" bIns="0" rtlCol="0"/>
              <a:lstStyle/>
              <a:p>
                <a:endParaRPr/>
              </a:p>
            </p:txBody>
          </p:sp>
          <p:sp>
            <p:nvSpPr>
              <p:cNvPr id="74" name="object 74"/>
              <p:cNvSpPr/>
              <p:nvPr/>
            </p:nvSpPr>
            <p:spPr>
              <a:xfrm>
                <a:off x="16182660" y="1614790"/>
                <a:ext cx="396875" cy="0"/>
              </a:xfrm>
              <a:custGeom>
                <a:avLst/>
                <a:gdLst/>
                <a:ahLst/>
                <a:cxnLst/>
                <a:rect l="l" t="t" r="r" b="b"/>
                <a:pathLst>
                  <a:path w="396875">
                    <a:moveTo>
                      <a:pt x="0" y="0"/>
                    </a:moveTo>
                    <a:lnTo>
                      <a:pt x="396731" y="0"/>
                    </a:lnTo>
                  </a:path>
                </a:pathLst>
              </a:custGeom>
              <a:ln w="26669">
                <a:solidFill>
                  <a:srgbClr val="FFF9E7"/>
                </a:solidFill>
              </a:ln>
            </p:spPr>
            <p:txBody>
              <a:bodyPr wrap="square" lIns="0" tIns="0" rIns="0" bIns="0" rtlCol="0"/>
              <a:lstStyle/>
              <a:p>
                <a:endParaRPr/>
              </a:p>
            </p:txBody>
          </p:sp>
          <p:sp>
            <p:nvSpPr>
              <p:cNvPr id="75" name="object 75"/>
              <p:cNvSpPr/>
              <p:nvPr/>
            </p:nvSpPr>
            <p:spPr>
              <a:xfrm>
                <a:off x="16381021" y="1628125"/>
                <a:ext cx="0" cy="176530"/>
              </a:xfrm>
              <a:custGeom>
                <a:avLst/>
                <a:gdLst/>
                <a:ahLst/>
                <a:cxnLst/>
                <a:rect l="l" t="t" r="r" b="b"/>
                <a:pathLst>
                  <a:path h="176530">
                    <a:moveTo>
                      <a:pt x="0" y="0"/>
                    </a:moveTo>
                    <a:lnTo>
                      <a:pt x="0" y="176530"/>
                    </a:lnTo>
                  </a:path>
                </a:pathLst>
              </a:custGeom>
              <a:ln w="25889">
                <a:solidFill>
                  <a:srgbClr val="FFF9E7"/>
                </a:solidFill>
              </a:ln>
            </p:spPr>
            <p:txBody>
              <a:bodyPr wrap="square" lIns="0" tIns="0" rIns="0" bIns="0" rtlCol="0"/>
              <a:lstStyle/>
              <a:p>
                <a:endParaRPr/>
              </a:p>
            </p:txBody>
          </p:sp>
          <p:sp>
            <p:nvSpPr>
              <p:cNvPr id="76" name="object 76"/>
              <p:cNvSpPr/>
              <p:nvPr/>
            </p:nvSpPr>
            <p:spPr>
              <a:xfrm>
                <a:off x="16381021" y="253985"/>
                <a:ext cx="0" cy="176530"/>
              </a:xfrm>
              <a:custGeom>
                <a:avLst/>
                <a:gdLst/>
                <a:ahLst/>
                <a:cxnLst/>
                <a:rect l="l" t="t" r="r" b="b"/>
                <a:pathLst>
                  <a:path h="176529">
                    <a:moveTo>
                      <a:pt x="0" y="0"/>
                    </a:moveTo>
                    <a:lnTo>
                      <a:pt x="0" y="176529"/>
                    </a:lnTo>
                  </a:path>
                </a:pathLst>
              </a:custGeom>
              <a:ln w="25889">
                <a:solidFill>
                  <a:srgbClr val="FFF9E7"/>
                </a:solidFill>
              </a:ln>
            </p:spPr>
            <p:txBody>
              <a:bodyPr wrap="square" lIns="0" tIns="0" rIns="0" bIns="0" rtlCol="0"/>
              <a:lstStyle/>
              <a:p>
                <a:endParaRPr/>
              </a:p>
            </p:txBody>
          </p:sp>
          <p:sp>
            <p:nvSpPr>
              <p:cNvPr id="77" name="object 77"/>
              <p:cNvSpPr/>
              <p:nvPr/>
            </p:nvSpPr>
            <p:spPr>
              <a:xfrm>
                <a:off x="16182660" y="443215"/>
                <a:ext cx="396875" cy="0"/>
              </a:xfrm>
              <a:custGeom>
                <a:avLst/>
                <a:gdLst/>
                <a:ahLst/>
                <a:cxnLst/>
                <a:rect l="l" t="t" r="r" b="b"/>
                <a:pathLst>
                  <a:path w="396875">
                    <a:moveTo>
                      <a:pt x="0" y="0"/>
                    </a:moveTo>
                    <a:lnTo>
                      <a:pt x="396731" y="0"/>
                    </a:lnTo>
                  </a:path>
                </a:pathLst>
              </a:custGeom>
              <a:ln w="25400">
                <a:solidFill>
                  <a:srgbClr val="FFF9E7"/>
                </a:solidFill>
              </a:ln>
            </p:spPr>
            <p:txBody>
              <a:bodyPr wrap="square" lIns="0" tIns="0" rIns="0" bIns="0" rtlCol="0"/>
              <a:lstStyle/>
              <a:p>
                <a:endParaRPr/>
              </a:p>
            </p:txBody>
          </p:sp>
          <p:sp>
            <p:nvSpPr>
              <p:cNvPr id="78" name="object 78"/>
              <p:cNvSpPr/>
              <p:nvPr/>
            </p:nvSpPr>
            <p:spPr>
              <a:xfrm>
                <a:off x="16381021" y="455915"/>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79" name="object 79"/>
              <p:cNvSpPr/>
              <p:nvPr/>
            </p:nvSpPr>
            <p:spPr>
              <a:xfrm>
                <a:off x="16368076" y="3"/>
                <a:ext cx="26034" cy="73660"/>
              </a:xfrm>
              <a:custGeom>
                <a:avLst/>
                <a:gdLst/>
                <a:ahLst/>
                <a:cxnLst/>
                <a:rect l="l" t="t" r="r" b="b"/>
                <a:pathLst>
                  <a:path w="26034" h="73660">
                    <a:moveTo>
                      <a:pt x="25889" y="73147"/>
                    </a:moveTo>
                    <a:lnTo>
                      <a:pt x="0" y="73147"/>
                    </a:lnTo>
                    <a:lnTo>
                      <a:pt x="0" y="0"/>
                    </a:lnTo>
                    <a:lnTo>
                      <a:pt x="25889" y="0"/>
                    </a:lnTo>
                    <a:lnTo>
                      <a:pt x="25889" y="73147"/>
                    </a:lnTo>
                    <a:close/>
                  </a:path>
                </a:pathLst>
              </a:custGeom>
              <a:solidFill>
                <a:srgbClr val="FFF9E7"/>
              </a:solidFill>
            </p:spPr>
            <p:txBody>
              <a:bodyPr wrap="square" lIns="0" tIns="0" rIns="0" bIns="0" rtlCol="0"/>
              <a:lstStyle/>
              <a:p>
                <a:endParaRPr/>
              </a:p>
            </p:txBody>
          </p:sp>
          <p:sp>
            <p:nvSpPr>
              <p:cNvPr id="80" name="object 80"/>
              <p:cNvSpPr/>
              <p:nvPr/>
            </p:nvSpPr>
            <p:spPr>
              <a:xfrm>
                <a:off x="16381021" y="830565"/>
                <a:ext cx="0" cy="185420"/>
              </a:xfrm>
              <a:custGeom>
                <a:avLst/>
                <a:gdLst/>
                <a:ahLst/>
                <a:cxnLst/>
                <a:rect l="l" t="t" r="r" b="b"/>
                <a:pathLst>
                  <a:path h="185419">
                    <a:moveTo>
                      <a:pt x="0" y="0"/>
                    </a:moveTo>
                    <a:lnTo>
                      <a:pt x="0" y="185420"/>
                    </a:lnTo>
                  </a:path>
                </a:pathLst>
              </a:custGeom>
              <a:ln w="25889">
                <a:solidFill>
                  <a:srgbClr val="FFF9E7"/>
                </a:solidFill>
              </a:ln>
            </p:spPr>
            <p:txBody>
              <a:bodyPr wrap="square" lIns="0" tIns="0" rIns="0" bIns="0" rtlCol="0"/>
              <a:lstStyle/>
              <a:p>
                <a:endParaRPr/>
              </a:p>
            </p:txBody>
          </p:sp>
          <p:sp>
            <p:nvSpPr>
              <p:cNvPr id="81" name="object 81"/>
              <p:cNvSpPr/>
              <p:nvPr/>
            </p:nvSpPr>
            <p:spPr>
              <a:xfrm>
                <a:off x="16182660" y="1028685"/>
                <a:ext cx="396875" cy="0"/>
              </a:xfrm>
              <a:custGeom>
                <a:avLst/>
                <a:gdLst/>
                <a:ahLst/>
                <a:cxnLst/>
                <a:rect l="l" t="t" r="r" b="b"/>
                <a:pathLst>
                  <a:path w="396875">
                    <a:moveTo>
                      <a:pt x="0" y="0"/>
                    </a:moveTo>
                    <a:lnTo>
                      <a:pt x="396731" y="0"/>
                    </a:lnTo>
                  </a:path>
                </a:pathLst>
              </a:custGeom>
              <a:ln w="25400">
                <a:solidFill>
                  <a:srgbClr val="FFF9E7"/>
                </a:solidFill>
              </a:ln>
            </p:spPr>
            <p:txBody>
              <a:bodyPr wrap="square" lIns="0" tIns="0" rIns="0" bIns="0" rtlCol="0"/>
              <a:lstStyle/>
              <a:p>
                <a:endParaRPr/>
              </a:p>
            </p:txBody>
          </p:sp>
          <p:sp>
            <p:nvSpPr>
              <p:cNvPr id="82" name="object 82"/>
              <p:cNvSpPr/>
              <p:nvPr/>
            </p:nvSpPr>
            <p:spPr>
              <a:xfrm>
                <a:off x="16381021" y="1041385"/>
                <a:ext cx="0" cy="185420"/>
              </a:xfrm>
              <a:custGeom>
                <a:avLst/>
                <a:gdLst/>
                <a:ahLst/>
                <a:cxnLst/>
                <a:rect l="l" t="t" r="r" b="b"/>
                <a:pathLst>
                  <a:path h="185419">
                    <a:moveTo>
                      <a:pt x="0" y="0"/>
                    </a:moveTo>
                    <a:lnTo>
                      <a:pt x="0" y="185420"/>
                    </a:lnTo>
                  </a:path>
                </a:pathLst>
              </a:custGeom>
              <a:ln w="25889">
                <a:solidFill>
                  <a:srgbClr val="FFF9E7"/>
                </a:solidFill>
              </a:ln>
            </p:spPr>
            <p:txBody>
              <a:bodyPr wrap="square" lIns="0" tIns="0" rIns="0" bIns="0" rtlCol="0"/>
              <a:lstStyle/>
              <a:p>
                <a:endParaRPr/>
              </a:p>
            </p:txBody>
          </p:sp>
          <p:sp>
            <p:nvSpPr>
              <p:cNvPr id="83" name="object 83"/>
              <p:cNvSpPr/>
              <p:nvPr/>
            </p:nvSpPr>
            <p:spPr>
              <a:xfrm>
                <a:off x="16381021" y="3138746"/>
                <a:ext cx="0" cy="221615"/>
              </a:xfrm>
              <a:custGeom>
                <a:avLst/>
                <a:gdLst/>
                <a:ahLst/>
                <a:cxnLst/>
                <a:rect l="l" t="t" r="r" b="b"/>
                <a:pathLst>
                  <a:path h="221614">
                    <a:moveTo>
                      <a:pt x="0" y="0"/>
                    </a:moveTo>
                    <a:lnTo>
                      <a:pt x="0" y="221057"/>
                    </a:lnTo>
                  </a:path>
                </a:pathLst>
              </a:custGeom>
              <a:ln w="25889">
                <a:solidFill>
                  <a:srgbClr val="FFF9E7"/>
                </a:solidFill>
              </a:ln>
            </p:spPr>
            <p:txBody>
              <a:bodyPr wrap="square" lIns="0" tIns="0" rIns="0" bIns="0" rtlCol="0"/>
              <a:lstStyle/>
              <a:p>
                <a:endParaRPr/>
              </a:p>
            </p:txBody>
          </p:sp>
          <p:sp>
            <p:nvSpPr>
              <p:cNvPr id="84" name="object 84"/>
              <p:cNvSpPr/>
              <p:nvPr/>
            </p:nvSpPr>
            <p:spPr>
              <a:xfrm>
                <a:off x="16182660" y="3372749"/>
                <a:ext cx="396875" cy="0"/>
              </a:xfrm>
              <a:custGeom>
                <a:avLst/>
                <a:gdLst/>
                <a:ahLst/>
                <a:cxnLst/>
                <a:rect l="l" t="t" r="r" b="b"/>
                <a:pathLst>
                  <a:path w="396875">
                    <a:moveTo>
                      <a:pt x="0" y="0"/>
                    </a:moveTo>
                    <a:lnTo>
                      <a:pt x="396731" y="0"/>
                    </a:lnTo>
                  </a:path>
                </a:pathLst>
              </a:custGeom>
              <a:ln w="25889">
                <a:solidFill>
                  <a:srgbClr val="FFF9E7"/>
                </a:solidFill>
              </a:ln>
            </p:spPr>
            <p:txBody>
              <a:bodyPr wrap="square" lIns="0" tIns="0" rIns="0" bIns="0" rtlCol="0"/>
              <a:lstStyle/>
              <a:p>
                <a:endParaRPr/>
              </a:p>
            </p:txBody>
          </p:sp>
          <p:sp>
            <p:nvSpPr>
              <p:cNvPr id="85" name="object 85"/>
              <p:cNvSpPr/>
              <p:nvPr/>
            </p:nvSpPr>
            <p:spPr>
              <a:xfrm>
                <a:off x="16381021" y="3385694"/>
                <a:ext cx="0" cy="149860"/>
              </a:xfrm>
              <a:custGeom>
                <a:avLst/>
                <a:gdLst/>
                <a:ahLst/>
                <a:cxnLst/>
                <a:rect l="l" t="t" r="r" b="b"/>
                <a:pathLst>
                  <a:path h="149860">
                    <a:moveTo>
                      <a:pt x="0" y="0"/>
                    </a:moveTo>
                    <a:lnTo>
                      <a:pt x="0" y="149776"/>
                    </a:lnTo>
                  </a:path>
                </a:pathLst>
              </a:custGeom>
              <a:ln w="25889">
                <a:solidFill>
                  <a:srgbClr val="FFF9E7"/>
                </a:solidFill>
              </a:ln>
            </p:spPr>
            <p:txBody>
              <a:bodyPr wrap="square" lIns="0" tIns="0" rIns="0" bIns="0" rtlCol="0"/>
              <a:lstStyle/>
              <a:p>
                <a:endParaRPr/>
              </a:p>
            </p:txBody>
          </p:sp>
          <p:sp>
            <p:nvSpPr>
              <p:cNvPr id="86" name="object 86"/>
              <p:cNvSpPr/>
              <p:nvPr/>
            </p:nvSpPr>
            <p:spPr>
              <a:xfrm>
                <a:off x="16381021" y="2561575"/>
                <a:ext cx="0" cy="212090"/>
              </a:xfrm>
              <a:custGeom>
                <a:avLst/>
                <a:gdLst/>
                <a:ahLst/>
                <a:cxnLst/>
                <a:rect l="l" t="t" r="r" b="b"/>
                <a:pathLst>
                  <a:path h="212089">
                    <a:moveTo>
                      <a:pt x="0" y="0"/>
                    </a:moveTo>
                    <a:lnTo>
                      <a:pt x="0" y="212090"/>
                    </a:lnTo>
                  </a:path>
                </a:pathLst>
              </a:custGeom>
              <a:ln w="25889">
                <a:solidFill>
                  <a:srgbClr val="FFF9E7"/>
                </a:solidFill>
              </a:ln>
            </p:spPr>
            <p:txBody>
              <a:bodyPr wrap="square" lIns="0" tIns="0" rIns="0" bIns="0" rtlCol="0"/>
              <a:lstStyle/>
              <a:p>
                <a:endParaRPr/>
              </a:p>
            </p:txBody>
          </p:sp>
          <p:sp>
            <p:nvSpPr>
              <p:cNvPr id="87" name="object 87"/>
              <p:cNvSpPr/>
              <p:nvPr/>
            </p:nvSpPr>
            <p:spPr>
              <a:xfrm>
                <a:off x="16182660" y="2787000"/>
                <a:ext cx="396875" cy="0"/>
              </a:xfrm>
              <a:custGeom>
                <a:avLst/>
                <a:gdLst/>
                <a:ahLst/>
                <a:cxnLst/>
                <a:rect l="l" t="t" r="r" b="b"/>
                <a:pathLst>
                  <a:path w="396875">
                    <a:moveTo>
                      <a:pt x="0" y="0"/>
                    </a:moveTo>
                    <a:lnTo>
                      <a:pt x="396731" y="0"/>
                    </a:lnTo>
                  </a:path>
                </a:pathLst>
              </a:custGeom>
              <a:ln w="26670">
                <a:solidFill>
                  <a:srgbClr val="FFF9E7"/>
                </a:solidFill>
              </a:ln>
            </p:spPr>
            <p:txBody>
              <a:bodyPr wrap="square" lIns="0" tIns="0" rIns="0" bIns="0" rtlCol="0"/>
              <a:lstStyle/>
              <a:p>
                <a:endParaRPr/>
              </a:p>
            </p:txBody>
          </p:sp>
          <p:sp>
            <p:nvSpPr>
              <p:cNvPr id="88" name="object 88"/>
              <p:cNvSpPr/>
              <p:nvPr/>
            </p:nvSpPr>
            <p:spPr>
              <a:xfrm>
                <a:off x="16381021" y="2800335"/>
                <a:ext cx="0" cy="157480"/>
              </a:xfrm>
              <a:custGeom>
                <a:avLst/>
                <a:gdLst/>
                <a:ahLst/>
                <a:cxnLst/>
                <a:rect l="l" t="t" r="r" b="b"/>
                <a:pathLst>
                  <a:path h="157480">
                    <a:moveTo>
                      <a:pt x="0" y="0"/>
                    </a:moveTo>
                    <a:lnTo>
                      <a:pt x="0" y="157479"/>
                    </a:lnTo>
                  </a:path>
                </a:pathLst>
              </a:custGeom>
              <a:ln w="25889">
                <a:solidFill>
                  <a:srgbClr val="FFF9E7"/>
                </a:solidFill>
              </a:ln>
            </p:spPr>
            <p:txBody>
              <a:bodyPr wrap="square" lIns="0" tIns="0" rIns="0" bIns="0" rtlCol="0"/>
              <a:lstStyle/>
              <a:p>
                <a:endParaRPr/>
              </a:p>
            </p:txBody>
          </p:sp>
          <p:sp>
            <p:nvSpPr>
              <p:cNvPr id="89" name="object 89"/>
              <p:cNvSpPr/>
              <p:nvPr/>
            </p:nvSpPr>
            <p:spPr>
              <a:xfrm>
                <a:off x="16381021" y="3715804"/>
                <a:ext cx="0" cy="189865"/>
              </a:xfrm>
              <a:custGeom>
                <a:avLst/>
                <a:gdLst/>
                <a:ahLst/>
                <a:cxnLst/>
                <a:rect l="l" t="t" r="r" b="b"/>
                <a:pathLst>
                  <a:path h="189864">
                    <a:moveTo>
                      <a:pt x="0" y="0"/>
                    </a:moveTo>
                    <a:lnTo>
                      <a:pt x="0" y="189430"/>
                    </a:lnTo>
                  </a:path>
                </a:pathLst>
              </a:custGeom>
              <a:ln w="25889">
                <a:solidFill>
                  <a:srgbClr val="FFF9E7"/>
                </a:solidFill>
              </a:ln>
            </p:spPr>
            <p:txBody>
              <a:bodyPr wrap="square" lIns="0" tIns="0" rIns="0" bIns="0" rtlCol="0"/>
              <a:lstStyle/>
              <a:p>
                <a:endParaRPr/>
              </a:p>
            </p:txBody>
          </p:sp>
          <p:sp>
            <p:nvSpPr>
              <p:cNvPr id="90" name="object 90"/>
              <p:cNvSpPr/>
              <p:nvPr/>
            </p:nvSpPr>
            <p:spPr>
              <a:xfrm>
                <a:off x="15795056" y="253985"/>
                <a:ext cx="0" cy="176530"/>
              </a:xfrm>
              <a:custGeom>
                <a:avLst/>
                <a:gdLst/>
                <a:ahLst/>
                <a:cxnLst/>
                <a:rect l="l" t="t" r="r" b="b"/>
                <a:pathLst>
                  <a:path h="176529">
                    <a:moveTo>
                      <a:pt x="0" y="0"/>
                    </a:moveTo>
                    <a:lnTo>
                      <a:pt x="0" y="176529"/>
                    </a:lnTo>
                  </a:path>
                </a:pathLst>
              </a:custGeom>
              <a:ln w="25889">
                <a:solidFill>
                  <a:srgbClr val="FFF9E7"/>
                </a:solidFill>
              </a:ln>
            </p:spPr>
            <p:txBody>
              <a:bodyPr wrap="square" lIns="0" tIns="0" rIns="0" bIns="0" rtlCol="0"/>
              <a:lstStyle/>
              <a:p>
                <a:endParaRPr/>
              </a:p>
            </p:txBody>
          </p:sp>
          <p:sp>
            <p:nvSpPr>
              <p:cNvPr id="91" name="object 91"/>
              <p:cNvSpPr/>
              <p:nvPr/>
            </p:nvSpPr>
            <p:spPr>
              <a:xfrm>
                <a:off x="15605611" y="443215"/>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92" name="object 92"/>
              <p:cNvSpPr/>
              <p:nvPr/>
            </p:nvSpPr>
            <p:spPr>
              <a:xfrm>
                <a:off x="15795056" y="455915"/>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93" name="object 93"/>
              <p:cNvSpPr/>
              <p:nvPr/>
            </p:nvSpPr>
            <p:spPr>
              <a:xfrm>
                <a:off x="15782111" y="3"/>
                <a:ext cx="26034" cy="73660"/>
              </a:xfrm>
              <a:custGeom>
                <a:avLst/>
                <a:gdLst/>
                <a:ahLst/>
                <a:cxnLst/>
                <a:rect l="l" t="t" r="r" b="b"/>
                <a:pathLst>
                  <a:path w="26034" h="73660">
                    <a:moveTo>
                      <a:pt x="25889" y="73147"/>
                    </a:moveTo>
                    <a:lnTo>
                      <a:pt x="0" y="73147"/>
                    </a:lnTo>
                    <a:lnTo>
                      <a:pt x="0" y="0"/>
                    </a:lnTo>
                    <a:lnTo>
                      <a:pt x="25889" y="0"/>
                    </a:lnTo>
                    <a:lnTo>
                      <a:pt x="25889" y="73147"/>
                    </a:lnTo>
                    <a:close/>
                  </a:path>
                </a:pathLst>
              </a:custGeom>
              <a:solidFill>
                <a:srgbClr val="FFF9E7"/>
              </a:solidFill>
            </p:spPr>
            <p:txBody>
              <a:bodyPr wrap="square" lIns="0" tIns="0" rIns="0" bIns="0" rtlCol="0"/>
              <a:lstStyle/>
              <a:p>
                <a:endParaRPr/>
              </a:p>
            </p:txBody>
          </p:sp>
          <p:sp>
            <p:nvSpPr>
              <p:cNvPr id="94" name="object 94"/>
              <p:cNvSpPr/>
              <p:nvPr/>
            </p:nvSpPr>
            <p:spPr>
              <a:xfrm>
                <a:off x="15795056" y="3138747"/>
                <a:ext cx="0" cy="221615"/>
              </a:xfrm>
              <a:custGeom>
                <a:avLst/>
                <a:gdLst/>
                <a:ahLst/>
                <a:cxnLst/>
                <a:rect l="l" t="t" r="r" b="b"/>
                <a:pathLst>
                  <a:path h="221614">
                    <a:moveTo>
                      <a:pt x="0" y="0"/>
                    </a:moveTo>
                    <a:lnTo>
                      <a:pt x="0" y="221056"/>
                    </a:lnTo>
                  </a:path>
                </a:pathLst>
              </a:custGeom>
              <a:ln w="25889">
                <a:solidFill>
                  <a:srgbClr val="FFF9E7"/>
                </a:solidFill>
              </a:ln>
            </p:spPr>
            <p:txBody>
              <a:bodyPr wrap="square" lIns="0" tIns="0" rIns="0" bIns="0" rtlCol="0"/>
              <a:lstStyle/>
              <a:p>
                <a:endParaRPr/>
              </a:p>
            </p:txBody>
          </p:sp>
          <p:sp>
            <p:nvSpPr>
              <p:cNvPr id="95" name="object 95"/>
              <p:cNvSpPr/>
              <p:nvPr/>
            </p:nvSpPr>
            <p:spPr>
              <a:xfrm>
                <a:off x="15605611" y="3372749"/>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96" name="object 96"/>
              <p:cNvSpPr/>
              <p:nvPr/>
            </p:nvSpPr>
            <p:spPr>
              <a:xfrm>
                <a:off x="15795056" y="3385694"/>
                <a:ext cx="0" cy="149860"/>
              </a:xfrm>
              <a:custGeom>
                <a:avLst/>
                <a:gdLst/>
                <a:ahLst/>
                <a:cxnLst/>
                <a:rect l="l" t="t" r="r" b="b"/>
                <a:pathLst>
                  <a:path h="149860">
                    <a:moveTo>
                      <a:pt x="0" y="0"/>
                    </a:moveTo>
                    <a:lnTo>
                      <a:pt x="0" y="149776"/>
                    </a:lnTo>
                  </a:path>
                </a:pathLst>
              </a:custGeom>
              <a:ln w="25889">
                <a:solidFill>
                  <a:srgbClr val="FFF9E7"/>
                </a:solidFill>
              </a:ln>
            </p:spPr>
            <p:txBody>
              <a:bodyPr wrap="square" lIns="0" tIns="0" rIns="0" bIns="0" rtlCol="0"/>
              <a:lstStyle/>
              <a:p>
                <a:endParaRPr/>
              </a:p>
            </p:txBody>
          </p:sp>
          <p:sp>
            <p:nvSpPr>
              <p:cNvPr id="97" name="object 97"/>
              <p:cNvSpPr/>
              <p:nvPr/>
            </p:nvSpPr>
            <p:spPr>
              <a:xfrm>
                <a:off x="15795056" y="1984649"/>
                <a:ext cx="0" cy="203835"/>
              </a:xfrm>
              <a:custGeom>
                <a:avLst/>
                <a:gdLst/>
                <a:ahLst/>
                <a:cxnLst/>
                <a:rect l="l" t="t" r="r" b="b"/>
                <a:pathLst>
                  <a:path h="203835">
                    <a:moveTo>
                      <a:pt x="0" y="0"/>
                    </a:moveTo>
                    <a:lnTo>
                      <a:pt x="0" y="203224"/>
                    </a:lnTo>
                  </a:path>
                </a:pathLst>
              </a:custGeom>
              <a:ln w="25889">
                <a:solidFill>
                  <a:srgbClr val="FFF9E7"/>
                </a:solidFill>
              </a:ln>
            </p:spPr>
            <p:txBody>
              <a:bodyPr wrap="square" lIns="0" tIns="0" rIns="0" bIns="0" rtlCol="0"/>
              <a:lstStyle/>
              <a:p>
                <a:endParaRPr/>
              </a:p>
            </p:txBody>
          </p:sp>
          <p:sp>
            <p:nvSpPr>
              <p:cNvPr id="98" name="object 98"/>
              <p:cNvSpPr/>
              <p:nvPr/>
            </p:nvSpPr>
            <p:spPr>
              <a:xfrm>
                <a:off x="15605611" y="2200818"/>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99" name="object 99"/>
              <p:cNvSpPr/>
              <p:nvPr/>
            </p:nvSpPr>
            <p:spPr>
              <a:xfrm>
                <a:off x="15795056" y="2213763"/>
                <a:ext cx="0" cy="167640"/>
              </a:xfrm>
              <a:custGeom>
                <a:avLst/>
                <a:gdLst/>
                <a:ahLst/>
                <a:cxnLst/>
                <a:rect l="l" t="t" r="r" b="b"/>
                <a:pathLst>
                  <a:path h="167639">
                    <a:moveTo>
                      <a:pt x="0" y="0"/>
                    </a:moveTo>
                    <a:lnTo>
                      <a:pt x="0" y="167609"/>
                    </a:lnTo>
                  </a:path>
                </a:pathLst>
              </a:custGeom>
              <a:ln w="25889">
                <a:solidFill>
                  <a:srgbClr val="FFF9E7"/>
                </a:solidFill>
              </a:ln>
            </p:spPr>
            <p:txBody>
              <a:bodyPr wrap="square" lIns="0" tIns="0" rIns="0" bIns="0" rtlCol="0"/>
              <a:lstStyle/>
              <a:p>
                <a:endParaRPr/>
              </a:p>
            </p:txBody>
          </p:sp>
          <p:sp>
            <p:nvSpPr>
              <p:cNvPr id="100" name="object 100"/>
              <p:cNvSpPr/>
              <p:nvPr/>
            </p:nvSpPr>
            <p:spPr>
              <a:xfrm>
                <a:off x="15795056" y="1407145"/>
                <a:ext cx="0" cy="194310"/>
              </a:xfrm>
              <a:custGeom>
                <a:avLst/>
                <a:gdLst/>
                <a:ahLst/>
                <a:cxnLst/>
                <a:rect l="l" t="t" r="r" b="b"/>
                <a:pathLst>
                  <a:path h="194309">
                    <a:moveTo>
                      <a:pt x="0" y="0"/>
                    </a:moveTo>
                    <a:lnTo>
                      <a:pt x="0" y="194309"/>
                    </a:lnTo>
                  </a:path>
                </a:pathLst>
              </a:custGeom>
              <a:ln w="25889">
                <a:solidFill>
                  <a:srgbClr val="FFF9E7"/>
                </a:solidFill>
              </a:ln>
            </p:spPr>
            <p:txBody>
              <a:bodyPr wrap="square" lIns="0" tIns="0" rIns="0" bIns="0" rtlCol="0"/>
              <a:lstStyle/>
              <a:p>
                <a:endParaRPr/>
              </a:p>
            </p:txBody>
          </p:sp>
          <p:sp>
            <p:nvSpPr>
              <p:cNvPr id="101" name="object 101"/>
              <p:cNvSpPr/>
              <p:nvPr/>
            </p:nvSpPr>
            <p:spPr>
              <a:xfrm>
                <a:off x="15605611" y="1614790"/>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102" name="object 102"/>
              <p:cNvSpPr/>
              <p:nvPr/>
            </p:nvSpPr>
            <p:spPr>
              <a:xfrm>
                <a:off x="15795056" y="1628125"/>
                <a:ext cx="0" cy="176530"/>
              </a:xfrm>
              <a:custGeom>
                <a:avLst/>
                <a:gdLst/>
                <a:ahLst/>
                <a:cxnLst/>
                <a:rect l="l" t="t" r="r" b="b"/>
                <a:pathLst>
                  <a:path h="176530">
                    <a:moveTo>
                      <a:pt x="0" y="0"/>
                    </a:moveTo>
                    <a:lnTo>
                      <a:pt x="0" y="176530"/>
                    </a:lnTo>
                  </a:path>
                </a:pathLst>
              </a:custGeom>
              <a:ln w="25889">
                <a:solidFill>
                  <a:srgbClr val="FFF9E7"/>
                </a:solidFill>
              </a:ln>
            </p:spPr>
            <p:txBody>
              <a:bodyPr wrap="square" lIns="0" tIns="0" rIns="0" bIns="0" rtlCol="0"/>
              <a:lstStyle/>
              <a:p>
                <a:endParaRPr/>
              </a:p>
            </p:txBody>
          </p:sp>
          <p:sp>
            <p:nvSpPr>
              <p:cNvPr id="103" name="object 103"/>
              <p:cNvSpPr/>
              <p:nvPr/>
            </p:nvSpPr>
            <p:spPr>
              <a:xfrm>
                <a:off x="15795056" y="2561575"/>
                <a:ext cx="0" cy="212090"/>
              </a:xfrm>
              <a:custGeom>
                <a:avLst/>
                <a:gdLst/>
                <a:ahLst/>
                <a:cxnLst/>
                <a:rect l="l" t="t" r="r" b="b"/>
                <a:pathLst>
                  <a:path h="212089">
                    <a:moveTo>
                      <a:pt x="0" y="0"/>
                    </a:moveTo>
                    <a:lnTo>
                      <a:pt x="0" y="212090"/>
                    </a:lnTo>
                  </a:path>
                </a:pathLst>
              </a:custGeom>
              <a:ln w="25889">
                <a:solidFill>
                  <a:srgbClr val="FFF9E7"/>
                </a:solidFill>
              </a:ln>
            </p:spPr>
            <p:txBody>
              <a:bodyPr wrap="square" lIns="0" tIns="0" rIns="0" bIns="0" rtlCol="0"/>
              <a:lstStyle/>
              <a:p>
                <a:endParaRPr/>
              </a:p>
            </p:txBody>
          </p:sp>
          <p:sp>
            <p:nvSpPr>
              <p:cNvPr id="104" name="object 104"/>
              <p:cNvSpPr/>
              <p:nvPr/>
            </p:nvSpPr>
            <p:spPr>
              <a:xfrm>
                <a:off x="15605611" y="2787000"/>
                <a:ext cx="396875" cy="0"/>
              </a:xfrm>
              <a:custGeom>
                <a:avLst/>
                <a:gdLst/>
                <a:ahLst/>
                <a:cxnLst/>
                <a:rect l="l" t="t" r="r" b="b"/>
                <a:pathLst>
                  <a:path w="396875">
                    <a:moveTo>
                      <a:pt x="0" y="0"/>
                    </a:moveTo>
                    <a:lnTo>
                      <a:pt x="396722" y="0"/>
                    </a:lnTo>
                  </a:path>
                </a:pathLst>
              </a:custGeom>
              <a:ln w="26670">
                <a:solidFill>
                  <a:srgbClr val="FFF9E7"/>
                </a:solidFill>
              </a:ln>
            </p:spPr>
            <p:txBody>
              <a:bodyPr wrap="square" lIns="0" tIns="0" rIns="0" bIns="0" rtlCol="0"/>
              <a:lstStyle/>
              <a:p>
                <a:endParaRPr/>
              </a:p>
            </p:txBody>
          </p:sp>
          <p:sp>
            <p:nvSpPr>
              <p:cNvPr id="105" name="object 105"/>
              <p:cNvSpPr/>
              <p:nvPr/>
            </p:nvSpPr>
            <p:spPr>
              <a:xfrm>
                <a:off x="15795056" y="2800335"/>
                <a:ext cx="0" cy="157480"/>
              </a:xfrm>
              <a:custGeom>
                <a:avLst/>
                <a:gdLst/>
                <a:ahLst/>
                <a:cxnLst/>
                <a:rect l="l" t="t" r="r" b="b"/>
                <a:pathLst>
                  <a:path h="157480">
                    <a:moveTo>
                      <a:pt x="0" y="0"/>
                    </a:moveTo>
                    <a:lnTo>
                      <a:pt x="0" y="157479"/>
                    </a:lnTo>
                  </a:path>
                </a:pathLst>
              </a:custGeom>
              <a:ln w="25889">
                <a:solidFill>
                  <a:srgbClr val="FFF9E7"/>
                </a:solidFill>
              </a:ln>
            </p:spPr>
            <p:txBody>
              <a:bodyPr wrap="square" lIns="0" tIns="0" rIns="0" bIns="0" rtlCol="0"/>
              <a:lstStyle/>
              <a:p>
                <a:endParaRPr/>
              </a:p>
            </p:txBody>
          </p:sp>
          <p:sp>
            <p:nvSpPr>
              <p:cNvPr id="106" name="object 106"/>
              <p:cNvSpPr/>
              <p:nvPr/>
            </p:nvSpPr>
            <p:spPr>
              <a:xfrm>
                <a:off x="15795056" y="830565"/>
                <a:ext cx="0" cy="185420"/>
              </a:xfrm>
              <a:custGeom>
                <a:avLst/>
                <a:gdLst/>
                <a:ahLst/>
                <a:cxnLst/>
                <a:rect l="l" t="t" r="r" b="b"/>
                <a:pathLst>
                  <a:path h="185419">
                    <a:moveTo>
                      <a:pt x="0" y="0"/>
                    </a:moveTo>
                    <a:lnTo>
                      <a:pt x="0" y="185420"/>
                    </a:lnTo>
                  </a:path>
                </a:pathLst>
              </a:custGeom>
              <a:ln w="25889">
                <a:solidFill>
                  <a:srgbClr val="FFF9E7"/>
                </a:solidFill>
              </a:ln>
            </p:spPr>
            <p:txBody>
              <a:bodyPr wrap="square" lIns="0" tIns="0" rIns="0" bIns="0" rtlCol="0"/>
              <a:lstStyle/>
              <a:p>
                <a:endParaRPr/>
              </a:p>
            </p:txBody>
          </p:sp>
          <p:sp>
            <p:nvSpPr>
              <p:cNvPr id="107" name="object 107"/>
              <p:cNvSpPr/>
              <p:nvPr/>
            </p:nvSpPr>
            <p:spPr>
              <a:xfrm>
                <a:off x="15605611" y="1028685"/>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108" name="object 108"/>
              <p:cNvSpPr/>
              <p:nvPr/>
            </p:nvSpPr>
            <p:spPr>
              <a:xfrm>
                <a:off x="15795056" y="1041385"/>
                <a:ext cx="0" cy="185420"/>
              </a:xfrm>
              <a:custGeom>
                <a:avLst/>
                <a:gdLst/>
                <a:ahLst/>
                <a:cxnLst/>
                <a:rect l="l" t="t" r="r" b="b"/>
                <a:pathLst>
                  <a:path h="185419">
                    <a:moveTo>
                      <a:pt x="0" y="0"/>
                    </a:moveTo>
                    <a:lnTo>
                      <a:pt x="0" y="185420"/>
                    </a:lnTo>
                  </a:path>
                </a:pathLst>
              </a:custGeom>
              <a:ln w="25889">
                <a:solidFill>
                  <a:srgbClr val="FFF9E7"/>
                </a:solidFill>
              </a:ln>
            </p:spPr>
            <p:txBody>
              <a:bodyPr wrap="square" lIns="0" tIns="0" rIns="0" bIns="0" rtlCol="0"/>
              <a:lstStyle/>
              <a:p>
                <a:endParaRPr/>
              </a:p>
            </p:txBody>
          </p:sp>
          <p:sp>
            <p:nvSpPr>
              <p:cNvPr id="109" name="object 109"/>
              <p:cNvSpPr/>
              <p:nvPr/>
            </p:nvSpPr>
            <p:spPr>
              <a:xfrm>
                <a:off x="15795056" y="3715804"/>
                <a:ext cx="0" cy="189865"/>
              </a:xfrm>
              <a:custGeom>
                <a:avLst/>
                <a:gdLst/>
                <a:ahLst/>
                <a:cxnLst/>
                <a:rect l="l" t="t" r="r" b="b"/>
                <a:pathLst>
                  <a:path h="189864">
                    <a:moveTo>
                      <a:pt x="0" y="0"/>
                    </a:moveTo>
                    <a:lnTo>
                      <a:pt x="0" y="189430"/>
                    </a:lnTo>
                  </a:path>
                </a:pathLst>
              </a:custGeom>
              <a:ln w="25889">
                <a:solidFill>
                  <a:srgbClr val="FFF9E7"/>
                </a:solidFill>
              </a:ln>
            </p:spPr>
            <p:txBody>
              <a:bodyPr wrap="square" lIns="0" tIns="0" rIns="0" bIns="0" rtlCol="0"/>
              <a:lstStyle/>
              <a:p>
                <a:endParaRPr/>
              </a:p>
            </p:txBody>
          </p:sp>
          <p:sp>
            <p:nvSpPr>
              <p:cNvPr id="110" name="object 110"/>
              <p:cNvSpPr/>
              <p:nvPr/>
            </p:nvSpPr>
            <p:spPr>
              <a:xfrm>
                <a:off x="15209099" y="1984649"/>
                <a:ext cx="0" cy="203835"/>
              </a:xfrm>
              <a:custGeom>
                <a:avLst/>
                <a:gdLst/>
                <a:ahLst/>
                <a:cxnLst/>
                <a:rect l="l" t="t" r="r" b="b"/>
                <a:pathLst>
                  <a:path h="203835">
                    <a:moveTo>
                      <a:pt x="0" y="0"/>
                    </a:moveTo>
                    <a:lnTo>
                      <a:pt x="0" y="203224"/>
                    </a:lnTo>
                  </a:path>
                </a:pathLst>
              </a:custGeom>
              <a:ln w="25889">
                <a:solidFill>
                  <a:srgbClr val="FFF9E7"/>
                </a:solidFill>
              </a:ln>
            </p:spPr>
            <p:txBody>
              <a:bodyPr wrap="square" lIns="0" tIns="0" rIns="0" bIns="0" rtlCol="0"/>
              <a:lstStyle/>
              <a:p>
                <a:endParaRPr/>
              </a:p>
            </p:txBody>
          </p:sp>
          <p:sp>
            <p:nvSpPr>
              <p:cNvPr id="111" name="object 111"/>
              <p:cNvSpPr/>
              <p:nvPr/>
            </p:nvSpPr>
            <p:spPr>
              <a:xfrm>
                <a:off x="15028553" y="2200818"/>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112" name="object 112"/>
              <p:cNvSpPr/>
              <p:nvPr/>
            </p:nvSpPr>
            <p:spPr>
              <a:xfrm>
                <a:off x="15209099" y="2213763"/>
                <a:ext cx="0" cy="167640"/>
              </a:xfrm>
              <a:custGeom>
                <a:avLst/>
                <a:gdLst/>
                <a:ahLst/>
                <a:cxnLst/>
                <a:rect l="l" t="t" r="r" b="b"/>
                <a:pathLst>
                  <a:path h="167639">
                    <a:moveTo>
                      <a:pt x="0" y="0"/>
                    </a:moveTo>
                    <a:lnTo>
                      <a:pt x="0" y="167609"/>
                    </a:lnTo>
                  </a:path>
                </a:pathLst>
              </a:custGeom>
              <a:ln w="25889">
                <a:solidFill>
                  <a:srgbClr val="FFF9E7"/>
                </a:solidFill>
              </a:ln>
            </p:spPr>
            <p:txBody>
              <a:bodyPr wrap="square" lIns="0" tIns="0" rIns="0" bIns="0" rtlCol="0"/>
              <a:lstStyle/>
              <a:p>
                <a:endParaRPr/>
              </a:p>
            </p:txBody>
          </p:sp>
          <p:sp>
            <p:nvSpPr>
              <p:cNvPr id="113" name="object 113"/>
              <p:cNvSpPr/>
              <p:nvPr/>
            </p:nvSpPr>
            <p:spPr>
              <a:xfrm>
                <a:off x="15209099" y="3138747"/>
                <a:ext cx="0" cy="221615"/>
              </a:xfrm>
              <a:custGeom>
                <a:avLst/>
                <a:gdLst/>
                <a:ahLst/>
                <a:cxnLst/>
                <a:rect l="l" t="t" r="r" b="b"/>
                <a:pathLst>
                  <a:path h="221614">
                    <a:moveTo>
                      <a:pt x="0" y="0"/>
                    </a:moveTo>
                    <a:lnTo>
                      <a:pt x="0" y="221056"/>
                    </a:lnTo>
                  </a:path>
                </a:pathLst>
              </a:custGeom>
              <a:ln w="25889">
                <a:solidFill>
                  <a:srgbClr val="FFF9E7"/>
                </a:solidFill>
              </a:ln>
            </p:spPr>
            <p:txBody>
              <a:bodyPr wrap="square" lIns="0" tIns="0" rIns="0" bIns="0" rtlCol="0"/>
              <a:lstStyle/>
              <a:p>
                <a:endParaRPr/>
              </a:p>
            </p:txBody>
          </p:sp>
          <p:sp>
            <p:nvSpPr>
              <p:cNvPr id="114" name="object 114"/>
              <p:cNvSpPr/>
              <p:nvPr/>
            </p:nvSpPr>
            <p:spPr>
              <a:xfrm>
                <a:off x="15028553" y="3372749"/>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115" name="object 115"/>
              <p:cNvSpPr/>
              <p:nvPr/>
            </p:nvSpPr>
            <p:spPr>
              <a:xfrm>
                <a:off x="15209099" y="3385694"/>
                <a:ext cx="0" cy="149860"/>
              </a:xfrm>
              <a:custGeom>
                <a:avLst/>
                <a:gdLst/>
                <a:ahLst/>
                <a:cxnLst/>
                <a:rect l="l" t="t" r="r" b="b"/>
                <a:pathLst>
                  <a:path h="149860">
                    <a:moveTo>
                      <a:pt x="0" y="0"/>
                    </a:moveTo>
                    <a:lnTo>
                      <a:pt x="0" y="149776"/>
                    </a:lnTo>
                  </a:path>
                </a:pathLst>
              </a:custGeom>
              <a:ln w="25889">
                <a:solidFill>
                  <a:srgbClr val="FFF9E7"/>
                </a:solidFill>
              </a:ln>
            </p:spPr>
            <p:txBody>
              <a:bodyPr wrap="square" lIns="0" tIns="0" rIns="0" bIns="0" rtlCol="0"/>
              <a:lstStyle/>
              <a:p>
                <a:endParaRPr/>
              </a:p>
            </p:txBody>
          </p:sp>
          <p:sp>
            <p:nvSpPr>
              <p:cNvPr id="116" name="object 116"/>
              <p:cNvSpPr/>
              <p:nvPr/>
            </p:nvSpPr>
            <p:spPr>
              <a:xfrm>
                <a:off x="15209099" y="830565"/>
                <a:ext cx="0" cy="185420"/>
              </a:xfrm>
              <a:custGeom>
                <a:avLst/>
                <a:gdLst/>
                <a:ahLst/>
                <a:cxnLst/>
                <a:rect l="l" t="t" r="r" b="b"/>
                <a:pathLst>
                  <a:path h="185419">
                    <a:moveTo>
                      <a:pt x="0" y="0"/>
                    </a:moveTo>
                    <a:lnTo>
                      <a:pt x="0" y="185420"/>
                    </a:lnTo>
                  </a:path>
                </a:pathLst>
              </a:custGeom>
              <a:ln w="25889">
                <a:solidFill>
                  <a:srgbClr val="FFF9E7"/>
                </a:solidFill>
              </a:ln>
            </p:spPr>
            <p:txBody>
              <a:bodyPr wrap="square" lIns="0" tIns="0" rIns="0" bIns="0" rtlCol="0"/>
              <a:lstStyle/>
              <a:p>
                <a:endParaRPr/>
              </a:p>
            </p:txBody>
          </p:sp>
          <p:sp>
            <p:nvSpPr>
              <p:cNvPr id="117" name="object 117"/>
              <p:cNvSpPr/>
              <p:nvPr/>
            </p:nvSpPr>
            <p:spPr>
              <a:xfrm>
                <a:off x="15028553" y="1028685"/>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118" name="object 118"/>
              <p:cNvSpPr/>
              <p:nvPr/>
            </p:nvSpPr>
            <p:spPr>
              <a:xfrm>
                <a:off x="15209099" y="1041385"/>
                <a:ext cx="0" cy="185420"/>
              </a:xfrm>
              <a:custGeom>
                <a:avLst/>
                <a:gdLst/>
                <a:ahLst/>
                <a:cxnLst/>
                <a:rect l="l" t="t" r="r" b="b"/>
                <a:pathLst>
                  <a:path h="185419">
                    <a:moveTo>
                      <a:pt x="0" y="0"/>
                    </a:moveTo>
                    <a:lnTo>
                      <a:pt x="0" y="185420"/>
                    </a:lnTo>
                  </a:path>
                </a:pathLst>
              </a:custGeom>
              <a:ln w="25889">
                <a:solidFill>
                  <a:srgbClr val="FFF9E7"/>
                </a:solidFill>
              </a:ln>
            </p:spPr>
            <p:txBody>
              <a:bodyPr wrap="square" lIns="0" tIns="0" rIns="0" bIns="0" rtlCol="0"/>
              <a:lstStyle/>
              <a:p>
                <a:endParaRPr/>
              </a:p>
            </p:txBody>
          </p:sp>
          <p:sp>
            <p:nvSpPr>
              <p:cNvPr id="119" name="object 119"/>
              <p:cNvSpPr/>
              <p:nvPr/>
            </p:nvSpPr>
            <p:spPr>
              <a:xfrm>
                <a:off x="15209099" y="2561575"/>
                <a:ext cx="0" cy="212090"/>
              </a:xfrm>
              <a:custGeom>
                <a:avLst/>
                <a:gdLst/>
                <a:ahLst/>
                <a:cxnLst/>
                <a:rect l="l" t="t" r="r" b="b"/>
                <a:pathLst>
                  <a:path h="212089">
                    <a:moveTo>
                      <a:pt x="0" y="0"/>
                    </a:moveTo>
                    <a:lnTo>
                      <a:pt x="0" y="212090"/>
                    </a:lnTo>
                  </a:path>
                </a:pathLst>
              </a:custGeom>
              <a:ln w="25889">
                <a:solidFill>
                  <a:srgbClr val="FFF9E7"/>
                </a:solidFill>
              </a:ln>
            </p:spPr>
            <p:txBody>
              <a:bodyPr wrap="square" lIns="0" tIns="0" rIns="0" bIns="0" rtlCol="0"/>
              <a:lstStyle/>
              <a:p>
                <a:endParaRPr/>
              </a:p>
            </p:txBody>
          </p:sp>
          <p:sp>
            <p:nvSpPr>
              <p:cNvPr id="120" name="object 120"/>
              <p:cNvSpPr/>
              <p:nvPr/>
            </p:nvSpPr>
            <p:spPr>
              <a:xfrm>
                <a:off x="15028553" y="2787000"/>
                <a:ext cx="396875" cy="0"/>
              </a:xfrm>
              <a:custGeom>
                <a:avLst/>
                <a:gdLst/>
                <a:ahLst/>
                <a:cxnLst/>
                <a:rect l="l" t="t" r="r" b="b"/>
                <a:pathLst>
                  <a:path w="396875">
                    <a:moveTo>
                      <a:pt x="0" y="0"/>
                    </a:moveTo>
                    <a:lnTo>
                      <a:pt x="396722" y="0"/>
                    </a:lnTo>
                  </a:path>
                </a:pathLst>
              </a:custGeom>
              <a:ln w="26670">
                <a:solidFill>
                  <a:srgbClr val="FFF9E7"/>
                </a:solidFill>
              </a:ln>
            </p:spPr>
            <p:txBody>
              <a:bodyPr wrap="square" lIns="0" tIns="0" rIns="0" bIns="0" rtlCol="0"/>
              <a:lstStyle/>
              <a:p>
                <a:endParaRPr/>
              </a:p>
            </p:txBody>
          </p:sp>
          <p:sp>
            <p:nvSpPr>
              <p:cNvPr id="121" name="object 121"/>
              <p:cNvSpPr/>
              <p:nvPr/>
            </p:nvSpPr>
            <p:spPr>
              <a:xfrm>
                <a:off x="15209099" y="2800335"/>
                <a:ext cx="0" cy="157480"/>
              </a:xfrm>
              <a:custGeom>
                <a:avLst/>
                <a:gdLst/>
                <a:ahLst/>
                <a:cxnLst/>
                <a:rect l="l" t="t" r="r" b="b"/>
                <a:pathLst>
                  <a:path h="157480">
                    <a:moveTo>
                      <a:pt x="0" y="0"/>
                    </a:moveTo>
                    <a:lnTo>
                      <a:pt x="0" y="157479"/>
                    </a:lnTo>
                  </a:path>
                </a:pathLst>
              </a:custGeom>
              <a:ln w="25889">
                <a:solidFill>
                  <a:srgbClr val="FFF9E7"/>
                </a:solidFill>
              </a:ln>
            </p:spPr>
            <p:txBody>
              <a:bodyPr wrap="square" lIns="0" tIns="0" rIns="0" bIns="0" rtlCol="0"/>
              <a:lstStyle/>
              <a:p>
                <a:endParaRPr/>
              </a:p>
            </p:txBody>
          </p:sp>
          <p:sp>
            <p:nvSpPr>
              <p:cNvPr id="122" name="object 122"/>
              <p:cNvSpPr/>
              <p:nvPr/>
            </p:nvSpPr>
            <p:spPr>
              <a:xfrm>
                <a:off x="15209099" y="253985"/>
                <a:ext cx="0" cy="176530"/>
              </a:xfrm>
              <a:custGeom>
                <a:avLst/>
                <a:gdLst/>
                <a:ahLst/>
                <a:cxnLst/>
                <a:rect l="l" t="t" r="r" b="b"/>
                <a:pathLst>
                  <a:path h="176529">
                    <a:moveTo>
                      <a:pt x="0" y="0"/>
                    </a:moveTo>
                    <a:lnTo>
                      <a:pt x="0" y="176529"/>
                    </a:lnTo>
                  </a:path>
                </a:pathLst>
              </a:custGeom>
              <a:ln w="25889">
                <a:solidFill>
                  <a:srgbClr val="FFF9E7"/>
                </a:solidFill>
              </a:ln>
            </p:spPr>
            <p:txBody>
              <a:bodyPr wrap="square" lIns="0" tIns="0" rIns="0" bIns="0" rtlCol="0"/>
              <a:lstStyle/>
              <a:p>
                <a:endParaRPr/>
              </a:p>
            </p:txBody>
          </p:sp>
          <p:sp>
            <p:nvSpPr>
              <p:cNvPr id="123" name="object 123"/>
              <p:cNvSpPr/>
              <p:nvPr/>
            </p:nvSpPr>
            <p:spPr>
              <a:xfrm>
                <a:off x="15028553" y="443215"/>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124" name="object 124"/>
              <p:cNvSpPr/>
              <p:nvPr/>
            </p:nvSpPr>
            <p:spPr>
              <a:xfrm>
                <a:off x="15209099" y="455915"/>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125" name="object 125"/>
              <p:cNvSpPr/>
              <p:nvPr/>
            </p:nvSpPr>
            <p:spPr>
              <a:xfrm>
                <a:off x="15209099" y="1407145"/>
                <a:ext cx="0" cy="194310"/>
              </a:xfrm>
              <a:custGeom>
                <a:avLst/>
                <a:gdLst/>
                <a:ahLst/>
                <a:cxnLst/>
                <a:rect l="l" t="t" r="r" b="b"/>
                <a:pathLst>
                  <a:path h="194309">
                    <a:moveTo>
                      <a:pt x="0" y="0"/>
                    </a:moveTo>
                    <a:lnTo>
                      <a:pt x="0" y="194309"/>
                    </a:lnTo>
                  </a:path>
                </a:pathLst>
              </a:custGeom>
              <a:ln w="25889">
                <a:solidFill>
                  <a:srgbClr val="FFF9E7"/>
                </a:solidFill>
              </a:ln>
            </p:spPr>
            <p:txBody>
              <a:bodyPr wrap="square" lIns="0" tIns="0" rIns="0" bIns="0" rtlCol="0"/>
              <a:lstStyle/>
              <a:p>
                <a:endParaRPr/>
              </a:p>
            </p:txBody>
          </p:sp>
          <p:sp>
            <p:nvSpPr>
              <p:cNvPr id="126" name="object 126"/>
              <p:cNvSpPr/>
              <p:nvPr/>
            </p:nvSpPr>
            <p:spPr>
              <a:xfrm>
                <a:off x="15028553" y="1614790"/>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127" name="object 127"/>
              <p:cNvSpPr/>
              <p:nvPr/>
            </p:nvSpPr>
            <p:spPr>
              <a:xfrm>
                <a:off x="15209099" y="1628125"/>
                <a:ext cx="0" cy="176530"/>
              </a:xfrm>
              <a:custGeom>
                <a:avLst/>
                <a:gdLst/>
                <a:ahLst/>
                <a:cxnLst/>
                <a:rect l="l" t="t" r="r" b="b"/>
                <a:pathLst>
                  <a:path h="176530">
                    <a:moveTo>
                      <a:pt x="0" y="0"/>
                    </a:moveTo>
                    <a:lnTo>
                      <a:pt x="0" y="176530"/>
                    </a:lnTo>
                  </a:path>
                </a:pathLst>
              </a:custGeom>
              <a:ln w="25889">
                <a:solidFill>
                  <a:srgbClr val="FFF9E7"/>
                </a:solidFill>
              </a:ln>
            </p:spPr>
            <p:txBody>
              <a:bodyPr wrap="square" lIns="0" tIns="0" rIns="0" bIns="0" rtlCol="0"/>
              <a:lstStyle/>
              <a:p>
                <a:endParaRPr/>
              </a:p>
            </p:txBody>
          </p:sp>
          <p:sp>
            <p:nvSpPr>
              <p:cNvPr id="128" name="object 128"/>
              <p:cNvSpPr/>
              <p:nvPr/>
            </p:nvSpPr>
            <p:spPr>
              <a:xfrm>
                <a:off x="15196154" y="3"/>
                <a:ext cx="26034" cy="73660"/>
              </a:xfrm>
              <a:custGeom>
                <a:avLst/>
                <a:gdLst/>
                <a:ahLst/>
                <a:cxnLst/>
                <a:rect l="l" t="t" r="r" b="b"/>
                <a:pathLst>
                  <a:path w="26034" h="73660">
                    <a:moveTo>
                      <a:pt x="25889" y="73147"/>
                    </a:moveTo>
                    <a:lnTo>
                      <a:pt x="0" y="73147"/>
                    </a:lnTo>
                    <a:lnTo>
                      <a:pt x="0" y="0"/>
                    </a:lnTo>
                    <a:lnTo>
                      <a:pt x="25889" y="0"/>
                    </a:lnTo>
                    <a:lnTo>
                      <a:pt x="25889" y="73147"/>
                    </a:lnTo>
                    <a:close/>
                  </a:path>
                </a:pathLst>
              </a:custGeom>
              <a:solidFill>
                <a:srgbClr val="FFF9E7"/>
              </a:solidFill>
            </p:spPr>
            <p:txBody>
              <a:bodyPr wrap="square" lIns="0" tIns="0" rIns="0" bIns="0" rtlCol="0"/>
              <a:lstStyle/>
              <a:p>
                <a:endParaRPr/>
              </a:p>
            </p:txBody>
          </p:sp>
          <p:sp>
            <p:nvSpPr>
              <p:cNvPr id="129" name="object 129"/>
              <p:cNvSpPr/>
              <p:nvPr/>
            </p:nvSpPr>
            <p:spPr>
              <a:xfrm>
                <a:off x="15209099" y="3715804"/>
                <a:ext cx="0" cy="189865"/>
              </a:xfrm>
              <a:custGeom>
                <a:avLst/>
                <a:gdLst/>
                <a:ahLst/>
                <a:cxnLst/>
                <a:rect l="l" t="t" r="r" b="b"/>
                <a:pathLst>
                  <a:path h="189864">
                    <a:moveTo>
                      <a:pt x="0" y="0"/>
                    </a:moveTo>
                    <a:lnTo>
                      <a:pt x="0" y="189430"/>
                    </a:lnTo>
                  </a:path>
                </a:pathLst>
              </a:custGeom>
              <a:ln w="25889">
                <a:solidFill>
                  <a:srgbClr val="FFF9E7"/>
                </a:solidFill>
              </a:ln>
            </p:spPr>
            <p:txBody>
              <a:bodyPr wrap="square" lIns="0" tIns="0" rIns="0" bIns="0" rtlCol="0"/>
              <a:lstStyle/>
              <a:p>
                <a:endParaRPr/>
              </a:p>
            </p:txBody>
          </p:sp>
          <p:sp>
            <p:nvSpPr>
              <p:cNvPr id="130" name="object 130"/>
              <p:cNvSpPr/>
              <p:nvPr/>
            </p:nvSpPr>
            <p:spPr>
              <a:xfrm>
                <a:off x="14623133" y="3138747"/>
                <a:ext cx="0" cy="221615"/>
              </a:xfrm>
              <a:custGeom>
                <a:avLst/>
                <a:gdLst/>
                <a:ahLst/>
                <a:cxnLst/>
                <a:rect l="l" t="t" r="r" b="b"/>
                <a:pathLst>
                  <a:path h="221614">
                    <a:moveTo>
                      <a:pt x="0" y="0"/>
                    </a:moveTo>
                    <a:lnTo>
                      <a:pt x="0" y="221056"/>
                    </a:lnTo>
                  </a:path>
                </a:pathLst>
              </a:custGeom>
              <a:ln w="25889">
                <a:solidFill>
                  <a:srgbClr val="FFF9E7"/>
                </a:solidFill>
              </a:ln>
            </p:spPr>
            <p:txBody>
              <a:bodyPr wrap="square" lIns="0" tIns="0" rIns="0" bIns="0" rtlCol="0"/>
              <a:lstStyle/>
              <a:p>
                <a:endParaRPr/>
              </a:p>
            </p:txBody>
          </p:sp>
          <p:sp>
            <p:nvSpPr>
              <p:cNvPr id="131" name="object 131"/>
              <p:cNvSpPr/>
              <p:nvPr/>
            </p:nvSpPr>
            <p:spPr>
              <a:xfrm>
                <a:off x="14451505" y="3372749"/>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132" name="object 132"/>
              <p:cNvSpPr/>
              <p:nvPr/>
            </p:nvSpPr>
            <p:spPr>
              <a:xfrm>
                <a:off x="14623133" y="3385694"/>
                <a:ext cx="0" cy="149860"/>
              </a:xfrm>
              <a:custGeom>
                <a:avLst/>
                <a:gdLst/>
                <a:ahLst/>
                <a:cxnLst/>
                <a:rect l="l" t="t" r="r" b="b"/>
                <a:pathLst>
                  <a:path h="149860">
                    <a:moveTo>
                      <a:pt x="0" y="0"/>
                    </a:moveTo>
                    <a:lnTo>
                      <a:pt x="0" y="149776"/>
                    </a:lnTo>
                  </a:path>
                </a:pathLst>
              </a:custGeom>
              <a:ln w="25889">
                <a:solidFill>
                  <a:srgbClr val="FFF9E7"/>
                </a:solidFill>
              </a:ln>
            </p:spPr>
            <p:txBody>
              <a:bodyPr wrap="square" lIns="0" tIns="0" rIns="0" bIns="0" rtlCol="0"/>
              <a:lstStyle/>
              <a:p>
                <a:endParaRPr/>
              </a:p>
            </p:txBody>
          </p:sp>
          <p:sp>
            <p:nvSpPr>
              <p:cNvPr id="133" name="object 133"/>
              <p:cNvSpPr/>
              <p:nvPr/>
            </p:nvSpPr>
            <p:spPr>
              <a:xfrm>
                <a:off x="14610188" y="3"/>
                <a:ext cx="26034" cy="73660"/>
              </a:xfrm>
              <a:custGeom>
                <a:avLst/>
                <a:gdLst/>
                <a:ahLst/>
                <a:cxnLst/>
                <a:rect l="l" t="t" r="r" b="b"/>
                <a:pathLst>
                  <a:path w="26034" h="73660">
                    <a:moveTo>
                      <a:pt x="25889" y="73147"/>
                    </a:moveTo>
                    <a:lnTo>
                      <a:pt x="0" y="73147"/>
                    </a:lnTo>
                    <a:lnTo>
                      <a:pt x="0" y="0"/>
                    </a:lnTo>
                    <a:lnTo>
                      <a:pt x="25889" y="0"/>
                    </a:lnTo>
                    <a:lnTo>
                      <a:pt x="25889" y="73147"/>
                    </a:lnTo>
                    <a:close/>
                  </a:path>
                </a:pathLst>
              </a:custGeom>
              <a:solidFill>
                <a:srgbClr val="FFF9E7"/>
              </a:solidFill>
            </p:spPr>
            <p:txBody>
              <a:bodyPr wrap="square" lIns="0" tIns="0" rIns="0" bIns="0" rtlCol="0"/>
              <a:lstStyle/>
              <a:p>
                <a:endParaRPr/>
              </a:p>
            </p:txBody>
          </p:sp>
          <p:sp>
            <p:nvSpPr>
              <p:cNvPr id="134" name="object 134"/>
              <p:cNvSpPr/>
              <p:nvPr/>
            </p:nvSpPr>
            <p:spPr>
              <a:xfrm>
                <a:off x="14623133" y="830535"/>
                <a:ext cx="0" cy="185420"/>
              </a:xfrm>
              <a:custGeom>
                <a:avLst/>
                <a:gdLst/>
                <a:ahLst/>
                <a:cxnLst/>
                <a:rect l="l" t="t" r="r" b="b"/>
                <a:pathLst>
                  <a:path h="185419">
                    <a:moveTo>
                      <a:pt x="0" y="0"/>
                    </a:moveTo>
                    <a:lnTo>
                      <a:pt x="0" y="185416"/>
                    </a:lnTo>
                  </a:path>
                </a:pathLst>
              </a:custGeom>
              <a:ln w="25889">
                <a:solidFill>
                  <a:srgbClr val="FFF9E7"/>
                </a:solidFill>
              </a:ln>
            </p:spPr>
            <p:txBody>
              <a:bodyPr wrap="square" lIns="0" tIns="0" rIns="0" bIns="0" rtlCol="0"/>
              <a:lstStyle/>
              <a:p>
                <a:endParaRPr/>
              </a:p>
            </p:txBody>
          </p:sp>
          <p:sp>
            <p:nvSpPr>
              <p:cNvPr id="135" name="object 135"/>
              <p:cNvSpPr/>
              <p:nvPr/>
            </p:nvSpPr>
            <p:spPr>
              <a:xfrm>
                <a:off x="14451505" y="1028896"/>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136" name="object 136"/>
              <p:cNvSpPr/>
              <p:nvPr/>
            </p:nvSpPr>
            <p:spPr>
              <a:xfrm>
                <a:off x="14623133" y="1041841"/>
                <a:ext cx="0" cy="185420"/>
              </a:xfrm>
              <a:custGeom>
                <a:avLst/>
                <a:gdLst/>
                <a:ahLst/>
                <a:cxnLst/>
                <a:rect l="l" t="t" r="r" b="b"/>
                <a:pathLst>
                  <a:path h="185419">
                    <a:moveTo>
                      <a:pt x="0" y="0"/>
                    </a:moveTo>
                    <a:lnTo>
                      <a:pt x="0" y="185416"/>
                    </a:lnTo>
                  </a:path>
                </a:pathLst>
              </a:custGeom>
              <a:ln w="25889">
                <a:solidFill>
                  <a:srgbClr val="FFF9E7"/>
                </a:solidFill>
              </a:ln>
            </p:spPr>
            <p:txBody>
              <a:bodyPr wrap="square" lIns="0" tIns="0" rIns="0" bIns="0" rtlCol="0"/>
              <a:lstStyle/>
              <a:p>
                <a:endParaRPr/>
              </a:p>
            </p:txBody>
          </p:sp>
          <p:sp>
            <p:nvSpPr>
              <p:cNvPr id="137" name="object 137"/>
              <p:cNvSpPr/>
              <p:nvPr/>
            </p:nvSpPr>
            <p:spPr>
              <a:xfrm>
                <a:off x="14623133" y="253486"/>
                <a:ext cx="0" cy="176530"/>
              </a:xfrm>
              <a:custGeom>
                <a:avLst/>
                <a:gdLst/>
                <a:ahLst/>
                <a:cxnLst/>
                <a:rect l="l" t="t" r="r" b="b"/>
                <a:pathLst>
                  <a:path h="176529">
                    <a:moveTo>
                      <a:pt x="0" y="0"/>
                    </a:moveTo>
                    <a:lnTo>
                      <a:pt x="0" y="176500"/>
                    </a:lnTo>
                  </a:path>
                </a:pathLst>
              </a:custGeom>
              <a:ln w="25889">
                <a:solidFill>
                  <a:srgbClr val="FFF9E7"/>
                </a:solidFill>
              </a:ln>
            </p:spPr>
            <p:txBody>
              <a:bodyPr wrap="square" lIns="0" tIns="0" rIns="0" bIns="0" rtlCol="0"/>
              <a:lstStyle/>
              <a:p>
                <a:endParaRPr/>
              </a:p>
            </p:txBody>
          </p:sp>
          <p:sp>
            <p:nvSpPr>
              <p:cNvPr id="138" name="object 138"/>
              <p:cNvSpPr/>
              <p:nvPr/>
            </p:nvSpPr>
            <p:spPr>
              <a:xfrm>
                <a:off x="14451505" y="442930"/>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139" name="object 139"/>
              <p:cNvSpPr/>
              <p:nvPr/>
            </p:nvSpPr>
            <p:spPr>
              <a:xfrm>
                <a:off x="14623133" y="455875"/>
                <a:ext cx="0" cy="194945"/>
              </a:xfrm>
              <a:custGeom>
                <a:avLst/>
                <a:gdLst/>
                <a:ahLst/>
                <a:cxnLst/>
                <a:rect l="l" t="t" r="r" b="b"/>
                <a:pathLst>
                  <a:path h="194945">
                    <a:moveTo>
                      <a:pt x="0" y="0"/>
                    </a:moveTo>
                    <a:lnTo>
                      <a:pt x="0" y="194332"/>
                    </a:lnTo>
                  </a:path>
                </a:pathLst>
              </a:custGeom>
              <a:ln w="25889">
                <a:solidFill>
                  <a:srgbClr val="FFF9E7"/>
                </a:solidFill>
              </a:ln>
            </p:spPr>
            <p:txBody>
              <a:bodyPr wrap="square" lIns="0" tIns="0" rIns="0" bIns="0" rtlCol="0"/>
              <a:lstStyle/>
              <a:p>
                <a:endParaRPr/>
              </a:p>
            </p:txBody>
          </p:sp>
          <p:sp>
            <p:nvSpPr>
              <p:cNvPr id="140" name="object 140"/>
              <p:cNvSpPr/>
              <p:nvPr/>
            </p:nvSpPr>
            <p:spPr>
              <a:xfrm>
                <a:off x="14623133" y="1984995"/>
                <a:ext cx="0" cy="203200"/>
              </a:xfrm>
              <a:custGeom>
                <a:avLst/>
                <a:gdLst/>
                <a:ahLst/>
                <a:cxnLst/>
                <a:rect l="l" t="t" r="r" b="b"/>
                <a:pathLst>
                  <a:path h="203200">
                    <a:moveTo>
                      <a:pt x="0" y="0"/>
                    </a:moveTo>
                    <a:lnTo>
                      <a:pt x="0" y="203200"/>
                    </a:lnTo>
                  </a:path>
                </a:pathLst>
              </a:custGeom>
              <a:ln w="25889">
                <a:solidFill>
                  <a:srgbClr val="FFF9E7"/>
                </a:solidFill>
              </a:ln>
            </p:spPr>
            <p:txBody>
              <a:bodyPr wrap="square" lIns="0" tIns="0" rIns="0" bIns="0" rtlCol="0"/>
              <a:lstStyle/>
              <a:p>
                <a:endParaRPr/>
              </a:p>
            </p:txBody>
          </p:sp>
          <p:sp>
            <p:nvSpPr>
              <p:cNvPr id="141" name="object 141"/>
              <p:cNvSpPr/>
              <p:nvPr/>
            </p:nvSpPr>
            <p:spPr>
              <a:xfrm>
                <a:off x="14451505" y="2200895"/>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142" name="object 142"/>
              <p:cNvSpPr/>
              <p:nvPr/>
            </p:nvSpPr>
            <p:spPr>
              <a:xfrm>
                <a:off x="14623133" y="2213595"/>
                <a:ext cx="0" cy="167640"/>
              </a:xfrm>
              <a:custGeom>
                <a:avLst/>
                <a:gdLst/>
                <a:ahLst/>
                <a:cxnLst/>
                <a:rect l="l" t="t" r="r" b="b"/>
                <a:pathLst>
                  <a:path h="167639">
                    <a:moveTo>
                      <a:pt x="0" y="0"/>
                    </a:moveTo>
                    <a:lnTo>
                      <a:pt x="0" y="167639"/>
                    </a:lnTo>
                  </a:path>
                </a:pathLst>
              </a:custGeom>
              <a:ln w="25889">
                <a:solidFill>
                  <a:srgbClr val="FFF9E7"/>
                </a:solidFill>
              </a:ln>
            </p:spPr>
            <p:txBody>
              <a:bodyPr wrap="square" lIns="0" tIns="0" rIns="0" bIns="0" rtlCol="0"/>
              <a:lstStyle/>
              <a:p>
                <a:endParaRPr/>
              </a:p>
            </p:txBody>
          </p:sp>
          <p:sp>
            <p:nvSpPr>
              <p:cNvPr id="143" name="object 143"/>
              <p:cNvSpPr/>
              <p:nvPr/>
            </p:nvSpPr>
            <p:spPr>
              <a:xfrm>
                <a:off x="14623133" y="1407145"/>
                <a:ext cx="0" cy="194310"/>
              </a:xfrm>
              <a:custGeom>
                <a:avLst/>
                <a:gdLst/>
                <a:ahLst/>
                <a:cxnLst/>
                <a:rect l="l" t="t" r="r" b="b"/>
                <a:pathLst>
                  <a:path h="194309">
                    <a:moveTo>
                      <a:pt x="0" y="0"/>
                    </a:moveTo>
                    <a:lnTo>
                      <a:pt x="0" y="194309"/>
                    </a:lnTo>
                  </a:path>
                </a:pathLst>
              </a:custGeom>
              <a:ln w="25889">
                <a:solidFill>
                  <a:srgbClr val="FFF9E7"/>
                </a:solidFill>
              </a:ln>
            </p:spPr>
            <p:txBody>
              <a:bodyPr wrap="square" lIns="0" tIns="0" rIns="0" bIns="0" rtlCol="0"/>
              <a:lstStyle/>
              <a:p>
                <a:endParaRPr/>
              </a:p>
            </p:txBody>
          </p:sp>
          <p:sp>
            <p:nvSpPr>
              <p:cNvPr id="144" name="object 144"/>
              <p:cNvSpPr/>
              <p:nvPr/>
            </p:nvSpPr>
            <p:spPr>
              <a:xfrm>
                <a:off x="14451505" y="1614790"/>
                <a:ext cx="396875" cy="0"/>
              </a:xfrm>
              <a:custGeom>
                <a:avLst/>
                <a:gdLst/>
                <a:ahLst/>
                <a:cxnLst/>
                <a:rect l="l" t="t" r="r" b="b"/>
                <a:pathLst>
                  <a:path w="396875">
                    <a:moveTo>
                      <a:pt x="0" y="0"/>
                    </a:moveTo>
                    <a:lnTo>
                      <a:pt x="396722" y="0"/>
                    </a:lnTo>
                  </a:path>
                </a:pathLst>
              </a:custGeom>
              <a:ln w="26669">
                <a:solidFill>
                  <a:srgbClr val="FFF9E7"/>
                </a:solidFill>
              </a:ln>
            </p:spPr>
            <p:txBody>
              <a:bodyPr wrap="square" lIns="0" tIns="0" rIns="0" bIns="0" rtlCol="0"/>
              <a:lstStyle/>
              <a:p>
                <a:endParaRPr/>
              </a:p>
            </p:txBody>
          </p:sp>
          <p:sp>
            <p:nvSpPr>
              <p:cNvPr id="145" name="object 145"/>
              <p:cNvSpPr/>
              <p:nvPr/>
            </p:nvSpPr>
            <p:spPr>
              <a:xfrm>
                <a:off x="14623133" y="1628125"/>
                <a:ext cx="0" cy="176530"/>
              </a:xfrm>
              <a:custGeom>
                <a:avLst/>
                <a:gdLst/>
                <a:ahLst/>
                <a:cxnLst/>
                <a:rect l="l" t="t" r="r" b="b"/>
                <a:pathLst>
                  <a:path h="176530">
                    <a:moveTo>
                      <a:pt x="0" y="0"/>
                    </a:moveTo>
                    <a:lnTo>
                      <a:pt x="0" y="176530"/>
                    </a:lnTo>
                  </a:path>
                </a:pathLst>
              </a:custGeom>
              <a:ln w="25889">
                <a:solidFill>
                  <a:srgbClr val="FFF9E7"/>
                </a:solidFill>
              </a:ln>
            </p:spPr>
            <p:txBody>
              <a:bodyPr wrap="square" lIns="0" tIns="0" rIns="0" bIns="0" rtlCol="0"/>
              <a:lstStyle/>
              <a:p>
                <a:endParaRPr/>
              </a:p>
            </p:txBody>
          </p:sp>
          <p:sp>
            <p:nvSpPr>
              <p:cNvPr id="146" name="object 146"/>
              <p:cNvSpPr/>
              <p:nvPr/>
            </p:nvSpPr>
            <p:spPr>
              <a:xfrm>
                <a:off x="14623133" y="2561575"/>
                <a:ext cx="0" cy="212090"/>
              </a:xfrm>
              <a:custGeom>
                <a:avLst/>
                <a:gdLst/>
                <a:ahLst/>
                <a:cxnLst/>
                <a:rect l="l" t="t" r="r" b="b"/>
                <a:pathLst>
                  <a:path h="212089">
                    <a:moveTo>
                      <a:pt x="0" y="0"/>
                    </a:moveTo>
                    <a:lnTo>
                      <a:pt x="0" y="212090"/>
                    </a:lnTo>
                  </a:path>
                </a:pathLst>
              </a:custGeom>
              <a:ln w="25889">
                <a:solidFill>
                  <a:srgbClr val="FFF9E7"/>
                </a:solidFill>
              </a:ln>
            </p:spPr>
            <p:txBody>
              <a:bodyPr wrap="square" lIns="0" tIns="0" rIns="0" bIns="0" rtlCol="0"/>
              <a:lstStyle/>
              <a:p>
                <a:endParaRPr/>
              </a:p>
            </p:txBody>
          </p:sp>
          <p:sp>
            <p:nvSpPr>
              <p:cNvPr id="147" name="object 147"/>
              <p:cNvSpPr/>
              <p:nvPr/>
            </p:nvSpPr>
            <p:spPr>
              <a:xfrm>
                <a:off x="14451505" y="2787000"/>
                <a:ext cx="396875" cy="0"/>
              </a:xfrm>
              <a:custGeom>
                <a:avLst/>
                <a:gdLst/>
                <a:ahLst/>
                <a:cxnLst/>
                <a:rect l="l" t="t" r="r" b="b"/>
                <a:pathLst>
                  <a:path w="396875">
                    <a:moveTo>
                      <a:pt x="0" y="0"/>
                    </a:moveTo>
                    <a:lnTo>
                      <a:pt x="396722" y="0"/>
                    </a:lnTo>
                  </a:path>
                </a:pathLst>
              </a:custGeom>
              <a:ln w="26670">
                <a:solidFill>
                  <a:srgbClr val="FFF9E7"/>
                </a:solidFill>
              </a:ln>
            </p:spPr>
            <p:txBody>
              <a:bodyPr wrap="square" lIns="0" tIns="0" rIns="0" bIns="0" rtlCol="0"/>
              <a:lstStyle/>
              <a:p>
                <a:endParaRPr/>
              </a:p>
            </p:txBody>
          </p:sp>
          <p:sp>
            <p:nvSpPr>
              <p:cNvPr id="148" name="object 148"/>
              <p:cNvSpPr/>
              <p:nvPr/>
            </p:nvSpPr>
            <p:spPr>
              <a:xfrm>
                <a:off x="14623133" y="2800335"/>
                <a:ext cx="0" cy="157480"/>
              </a:xfrm>
              <a:custGeom>
                <a:avLst/>
                <a:gdLst/>
                <a:ahLst/>
                <a:cxnLst/>
                <a:rect l="l" t="t" r="r" b="b"/>
                <a:pathLst>
                  <a:path h="157480">
                    <a:moveTo>
                      <a:pt x="0" y="0"/>
                    </a:moveTo>
                    <a:lnTo>
                      <a:pt x="0" y="157479"/>
                    </a:lnTo>
                  </a:path>
                </a:pathLst>
              </a:custGeom>
              <a:ln w="25889">
                <a:solidFill>
                  <a:srgbClr val="FFF9E7"/>
                </a:solidFill>
              </a:ln>
            </p:spPr>
            <p:txBody>
              <a:bodyPr wrap="square" lIns="0" tIns="0" rIns="0" bIns="0" rtlCol="0"/>
              <a:lstStyle/>
              <a:p>
                <a:endParaRPr/>
              </a:p>
            </p:txBody>
          </p:sp>
          <p:sp>
            <p:nvSpPr>
              <p:cNvPr id="149" name="object 149"/>
              <p:cNvSpPr/>
              <p:nvPr/>
            </p:nvSpPr>
            <p:spPr>
              <a:xfrm>
                <a:off x="14623133" y="3715804"/>
                <a:ext cx="0" cy="189865"/>
              </a:xfrm>
              <a:custGeom>
                <a:avLst/>
                <a:gdLst/>
                <a:ahLst/>
                <a:cxnLst/>
                <a:rect l="l" t="t" r="r" b="b"/>
                <a:pathLst>
                  <a:path h="189864">
                    <a:moveTo>
                      <a:pt x="0" y="0"/>
                    </a:moveTo>
                    <a:lnTo>
                      <a:pt x="0" y="189430"/>
                    </a:lnTo>
                  </a:path>
                </a:pathLst>
              </a:custGeom>
              <a:ln w="25889">
                <a:solidFill>
                  <a:srgbClr val="FFF9E7"/>
                </a:solidFill>
              </a:ln>
            </p:spPr>
            <p:txBody>
              <a:bodyPr wrap="square" lIns="0" tIns="0" rIns="0" bIns="0" rtlCol="0"/>
              <a:lstStyle/>
              <a:p>
                <a:endParaRPr/>
              </a:p>
            </p:txBody>
          </p:sp>
          <p:sp>
            <p:nvSpPr>
              <p:cNvPr id="150" name="object 150"/>
              <p:cNvSpPr/>
              <p:nvPr/>
            </p:nvSpPr>
            <p:spPr>
              <a:xfrm>
                <a:off x="14037167" y="253985"/>
                <a:ext cx="0" cy="176530"/>
              </a:xfrm>
              <a:custGeom>
                <a:avLst/>
                <a:gdLst/>
                <a:ahLst/>
                <a:cxnLst/>
                <a:rect l="l" t="t" r="r" b="b"/>
                <a:pathLst>
                  <a:path h="176529">
                    <a:moveTo>
                      <a:pt x="0" y="0"/>
                    </a:moveTo>
                    <a:lnTo>
                      <a:pt x="0" y="176529"/>
                    </a:lnTo>
                  </a:path>
                </a:pathLst>
              </a:custGeom>
              <a:ln w="25889">
                <a:solidFill>
                  <a:srgbClr val="FFF9E7"/>
                </a:solidFill>
              </a:ln>
            </p:spPr>
            <p:txBody>
              <a:bodyPr wrap="square" lIns="0" tIns="0" rIns="0" bIns="0" rtlCol="0"/>
              <a:lstStyle/>
              <a:p>
                <a:endParaRPr/>
              </a:p>
            </p:txBody>
          </p:sp>
          <p:sp>
            <p:nvSpPr>
              <p:cNvPr id="151" name="object 151"/>
              <p:cNvSpPr/>
              <p:nvPr/>
            </p:nvSpPr>
            <p:spPr>
              <a:xfrm>
                <a:off x="13874447" y="443215"/>
                <a:ext cx="396875" cy="0"/>
              </a:xfrm>
              <a:custGeom>
                <a:avLst/>
                <a:gdLst/>
                <a:ahLst/>
                <a:cxnLst/>
                <a:rect l="l" t="t" r="r" b="b"/>
                <a:pathLst>
                  <a:path w="396875">
                    <a:moveTo>
                      <a:pt x="0" y="0"/>
                    </a:moveTo>
                    <a:lnTo>
                      <a:pt x="396722" y="0"/>
                    </a:lnTo>
                  </a:path>
                </a:pathLst>
              </a:custGeom>
              <a:ln w="25400">
                <a:solidFill>
                  <a:srgbClr val="FFF9E7"/>
                </a:solidFill>
              </a:ln>
            </p:spPr>
            <p:txBody>
              <a:bodyPr wrap="square" lIns="0" tIns="0" rIns="0" bIns="0" rtlCol="0"/>
              <a:lstStyle/>
              <a:p>
                <a:endParaRPr/>
              </a:p>
            </p:txBody>
          </p:sp>
          <p:sp>
            <p:nvSpPr>
              <p:cNvPr id="152" name="object 152"/>
              <p:cNvSpPr/>
              <p:nvPr/>
            </p:nvSpPr>
            <p:spPr>
              <a:xfrm>
                <a:off x="14037167" y="455915"/>
                <a:ext cx="0" cy="194310"/>
              </a:xfrm>
              <a:custGeom>
                <a:avLst/>
                <a:gdLst/>
                <a:ahLst/>
                <a:cxnLst/>
                <a:rect l="l" t="t" r="r" b="b"/>
                <a:pathLst>
                  <a:path h="194309">
                    <a:moveTo>
                      <a:pt x="0" y="0"/>
                    </a:moveTo>
                    <a:lnTo>
                      <a:pt x="0" y="194310"/>
                    </a:lnTo>
                  </a:path>
                </a:pathLst>
              </a:custGeom>
              <a:ln w="25889">
                <a:solidFill>
                  <a:srgbClr val="FFF9E7"/>
                </a:solidFill>
              </a:ln>
            </p:spPr>
            <p:txBody>
              <a:bodyPr wrap="square" lIns="0" tIns="0" rIns="0" bIns="0" rtlCol="0"/>
              <a:lstStyle/>
              <a:p>
                <a:endParaRPr/>
              </a:p>
            </p:txBody>
          </p:sp>
          <p:sp>
            <p:nvSpPr>
              <p:cNvPr id="153" name="object 153"/>
              <p:cNvSpPr/>
              <p:nvPr/>
            </p:nvSpPr>
            <p:spPr>
              <a:xfrm>
                <a:off x="14037167" y="1407592"/>
                <a:ext cx="0" cy="194945"/>
              </a:xfrm>
              <a:custGeom>
                <a:avLst/>
                <a:gdLst/>
                <a:ahLst/>
                <a:cxnLst/>
                <a:rect l="l" t="t" r="r" b="b"/>
                <a:pathLst>
                  <a:path h="194944">
                    <a:moveTo>
                      <a:pt x="0" y="0"/>
                    </a:moveTo>
                    <a:lnTo>
                      <a:pt x="0" y="194324"/>
                    </a:lnTo>
                  </a:path>
                </a:pathLst>
              </a:custGeom>
              <a:ln w="25889">
                <a:solidFill>
                  <a:srgbClr val="FFF9E7"/>
                </a:solidFill>
              </a:ln>
            </p:spPr>
            <p:txBody>
              <a:bodyPr wrap="square" lIns="0" tIns="0" rIns="0" bIns="0" rtlCol="0"/>
              <a:lstStyle/>
              <a:p>
                <a:endParaRPr/>
              </a:p>
            </p:txBody>
          </p:sp>
          <p:sp>
            <p:nvSpPr>
              <p:cNvPr id="154" name="object 154"/>
              <p:cNvSpPr/>
              <p:nvPr/>
            </p:nvSpPr>
            <p:spPr>
              <a:xfrm>
                <a:off x="13874447" y="1614861"/>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155" name="object 155"/>
              <p:cNvSpPr/>
              <p:nvPr/>
            </p:nvSpPr>
            <p:spPr>
              <a:xfrm>
                <a:off x="14037167" y="1627806"/>
                <a:ext cx="0" cy="176530"/>
              </a:xfrm>
              <a:custGeom>
                <a:avLst/>
                <a:gdLst/>
                <a:ahLst/>
                <a:cxnLst/>
                <a:rect l="l" t="t" r="r" b="b"/>
                <a:pathLst>
                  <a:path h="176530">
                    <a:moveTo>
                      <a:pt x="0" y="0"/>
                    </a:moveTo>
                    <a:lnTo>
                      <a:pt x="0" y="176508"/>
                    </a:lnTo>
                  </a:path>
                </a:pathLst>
              </a:custGeom>
              <a:ln w="25889">
                <a:solidFill>
                  <a:srgbClr val="FFF9E7"/>
                </a:solidFill>
              </a:ln>
            </p:spPr>
            <p:txBody>
              <a:bodyPr wrap="square" lIns="0" tIns="0" rIns="0" bIns="0" rtlCol="0"/>
              <a:lstStyle/>
              <a:p>
                <a:endParaRPr/>
              </a:p>
            </p:txBody>
          </p:sp>
          <p:sp>
            <p:nvSpPr>
              <p:cNvPr id="156" name="object 156"/>
              <p:cNvSpPr/>
              <p:nvPr/>
            </p:nvSpPr>
            <p:spPr>
              <a:xfrm>
                <a:off x="14037167" y="830535"/>
                <a:ext cx="0" cy="185420"/>
              </a:xfrm>
              <a:custGeom>
                <a:avLst/>
                <a:gdLst/>
                <a:ahLst/>
                <a:cxnLst/>
                <a:rect l="l" t="t" r="r" b="b"/>
                <a:pathLst>
                  <a:path h="185419">
                    <a:moveTo>
                      <a:pt x="0" y="0"/>
                    </a:moveTo>
                    <a:lnTo>
                      <a:pt x="0" y="185416"/>
                    </a:lnTo>
                  </a:path>
                </a:pathLst>
              </a:custGeom>
              <a:ln w="25889">
                <a:solidFill>
                  <a:srgbClr val="FFF9E7"/>
                </a:solidFill>
              </a:ln>
            </p:spPr>
            <p:txBody>
              <a:bodyPr wrap="square" lIns="0" tIns="0" rIns="0" bIns="0" rtlCol="0"/>
              <a:lstStyle/>
              <a:p>
                <a:endParaRPr/>
              </a:p>
            </p:txBody>
          </p:sp>
          <p:sp>
            <p:nvSpPr>
              <p:cNvPr id="157" name="object 157"/>
              <p:cNvSpPr/>
              <p:nvPr/>
            </p:nvSpPr>
            <p:spPr>
              <a:xfrm>
                <a:off x="13874447" y="1028896"/>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158" name="object 158"/>
              <p:cNvSpPr/>
              <p:nvPr/>
            </p:nvSpPr>
            <p:spPr>
              <a:xfrm>
                <a:off x="14037167" y="1041841"/>
                <a:ext cx="0" cy="185420"/>
              </a:xfrm>
              <a:custGeom>
                <a:avLst/>
                <a:gdLst/>
                <a:ahLst/>
                <a:cxnLst/>
                <a:rect l="l" t="t" r="r" b="b"/>
                <a:pathLst>
                  <a:path h="185419">
                    <a:moveTo>
                      <a:pt x="0" y="0"/>
                    </a:moveTo>
                    <a:lnTo>
                      <a:pt x="0" y="185416"/>
                    </a:lnTo>
                  </a:path>
                </a:pathLst>
              </a:custGeom>
              <a:ln w="25889">
                <a:solidFill>
                  <a:srgbClr val="FFF9E7"/>
                </a:solidFill>
              </a:ln>
            </p:spPr>
            <p:txBody>
              <a:bodyPr wrap="square" lIns="0" tIns="0" rIns="0" bIns="0" rtlCol="0"/>
              <a:lstStyle/>
              <a:p>
                <a:endParaRPr/>
              </a:p>
            </p:txBody>
          </p:sp>
          <p:sp>
            <p:nvSpPr>
              <p:cNvPr id="159" name="object 159"/>
              <p:cNvSpPr/>
              <p:nvPr/>
            </p:nvSpPr>
            <p:spPr>
              <a:xfrm>
                <a:off x="14024223" y="3"/>
                <a:ext cx="26034" cy="73660"/>
              </a:xfrm>
              <a:custGeom>
                <a:avLst/>
                <a:gdLst/>
                <a:ahLst/>
                <a:cxnLst/>
                <a:rect l="l" t="t" r="r" b="b"/>
                <a:pathLst>
                  <a:path w="26034" h="73660">
                    <a:moveTo>
                      <a:pt x="25889" y="73147"/>
                    </a:moveTo>
                    <a:lnTo>
                      <a:pt x="0" y="73147"/>
                    </a:lnTo>
                    <a:lnTo>
                      <a:pt x="0" y="0"/>
                    </a:lnTo>
                    <a:lnTo>
                      <a:pt x="25889" y="0"/>
                    </a:lnTo>
                    <a:lnTo>
                      <a:pt x="25889" y="73147"/>
                    </a:lnTo>
                    <a:close/>
                  </a:path>
                </a:pathLst>
              </a:custGeom>
              <a:solidFill>
                <a:srgbClr val="FFF9E7"/>
              </a:solidFill>
            </p:spPr>
            <p:txBody>
              <a:bodyPr wrap="square" lIns="0" tIns="0" rIns="0" bIns="0" rtlCol="0"/>
              <a:lstStyle/>
              <a:p>
                <a:endParaRPr/>
              </a:p>
            </p:txBody>
          </p:sp>
          <p:sp>
            <p:nvSpPr>
              <p:cNvPr id="160" name="object 160"/>
              <p:cNvSpPr/>
              <p:nvPr/>
            </p:nvSpPr>
            <p:spPr>
              <a:xfrm>
                <a:off x="14037167" y="2561575"/>
                <a:ext cx="0" cy="212090"/>
              </a:xfrm>
              <a:custGeom>
                <a:avLst/>
                <a:gdLst/>
                <a:ahLst/>
                <a:cxnLst/>
                <a:rect l="l" t="t" r="r" b="b"/>
                <a:pathLst>
                  <a:path h="212089">
                    <a:moveTo>
                      <a:pt x="0" y="0"/>
                    </a:moveTo>
                    <a:lnTo>
                      <a:pt x="0" y="212090"/>
                    </a:lnTo>
                  </a:path>
                </a:pathLst>
              </a:custGeom>
              <a:ln w="25889">
                <a:solidFill>
                  <a:srgbClr val="FFF9E7"/>
                </a:solidFill>
              </a:ln>
            </p:spPr>
            <p:txBody>
              <a:bodyPr wrap="square" lIns="0" tIns="0" rIns="0" bIns="0" rtlCol="0"/>
              <a:lstStyle/>
              <a:p>
                <a:endParaRPr/>
              </a:p>
            </p:txBody>
          </p:sp>
          <p:sp>
            <p:nvSpPr>
              <p:cNvPr id="161" name="object 161"/>
              <p:cNvSpPr/>
              <p:nvPr/>
            </p:nvSpPr>
            <p:spPr>
              <a:xfrm>
                <a:off x="13874447" y="2787000"/>
                <a:ext cx="396875" cy="0"/>
              </a:xfrm>
              <a:custGeom>
                <a:avLst/>
                <a:gdLst/>
                <a:ahLst/>
                <a:cxnLst/>
                <a:rect l="l" t="t" r="r" b="b"/>
                <a:pathLst>
                  <a:path w="396875">
                    <a:moveTo>
                      <a:pt x="0" y="0"/>
                    </a:moveTo>
                    <a:lnTo>
                      <a:pt x="396722" y="0"/>
                    </a:lnTo>
                  </a:path>
                </a:pathLst>
              </a:custGeom>
              <a:ln w="26670">
                <a:solidFill>
                  <a:srgbClr val="FFF9E7"/>
                </a:solidFill>
              </a:ln>
            </p:spPr>
            <p:txBody>
              <a:bodyPr wrap="square" lIns="0" tIns="0" rIns="0" bIns="0" rtlCol="0"/>
              <a:lstStyle/>
              <a:p>
                <a:endParaRPr/>
              </a:p>
            </p:txBody>
          </p:sp>
          <p:sp>
            <p:nvSpPr>
              <p:cNvPr id="162" name="object 162"/>
              <p:cNvSpPr/>
              <p:nvPr/>
            </p:nvSpPr>
            <p:spPr>
              <a:xfrm>
                <a:off x="14037167" y="2800335"/>
                <a:ext cx="0" cy="157480"/>
              </a:xfrm>
              <a:custGeom>
                <a:avLst/>
                <a:gdLst/>
                <a:ahLst/>
                <a:cxnLst/>
                <a:rect l="l" t="t" r="r" b="b"/>
                <a:pathLst>
                  <a:path h="157480">
                    <a:moveTo>
                      <a:pt x="0" y="0"/>
                    </a:moveTo>
                    <a:lnTo>
                      <a:pt x="0" y="157479"/>
                    </a:lnTo>
                  </a:path>
                </a:pathLst>
              </a:custGeom>
              <a:ln w="25889">
                <a:solidFill>
                  <a:srgbClr val="FFF9E7"/>
                </a:solidFill>
              </a:ln>
            </p:spPr>
            <p:txBody>
              <a:bodyPr wrap="square" lIns="0" tIns="0" rIns="0" bIns="0" rtlCol="0"/>
              <a:lstStyle/>
              <a:p>
                <a:endParaRPr/>
              </a:p>
            </p:txBody>
          </p:sp>
          <p:sp>
            <p:nvSpPr>
              <p:cNvPr id="163" name="object 163"/>
              <p:cNvSpPr/>
              <p:nvPr/>
            </p:nvSpPr>
            <p:spPr>
              <a:xfrm>
                <a:off x="14037167" y="3138747"/>
                <a:ext cx="0" cy="221615"/>
              </a:xfrm>
              <a:custGeom>
                <a:avLst/>
                <a:gdLst/>
                <a:ahLst/>
                <a:cxnLst/>
                <a:rect l="l" t="t" r="r" b="b"/>
                <a:pathLst>
                  <a:path h="221614">
                    <a:moveTo>
                      <a:pt x="0" y="0"/>
                    </a:moveTo>
                    <a:lnTo>
                      <a:pt x="0" y="221056"/>
                    </a:lnTo>
                  </a:path>
                </a:pathLst>
              </a:custGeom>
              <a:ln w="25889">
                <a:solidFill>
                  <a:srgbClr val="FFF9E7"/>
                </a:solidFill>
              </a:ln>
            </p:spPr>
            <p:txBody>
              <a:bodyPr wrap="square" lIns="0" tIns="0" rIns="0" bIns="0" rtlCol="0"/>
              <a:lstStyle/>
              <a:p>
                <a:endParaRPr/>
              </a:p>
            </p:txBody>
          </p:sp>
          <p:sp>
            <p:nvSpPr>
              <p:cNvPr id="164" name="object 164"/>
              <p:cNvSpPr/>
              <p:nvPr/>
            </p:nvSpPr>
            <p:spPr>
              <a:xfrm>
                <a:off x="13874447" y="3372749"/>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165" name="object 165"/>
              <p:cNvSpPr/>
              <p:nvPr/>
            </p:nvSpPr>
            <p:spPr>
              <a:xfrm>
                <a:off x="14037167" y="3385694"/>
                <a:ext cx="0" cy="149860"/>
              </a:xfrm>
              <a:custGeom>
                <a:avLst/>
                <a:gdLst/>
                <a:ahLst/>
                <a:cxnLst/>
                <a:rect l="l" t="t" r="r" b="b"/>
                <a:pathLst>
                  <a:path h="149860">
                    <a:moveTo>
                      <a:pt x="0" y="0"/>
                    </a:moveTo>
                    <a:lnTo>
                      <a:pt x="0" y="149776"/>
                    </a:lnTo>
                  </a:path>
                </a:pathLst>
              </a:custGeom>
              <a:ln w="25889">
                <a:solidFill>
                  <a:srgbClr val="FFF9E7"/>
                </a:solidFill>
              </a:ln>
            </p:spPr>
            <p:txBody>
              <a:bodyPr wrap="square" lIns="0" tIns="0" rIns="0" bIns="0" rtlCol="0"/>
              <a:lstStyle/>
              <a:p>
                <a:endParaRPr/>
              </a:p>
            </p:txBody>
          </p:sp>
          <p:sp>
            <p:nvSpPr>
              <p:cNvPr id="166" name="object 166"/>
              <p:cNvSpPr/>
              <p:nvPr/>
            </p:nvSpPr>
            <p:spPr>
              <a:xfrm>
                <a:off x="14037167" y="1984649"/>
                <a:ext cx="0" cy="203835"/>
              </a:xfrm>
              <a:custGeom>
                <a:avLst/>
                <a:gdLst/>
                <a:ahLst/>
                <a:cxnLst/>
                <a:rect l="l" t="t" r="r" b="b"/>
                <a:pathLst>
                  <a:path h="203835">
                    <a:moveTo>
                      <a:pt x="0" y="0"/>
                    </a:moveTo>
                    <a:lnTo>
                      <a:pt x="0" y="203224"/>
                    </a:lnTo>
                  </a:path>
                </a:pathLst>
              </a:custGeom>
              <a:ln w="25889">
                <a:solidFill>
                  <a:srgbClr val="FFF9E7"/>
                </a:solidFill>
              </a:ln>
            </p:spPr>
            <p:txBody>
              <a:bodyPr wrap="square" lIns="0" tIns="0" rIns="0" bIns="0" rtlCol="0"/>
              <a:lstStyle/>
              <a:p>
                <a:endParaRPr/>
              </a:p>
            </p:txBody>
          </p:sp>
          <p:sp>
            <p:nvSpPr>
              <p:cNvPr id="167" name="object 167"/>
              <p:cNvSpPr/>
              <p:nvPr/>
            </p:nvSpPr>
            <p:spPr>
              <a:xfrm>
                <a:off x="13874447" y="2200818"/>
                <a:ext cx="396875" cy="0"/>
              </a:xfrm>
              <a:custGeom>
                <a:avLst/>
                <a:gdLst/>
                <a:ahLst/>
                <a:cxnLst/>
                <a:rect l="l" t="t" r="r" b="b"/>
                <a:pathLst>
                  <a:path w="396875">
                    <a:moveTo>
                      <a:pt x="0" y="0"/>
                    </a:moveTo>
                    <a:lnTo>
                      <a:pt x="396722" y="0"/>
                    </a:lnTo>
                  </a:path>
                </a:pathLst>
              </a:custGeom>
              <a:ln w="25889">
                <a:solidFill>
                  <a:srgbClr val="FFF9E7"/>
                </a:solidFill>
              </a:ln>
            </p:spPr>
            <p:txBody>
              <a:bodyPr wrap="square" lIns="0" tIns="0" rIns="0" bIns="0" rtlCol="0"/>
              <a:lstStyle/>
              <a:p>
                <a:endParaRPr/>
              </a:p>
            </p:txBody>
          </p:sp>
          <p:sp>
            <p:nvSpPr>
              <p:cNvPr id="168" name="object 168"/>
              <p:cNvSpPr/>
              <p:nvPr/>
            </p:nvSpPr>
            <p:spPr>
              <a:xfrm>
                <a:off x="14037167" y="2213763"/>
                <a:ext cx="0" cy="167640"/>
              </a:xfrm>
              <a:custGeom>
                <a:avLst/>
                <a:gdLst/>
                <a:ahLst/>
                <a:cxnLst/>
                <a:rect l="l" t="t" r="r" b="b"/>
                <a:pathLst>
                  <a:path h="167639">
                    <a:moveTo>
                      <a:pt x="0" y="0"/>
                    </a:moveTo>
                    <a:lnTo>
                      <a:pt x="0" y="167609"/>
                    </a:lnTo>
                  </a:path>
                </a:pathLst>
              </a:custGeom>
              <a:ln w="25889">
                <a:solidFill>
                  <a:srgbClr val="FFF9E7"/>
                </a:solidFill>
              </a:ln>
            </p:spPr>
            <p:txBody>
              <a:bodyPr wrap="square" lIns="0" tIns="0" rIns="0" bIns="0" rtlCol="0"/>
              <a:lstStyle/>
              <a:p>
                <a:endParaRPr/>
              </a:p>
            </p:txBody>
          </p:sp>
          <p:sp>
            <p:nvSpPr>
              <p:cNvPr id="169" name="object 169"/>
              <p:cNvSpPr/>
              <p:nvPr/>
            </p:nvSpPr>
            <p:spPr>
              <a:xfrm>
                <a:off x="14037167" y="3715804"/>
                <a:ext cx="0" cy="189865"/>
              </a:xfrm>
              <a:custGeom>
                <a:avLst/>
                <a:gdLst/>
                <a:ahLst/>
                <a:cxnLst/>
                <a:rect l="l" t="t" r="r" b="b"/>
                <a:pathLst>
                  <a:path h="189864">
                    <a:moveTo>
                      <a:pt x="0" y="0"/>
                    </a:moveTo>
                    <a:lnTo>
                      <a:pt x="0" y="189430"/>
                    </a:lnTo>
                  </a:path>
                </a:pathLst>
              </a:custGeom>
              <a:ln w="25889">
                <a:solidFill>
                  <a:srgbClr val="FFF9E7"/>
                </a:solidFill>
              </a:ln>
            </p:spPr>
            <p:txBody>
              <a:bodyPr wrap="square" lIns="0" tIns="0" rIns="0" bIns="0" rtlCol="0"/>
              <a:lstStyle/>
              <a:p>
                <a:endParaRPr/>
              </a:p>
            </p:txBody>
          </p:sp>
          <p:sp>
            <p:nvSpPr>
              <p:cNvPr id="171" name="object 171"/>
              <p:cNvSpPr/>
              <p:nvPr/>
            </p:nvSpPr>
            <p:spPr>
              <a:xfrm>
                <a:off x="10523835" y="2891836"/>
                <a:ext cx="7023164" cy="4796608"/>
              </a:xfrm>
              <a:custGeom>
                <a:avLst/>
                <a:gdLst/>
                <a:ahLst/>
                <a:cxnLst/>
                <a:rect l="l" t="t" r="r" b="b"/>
                <a:pathLst>
                  <a:path w="6579869" h="7681595">
                    <a:moveTo>
                      <a:pt x="6556387" y="7681130"/>
                    </a:moveTo>
                    <a:lnTo>
                      <a:pt x="23048" y="7681130"/>
                    </a:lnTo>
                    <a:lnTo>
                      <a:pt x="14261" y="7679257"/>
                    </a:lnTo>
                    <a:lnTo>
                      <a:pt x="6914" y="7674215"/>
                    </a:lnTo>
                    <a:lnTo>
                      <a:pt x="1872" y="7666869"/>
                    </a:lnTo>
                    <a:lnTo>
                      <a:pt x="0" y="7658082"/>
                    </a:lnTo>
                    <a:lnTo>
                      <a:pt x="0" y="24584"/>
                    </a:lnTo>
                    <a:lnTo>
                      <a:pt x="1872" y="14909"/>
                    </a:lnTo>
                    <a:lnTo>
                      <a:pt x="6914" y="7106"/>
                    </a:lnTo>
                    <a:lnTo>
                      <a:pt x="14261" y="1896"/>
                    </a:lnTo>
                    <a:lnTo>
                      <a:pt x="23048" y="0"/>
                    </a:lnTo>
                    <a:lnTo>
                      <a:pt x="6556387" y="0"/>
                    </a:lnTo>
                    <a:lnTo>
                      <a:pt x="6566039" y="1896"/>
                    </a:lnTo>
                    <a:lnTo>
                      <a:pt x="6573674" y="7106"/>
                    </a:lnTo>
                    <a:lnTo>
                      <a:pt x="6578428" y="14909"/>
                    </a:lnTo>
                    <a:lnTo>
                      <a:pt x="6579436" y="24584"/>
                    </a:lnTo>
                    <a:lnTo>
                      <a:pt x="6579436" y="358012"/>
                    </a:lnTo>
                    <a:lnTo>
                      <a:pt x="322671" y="358012"/>
                    </a:lnTo>
                    <a:lnTo>
                      <a:pt x="313884" y="359884"/>
                    </a:lnTo>
                    <a:lnTo>
                      <a:pt x="306538" y="364926"/>
                    </a:lnTo>
                    <a:lnTo>
                      <a:pt x="301496" y="372273"/>
                    </a:lnTo>
                    <a:lnTo>
                      <a:pt x="299623" y="381060"/>
                    </a:lnTo>
                    <a:lnTo>
                      <a:pt x="299623" y="6013991"/>
                    </a:lnTo>
                    <a:lnTo>
                      <a:pt x="301496" y="6022778"/>
                    </a:lnTo>
                    <a:lnTo>
                      <a:pt x="306538" y="6030125"/>
                    </a:lnTo>
                    <a:lnTo>
                      <a:pt x="313884" y="6035166"/>
                    </a:lnTo>
                    <a:lnTo>
                      <a:pt x="322671" y="6037039"/>
                    </a:lnTo>
                    <a:lnTo>
                      <a:pt x="6579436" y="6037039"/>
                    </a:lnTo>
                    <a:lnTo>
                      <a:pt x="6579436" y="7658082"/>
                    </a:lnTo>
                    <a:lnTo>
                      <a:pt x="6577563" y="7666869"/>
                    </a:lnTo>
                    <a:lnTo>
                      <a:pt x="6572521" y="7674215"/>
                    </a:lnTo>
                    <a:lnTo>
                      <a:pt x="6565174" y="7679257"/>
                    </a:lnTo>
                    <a:lnTo>
                      <a:pt x="6556387" y="7681130"/>
                    </a:lnTo>
                    <a:close/>
                  </a:path>
                  <a:path w="6579869" h="7681595">
                    <a:moveTo>
                      <a:pt x="6579436" y="6037039"/>
                    </a:moveTo>
                    <a:lnTo>
                      <a:pt x="6192229" y="6037039"/>
                    </a:lnTo>
                    <a:lnTo>
                      <a:pt x="6201016" y="6035166"/>
                    </a:lnTo>
                    <a:lnTo>
                      <a:pt x="6208363" y="6030125"/>
                    </a:lnTo>
                    <a:lnTo>
                      <a:pt x="6213405" y="6022778"/>
                    </a:lnTo>
                    <a:lnTo>
                      <a:pt x="6215278" y="6013991"/>
                    </a:lnTo>
                    <a:lnTo>
                      <a:pt x="6215278" y="381060"/>
                    </a:lnTo>
                    <a:lnTo>
                      <a:pt x="6213621" y="371408"/>
                    </a:lnTo>
                    <a:lnTo>
                      <a:pt x="6208939" y="363774"/>
                    </a:lnTo>
                    <a:lnTo>
                      <a:pt x="6201664" y="359020"/>
                    </a:lnTo>
                    <a:lnTo>
                      <a:pt x="6192229" y="358012"/>
                    </a:lnTo>
                    <a:lnTo>
                      <a:pt x="6579436" y="358012"/>
                    </a:lnTo>
                    <a:lnTo>
                      <a:pt x="6579436" y="6037039"/>
                    </a:lnTo>
                    <a:close/>
                  </a:path>
                </a:pathLst>
              </a:custGeom>
              <a:solidFill>
                <a:srgbClr val="FFD558"/>
              </a:solidFill>
            </p:spPr>
            <p:txBody>
              <a:bodyPr wrap="square" lIns="0" tIns="0" rIns="0" bIns="0" rtlCol="0"/>
              <a:lstStyle/>
              <a:p>
                <a:endParaRPr dirty="0"/>
              </a:p>
            </p:txBody>
          </p:sp>
          <p:sp>
            <p:nvSpPr>
              <p:cNvPr id="175" name="object 175"/>
              <p:cNvSpPr/>
              <p:nvPr/>
            </p:nvSpPr>
            <p:spPr>
              <a:xfrm>
                <a:off x="0" y="1353163"/>
                <a:ext cx="9324975" cy="8928099"/>
              </a:xfrm>
              <a:prstGeom prst="rect">
                <a:avLst/>
              </a:prstGeom>
              <a:blipFill>
                <a:blip r:embed="rId4" cstate="print"/>
                <a:stretch>
                  <a:fillRect/>
                </a:stretch>
              </a:blipFill>
            </p:spPr>
            <p:txBody>
              <a:bodyPr wrap="square" lIns="0" tIns="0" rIns="0" bIns="0" rtlCol="0"/>
              <a:lstStyle/>
              <a:p>
                <a:endParaRPr/>
              </a:p>
            </p:txBody>
          </p:sp>
          <p:sp>
            <p:nvSpPr>
              <p:cNvPr id="176" name="object 176"/>
              <p:cNvSpPr/>
              <p:nvPr/>
            </p:nvSpPr>
            <p:spPr>
              <a:xfrm>
                <a:off x="0" y="1353163"/>
                <a:ext cx="9324975" cy="8928100"/>
              </a:xfrm>
              <a:custGeom>
                <a:avLst/>
                <a:gdLst/>
                <a:ahLst/>
                <a:cxnLst/>
                <a:rect l="l" t="t" r="r" b="b"/>
                <a:pathLst>
                  <a:path w="9324975" h="8928100">
                    <a:moveTo>
                      <a:pt x="1753106" y="622299"/>
                    </a:moveTo>
                    <a:lnTo>
                      <a:pt x="1713582" y="622299"/>
                    </a:lnTo>
                    <a:lnTo>
                      <a:pt x="1713582" y="0"/>
                    </a:lnTo>
                    <a:lnTo>
                      <a:pt x="1753106" y="0"/>
                    </a:lnTo>
                    <a:lnTo>
                      <a:pt x="1753106" y="622299"/>
                    </a:lnTo>
                    <a:close/>
                  </a:path>
                  <a:path w="9324975" h="8928100">
                    <a:moveTo>
                      <a:pt x="2605324" y="622299"/>
                    </a:moveTo>
                    <a:lnTo>
                      <a:pt x="2565801" y="622299"/>
                    </a:lnTo>
                    <a:lnTo>
                      <a:pt x="2565801" y="0"/>
                    </a:lnTo>
                    <a:lnTo>
                      <a:pt x="2605324" y="0"/>
                    </a:lnTo>
                    <a:lnTo>
                      <a:pt x="2605324" y="622299"/>
                    </a:lnTo>
                    <a:close/>
                  </a:path>
                  <a:path w="9324975" h="8928100">
                    <a:moveTo>
                      <a:pt x="3457543" y="622299"/>
                    </a:moveTo>
                    <a:lnTo>
                      <a:pt x="3418019" y="622299"/>
                    </a:lnTo>
                    <a:lnTo>
                      <a:pt x="3418019" y="0"/>
                    </a:lnTo>
                    <a:lnTo>
                      <a:pt x="3457543" y="0"/>
                    </a:lnTo>
                    <a:lnTo>
                      <a:pt x="3457543" y="622299"/>
                    </a:lnTo>
                    <a:close/>
                  </a:path>
                  <a:path w="9324975" h="8928100">
                    <a:moveTo>
                      <a:pt x="4309761" y="622299"/>
                    </a:moveTo>
                    <a:lnTo>
                      <a:pt x="4270238" y="622299"/>
                    </a:lnTo>
                    <a:lnTo>
                      <a:pt x="4270238" y="0"/>
                    </a:lnTo>
                    <a:lnTo>
                      <a:pt x="4309761" y="0"/>
                    </a:lnTo>
                    <a:lnTo>
                      <a:pt x="4309761" y="622299"/>
                    </a:lnTo>
                    <a:close/>
                  </a:path>
                  <a:path w="9324975" h="8928100">
                    <a:moveTo>
                      <a:pt x="5161993" y="622299"/>
                    </a:moveTo>
                    <a:lnTo>
                      <a:pt x="5122469" y="622299"/>
                    </a:lnTo>
                    <a:lnTo>
                      <a:pt x="5122469" y="0"/>
                    </a:lnTo>
                    <a:lnTo>
                      <a:pt x="5161993" y="0"/>
                    </a:lnTo>
                    <a:lnTo>
                      <a:pt x="5161993" y="622299"/>
                    </a:lnTo>
                    <a:close/>
                  </a:path>
                  <a:path w="9324975" h="8928100">
                    <a:moveTo>
                      <a:pt x="6014198" y="622299"/>
                    </a:moveTo>
                    <a:lnTo>
                      <a:pt x="5974674" y="622299"/>
                    </a:lnTo>
                    <a:lnTo>
                      <a:pt x="5974674" y="0"/>
                    </a:lnTo>
                    <a:lnTo>
                      <a:pt x="6014198" y="0"/>
                    </a:lnTo>
                    <a:lnTo>
                      <a:pt x="6014198" y="622299"/>
                    </a:lnTo>
                    <a:close/>
                  </a:path>
                  <a:path w="9324975" h="8928100">
                    <a:moveTo>
                      <a:pt x="6866429" y="622299"/>
                    </a:moveTo>
                    <a:lnTo>
                      <a:pt x="6826906" y="622299"/>
                    </a:lnTo>
                    <a:lnTo>
                      <a:pt x="6826906" y="0"/>
                    </a:lnTo>
                    <a:lnTo>
                      <a:pt x="6866429" y="0"/>
                    </a:lnTo>
                    <a:lnTo>
                      <a:pt x="6866429" y="622299"/>
                    </a:lnTo>
                    <a:close/>
                  </a:path>
                  <a:path w="9324975" h="8928100">
                    <a:moveTo>
                      <a:pt x="7718661" y="622299"/>
                    </a:moveTo>
                    <a:lnTo>
                      <a:pt x="7679137" y="622299"/>
                    </a:lnTo>
                    <a:lnTo>
                      <a:pt x="7679137" y="0"/>
                    </a:lnTo>
                    <a:lnTo>
                      <a:pt x="7718661" y="0"/>
                    </a:lnTo>
                    <a:lnTo>
                      <a:pt x="7718661" y="622299"/>
                    </a:lnTo>
                    <a:close/>
                  </a:path>
                  <a:path w="9324975" h="8928100">
                    <a:moveTo>
                      <a:pt x="8570866" y="622299"/>
                    </a:moveTo>
                    <a:lnTo>
                      <a:pt x="8531342" y="622299"/>
                    </a:lnTo>
                    <a:lnTo>
                      <a:pt x="8531342" y="0"/>
                    </a:lnTo>
                    <a:lnTo>
                      <a:pt x="8570866" y="0"/>
                    </a:lnTo>
                    <a:lnTo>
                      <a:pt x="8570866" y="622299"/>
                    </a:lnTo>
                    <a:close/>
                  </a:path>
                  <a:path w="9324975" h="8928100">
                    <a:moveTo>
                      <a:pt x="9324975" y="660399"/>
                    </a:moveTo>
                    <a:lnTo>
                      <a:pt x="492966" y="660399"/>
                    </a:lnTo>
                    <a:lnTo>
                      <a:pt x="504948" y="647699"/>
                    </a:lnTo>
                    <a:lnTo>
                      <a:pt x="515834" y="634999"/>
                    </a:lnTo>
                    <a:lnTo>
                      <a:pt x="525623" y="634999"/>
                    </a:lnTo>
                    <a:lnTo>
                      <a:pt x="534315" y="622299"/>
                    </a:lnTo>
                    <a:lnTo>
                      <a:pt x="9324975" y="622299"/>
                    </a:lnTo>
                    <a:lnTo>
                      <a:pt x="9324975" y="660399"/>
                    </a:lnTo>
                    <a:close/>
                  </a:path>
                  <a:path w="9324975" h="8928100">
                    <a:moveTo>
                      <a:pt x="1753106" y="1473199"/>
                    </a:moveTo>
                    <a:lnTo>
                      <a:pt x="1713582" y="1473199"/>
                    </a:lnTo>
                    <a:lnTo>
                      <a:pt x="1713582" y="660399"/>
                    </a:lnTo>
                    <a:lnTo>
                      <a:pt x="1753106" y="660399"/>
                    </a:lnTo>
                    <a:lnTo>
                      <a:pt x="1753106" y="1473199"/>
                    </a:lnTo>
                    <a:close/>
                  </a:path>
                  <a:path w="9324975" h="8928100">
                    <a:moveTo>
                      <a:pt x="2605324" y="1473199"/>
                    </a:moveTo>
                    <a:lnTo>
                      <a:pt x="2565801" y="1473199"/>
                    </a:lnTo>
                    <a:lnTo>
                      <a:pt x="2565801" y="660399"/>
                    </a:lnTo>
                    <a:lnTo>
                      <a:pt x="2605324" y="660399"/>
                    </a:lnTo>
                    <a:lnTo>
                      <a:pt x="2605324" y="1473199"/>
                    </a:lnTo>
                    <a:close/>
                  </a:path>
                  <a:path w="9324975" h="8928100">
                    <a:moveTo>
                      <a:pt x="3457543" y="1473199"/>
                    </a:moveTo>
                    <a:lnTo>
                      <a:pt x="3418019" y="1473199"/>
                    </a:lnTo>
                    <a:lnTo>
                      <a:pt x="3418019" y="660399"/>
                    </a:lnTo>
                    <a:lnTo>
                      <a:pt x="3457543" y="660399"/>
                    </a:lnTo>
                    <a:lnTo>
                      <a:pt x="3457543" y="1473199"/>
                    </a:lnTo>
                    <a:close/>
                  </a:path>
                  <a:path w="9324975" h="8928100">
                    <a:moveTo>
                      <a:pt x="4309761" y="1473199"/>
                    </a:moveTo>
                    <a:lnTo>
                      <a:pt x="4270238" y="1473199"/>
                    </a:lnTo>
                    <a:lnTo>
                      <a:pt x="4270238" y="660399"/>
                    </a:lnTo>
                    <a:lnTo>
                      <a:pt x="4309761" y="660399"/>
                    </a:lnTo>
                    <a:lnTo>
                      <a:pt x="4309761" y="1473199"/>
                    </a:lnTo>
                    <a:close/>
                  </a:path>
                  <a:path w="9324975" h="8928100">
                    <a:moveTo>
                      <a:pt x="5161993" y="1473199"/>
                    </a:moveTo>
                    <a:lnTo>
                      <a:pt x="5122469" y="1473199"/>
                    </a:lnTo>
                    <a:lnTo>
                      <a:pt x="5122469" y="660399"/>
                    </a:lnTo>
                    <a:lnTo>
                      <a:pt x="5161993" y="660399"/>
                    </a:lnTo>
                    <a:lnTo>
                      <a:pt x="5161993" y="1473199"/>
                    </a:lnTo>
                    <a:close/>
                  </a:path>
                  <a:path w="9324975" h="8928100">
                    <a:moveTo>
                      <a:pt x="6014198" y="1473199"/>
                    </a:moveTo>
                    <a:lnTo>
                      <a:pt x="5974674" y="1473199"/>
                    </a:lnTo>
                    <a:lnTo>
                      <a:pt x="5974674" y="660399"/>
                    </a:lnTo>
                    <a:lnTo>
                      <a:pt x="6014198" y="660399"/>
                    </a:lnTo>
                    <a:lnTo>
                      <a:pt x="6014198" y="1473199"/>
                    </a:lnTo>
                    <a:close/>
                  </a:path>
                  <a:path w="9324975" h="8928100">
                    <a:moveTo>
                      <a:pt x="6866429" y="1473199"/>
                    </a:moveTo>
                    <a:lnTo>
                      <a:pt x="6826906" y="1473199"/>
                    </a:lnTo>
                    <a:lnTo>
                      <a:pt x="6826906" y="660399"/>
                    </a:lnTo>
                    <a:lnTo>
                      <a:pt x="6866429" y="660399"/>
                    </a:lnTo>
                    <a:lnTo>
                      <a:pt x="6866429" y="1473199"/>
                    </a:lnTo>
                    <a:close/>
                  </a:path>
                  <a:path w="9324975" h="8928100">
                    <a:moveTo>
                      <a:pt x="7718661" y="1473199"/>
                    </a:moveTo>
                    <a:lnTo>
                      <a:pt x="7679137" y="1473199"/>
                    </a:lnTo>
                    <a:lnTo>
                      <a:pt x="7679137" y="660399"/>
                    </a:lnTo>
                    <a:lnTo>
                      <a:pt x="7718661" y="660399"/>
                    </a:lnTo>
                    <a:lnTo>
                      <a:pt x="7718661" y="1473199"/>
                    </a:lnTo>
                    <a:close/>
                  </a:path>
                  <a:path w="9324975" h="8928100">
                    <a:moveTo>
                      <a:pt x="8570866" y="1473199"/>
                    </a:moveTo>
                    <a:lnTo>
                      <a:pt x="8531342" y="1473199"/>
                    </a:lnTo>
                    <a:lnTo>
                      <a:pt x="8531342" y="660399"/>
                    </a:lnTo>
                    <a:lnTo>
                      <a:pt x="8570866" y="660399"/>
                    </a:lnTo>
                    <a:lnTo>
                      <a:pt x="8570866" y="1473199"/>
                    </a:lnTo>
                    <a:close/>
                  </a:path>
                  <a:path w="9324975" h="8928100">
                    <a:moveTo>
                      <a:pt x="9324975" y="1511299"/>
                    </a:moveTo>
                    <a:lnTo>
                      <a:pt x="0" y="1511299"/>
                    </a:lnTo>
                    <a:lnTo>
                      <a:pt x="0" y="1473199"/>
                    </a:lnTo>
                    <a:lnTo>
                      <a:pt x="373035" y="1473199"/>
                    </a:lnTo>
                    <a:lnTo>
                      <a:pt x="381208" y="1485899"/>
                    </a:lnTo>
                    <a:lnTo>
                      <a:pt x="9324975" y="1485899"/>
                    </a:lnTo>
                    <a:lnTo>
                      <a:pt x="9324975" y="1511299"/>
                    </a:lnTo>
                    <a:close/>
                  </a:path>
                  <a:path w="9324975" h="8928100">
                    <a:moveTo>
                      <a:pt x="9324975" y="1485899"/>
                    </a:moveTo>
                    <a:lnTo>
                      <a:pt x="467684" y="1485899"/>
                    </a:lnTo>
                    <a:lnTo>
                      <a:pt x="475857" y="1473199"/>
                    </a:lnTo>
                    <a:lnTo>
                      <a:pt x="9324975" y="1473199"/>
                    </a:lnTo>
                    <a:lnTo>
                      <a:pt x="9324975" y="1485899"/>
                    </a:lnTo>
                    <a:close/>
                  </a:path>
                  <a:path w="9324975" h="8928100">
                    <a:moveTo>
                      <a:pt x="1753106" y="2324099"/>
                    </a:moveTo>
                    <a:lnTo>
                      <a:pt x="1713582" y="2324099"/>
                    </a:lnTo>
                    <a:lnTo>
                      <a:pt x="1713582" y="1511299"/>
                    </a:lnTo>
                    <a:lnTo>
                      <a:pt x="1753106" y="1511299"/>
                    </a:lnTo>
                    <a:lnTo>
                      <a:pt x="1753106" y="2324099"/>
                    </a:lnTo>
                    <a:close/>
                  </a:path>
                  <a:path w="9324975" h="8928100">
                    <a:moveTo>
                      <a:pt x="2605324" y="2324099"/>
                    </a:moveTo>
                    <a:lnTo>
                      <a:pt x="2565801" y="2324099"/>
                    </a:lnTo>
                    <a:lnTo>
                      <a:pt x="2565801" y="1511299"/>
                    </a:lnTo>
                    <a:lnTo>
                      <a:pt x="2605324" y="1511299"/>
                    </a:lnTo>
                    <a:lnTo>
                      <a:pt x="2605324" y="2324099"/>
                    </a:lnTo>
                    <a:close/>
                  </a:path>
                  <a:path w="9324975" h="8928100">
                    <a:moveTo>
                      <a:pt x="3457543" y="2324099"/>
                    </a:moveTo>
                    <a:lnTo>
                      <a:pt x="3418019" y="2324099"/>
                    </a:lnTo>
                    <a:lnTo>
                      <a:pt x="3418019" y="1511299"/>
                    </a:lnTo>
                    <a:lnTo>
                      <a:pt x="3457543" y="1511299"/>
                    </a:lnTo>
                    <a:lnTo>
                      <a:pt x="3457543" y="2324099"/>
                    </a:lnTo>
                    <a:close/>
                  </a:path>
                  <a:path w="9324975" h="8928100">
                    <a:moveTo>
                      <a:pt x="4309761" y="2324099"/>
                    </a:moveTo>
                    <a:lnTo>
                      <a:pt x="4270238" y="2324099"/>
                    </a:lnTo>
                    <a:lnTo>
                      <a:pt x="4270238" y="1511299"/>
                    </a:lnTo>
                    <a:lnTo>
                      <a:pt x="4309761" y="1511299"/>
                    </a:lnTo>
                    <a:lnTo>
                      <a:pt x="4309761" y="2324099"/>
                    </a:lnTo>
                    <a:close/>
                  </a:path>
                  <a:path w="9324975" h="8928100">
                    <a:moveTo>
                      <a:pt x="5161993" y="2324099"/>
                    </a:moveTo>
                    <a:lnTo>
                      <a:pt x="5122469" y="2324099"/>
                    </a:lnTo>
                    <a:lnTo>
                      <a:pt x="5122469" y="1511299"/>
                    </a:lnTo>
                    <a:lnTo>
                      <a:pt x="5161993" y="1511299"/>
                    </a:lnTo>
                    <a:lnTo>
                      <a:pt x="5161993" y="2324099"/>
                    </a:lnTo>
                    <a:close/>
                  </a:path>
                  <a:path w="9324975" h="8928100">
                    <a:moveTo>
                      <a:pt x="6014198" y="2324099"/>
                    </a:moveTo>
                    <a:lnTo>
                      <a:pt x="5974674" y="2324099"/>
                    </a:lnTo>
                    <a:lnTo>
                      <a:pt x="5974674" y="1511299"/>
                    </a:lnTo>
                    <a:lnTo>
                      <a:pt x="6014198" y="1511299"/>
                    </a:lnTo>
                    <a:lnTo>
                      <a:pt x="6014198" y="2324099"/>
                    </a:lnTo>
                    <a:close/>
                  </a:path>
                  <a:path w="9324975" h="8928100">
                    <a:moveTo>
                      <a:pt x="6866429" y="2324099"/>
                    </a:moveTo>
                    <a:lnTo>
                      <a:pt x="6826906" y="2324099"/>
                    </a:lnTo>
                    <a:lnTo>
                      <a:pt x="6826906" y="1511299"/>
                    </a:lnTo>
                    <a:lnTo>
                      <a:pt x="6866429" y="1511299"/>
                    </a:lnTo>
                    <a:lnTo>
                      <a:pt x="6866429" y="2324099"/>
                    </a:lnTo>
                    <a:close/>
                  </a:path>
                  <a:path w="9324975" h="8928100">
                    <a:moveTo>
                      <a:pt x="7718661" y="2324099"/>
                    </a:moveTo>
                    <a:lnTo>
                      <a:pt x="7679137" y="2324099"/>
                    </a:lnTo>
                    <a:lnTo>
                      <a:pt x="7679137" y="1511299"/>
                    </a:lnTo>
                    <a:lnTo>
                      <a:pt x="7718661" y="1511299"/>
                    </a:lnTo>
                    <a:lnTo>
                      <a:pt x="7718661" y="2324099"/>
                    </a:lnTo>
                    <a:close/>
                  </a:path>
                  <a:path w="9324975" h="8928100">
                    <a:moveTo>
                      <a:pt x="8570866" y="2324099"/>
                    </a:moveTo>
                    <a:lnTo>
                      <a:pt x="8531342" y="2324099"/>
                    </a:lnTo>
                    <a:lnTo>
                      <a:pt x="8531342" y="1511299"/>
                    </a:lnTo>
                    <a:lnTo>
                      <a:pt x="8570866" y="1511299"/>
                    </a:lnTo>
                    <a:lnTo>
                      <a:pt x="8570866" y="2324099"/>
                    </a:lnTo>
                    <a:close/>
                  </a:path>
                  <a:path w="9324975" h="8928100">
                    <a:moveTo>
                      <a:pt x="9324975" y="2362199"/>
                    </a:moveTo>
                    <a:lnTo>
                      <a:pt x="0" y="2362199"/>
                    </a:lnTo>
                    <a:lnTo>
                      <a:pt x="0" y="2324099"/>
                    </a:lnTo>
                    <a:lnTo>
                      <a:pt x="9324975" y="2324099"/>
                    </a:lnTo>
                    <a:lnTo>
                      <a:pt x="9324975" y="2362199"/>
                    </a:lnTo>
                    <a:close/>
                  </a:path>
                  <a:path w="9324975" h="8928100">
                    <a:moveTo>
                      <a:pt x="1753106" y="3174999"/>
                    </a:moveTo>
                    <a:lnTo>
                      <a:pt x="1713582" y="3174999"/>
                    </a:lnTo>
                    <a:lnTo>
                      <a:pt x="1713582" y="2362199"/>
                    </a:lnTo>
                    <a:lnTo>
                      <a:pt x="1753106" y="2362199"/>
                    </a:lnTo>
                    <a:lnTo>
                      <a:pt x="1753106" y="3174999"/>
                    </a:lnTo>
                    <a:close/>
                  </a:path>
                  <a:path w="9324975" h="8928100">
                    <a:moveTo>
                      <a:pt x="2605324" y="3174999"/>
                    </a:moveTo>
                    <a:lnTo>
                      <a:pt x="2565801" y="3174999"/>
                    </a:lnTo>
                    <a:lnTo>
                      <a:pt x="2565801" y="2362199"/>
                    </a:lnTo>
                    <a:lnTo>
                      <a:pt x="2605324" y="2362199"/>
                    </a:lnTo>
                    <a:lnTo>
                      <a:pt x="2605324" y="3174999"/>
                    </a:lnTo>
                    <a:close/>
                  </a:path>
                  <a:path w="9324975" h="8928100">
                    <a:moveTo>
                      <a:pt x="3457543" y="3174999"/>
                    </a:moveTo>
                    <a:lnTo>
                      <a:pt x="3418019" y="3174999"/>
                    </a:lnTo>
                    <a:lnTo>
                      <a:pt x="3418019" y="2362199"/>
                    </a:lnTo>
                    <a:lnTo>
                      <a:pt x="3457543" y="2362199"/>
                    </a:lnTo>
                    <a:lnTo>
                      <a:pt x="3457543" y="3174999"/>
                    </a:lnTo>
                    <a:close/>
                  </a:path>
                  <a:path w="9324975" h="8928100">
                    <a:moveTo>
                      <a:pt x="4309761" y="3174999"/>
                    </a:moveTo>
                    <a:lnTo>
                      <a:pt x="4270238" y="3174999"/>
                    </a:lnTo>
                    <a:lnTo>
                      <a:pt x="4270238" y="2362199"/>
                    </a:lnTo>
                    <a:lnTo>
                      <a:pt x="4309761" y="2362199"/>
                    </a:lnTo>
                    <a:lnTo>
                      <a:pt x="4309761" y="3174999"/>
                    </a:lnTo>
                    <a:close/>
                  </a:path>
                  <a:path w="9324975" h="8928100">
                    <a:moveTo>
                      <a:pt x="5161993" y="3174999"/>
                    </a:moveTo>
                    <a:lnTo>
                      <a:pt x="5122469" y="3174999"/>
                    </a:lnTo>
                    <a:lnTo>
                      <a:pt x="5122469" y="2362199"/>
                    </a:lnTo>
                    <a:lnTo>
                      <a:pt x="5161993" y="2362199"/>
                    </a:lnTo>
                    <a:lnTo>
                      <a:pt x="5161993" y="3174999"/>
                    </a:lnTo>
                    <a:close/>
                  </a:path>
                  <a:path w="9324975" h="8928100">
                    <a:moveTo>
                      <a:pt x="6014198" y="3174999"/>
                    </a:moveTo>
                    <a:lnTo>
                      <a:pt x="5974674" y="3174999"/>
                    </a:lnTo>
                    <a:lnTo>
                      <a:pt x="5974674" y="2362199"/>
                    </a:lnTo>
                    <a:lnTo>
                      <a:pt x="6014198" y="2362199"/>
                    </a:lnTo>
                    <a:lnTo>
                      <a:pt x="6014198" y="3174999"/>
                    </a:lnTo>
                    <a:close/>
                  </a:path>
                  <a:path w="9324975" h="8928100">
                    <a:moveTo>
                      <a:pt x="6866429" y="3174999"/>
                    </a:moveTo>
                    <a:lnTo>
                      <a:pt x="6826906" y="3174999"/>
                    </a:lnTo>
                    <a:lnTo>
                      <a:pt x="6826906" y="2362199"/>
                    </a:lnTo>
                    <a:lnTo>
                      <a:pt x="6866429" y="2362199"/>
                    </a:lnTo>
                    <a:lnTo>
                      <a:pt x="6866429" y="3174999"/>
                    </a:lnTo>
                    <a:close/>
                  </a:path>
                  <a:path w="9324975" h="8928100">
                    <a:moveTo>
                      <a:pt x="7718661" y="3174999"/>
                    </a:moveTo>
                    <a:lnTo>
                      <a:pt x="7679137" y="3174999"/>
                    </a:lnTo>
                    <a:lnTo>
                      <a:pt x="7679137" y="2362199"/>
                    </a:lnTo>
                    <a:lnTo>
                      <a:pt x="7718661" y="2362199"/>
                    </a:lnTo>
                    <a:lnTo>
                      <a:pt x="7718661" y="3174999"/>
                    </a:lnTo>
                    <a:close/>
                  </a:path>
                  <a:path w="9324975" h="8928100">
                    <a:moveTo>
                      <a:pt x="8570866" y="3174999"/>
                    </a:moveTo>
                    <a:lnTo>
                      <a:pt x="8531342" y="3174999"/>
                    </a:lnTo>
                    <a:lnTo>
                      <a:pt x="8531342" y="2362199"/>
                    </a:lnTo>
                    <a:lnTo>
                      <a:pt x="8570866" y="2362199"/>
                    </a:lnTo>
                    <a:lnTo>
                      <a:pt x="8570866" y="3174999"/>
                    </a:lnTo>
                    <a:close/>
                  </a:path>
                  <a:path w="9324975" h="8928100">
                    <a:moveTo>
                      <a:pt x="9324975" y="3213099"/>
                    </a:moveTo>
                    <a:lnTo>
                      <a:pt x="0" y="3213099"/>
                    </a:lnTo>
                    <a:lnTo>
                      <a:pt x="0" y="3174999"/>
                    </a:lnTo>
                    <a:lnTo>
                      <a:pt x="9324975" y="3174999"/>
                    </a:lnTo>
                    <a:lnTo>
                      <a:pt x="9324975" y="3213099"/>
                    </a:lnTo>
                    <a:close/>
                  </a:path>
                  <a:path w="9324975" h="8928100">
                    <a:moveTo>
                      <a:pt x="1753106" y="4025899"/>
                    </a:moveTo>
                    <a:lnTo>
                      <a:pt x="1713582" y="4025899"/>
                    </a:lnTo>
                    <a:lnTo>
                      <a:pt x="1713582" y="3213099"/>
                    </a:lnTo>
                    <a:lnTo>
                      <a:pt x="1753106" y="3213099"/>
                    </a:lnTo>
                    <a:lnTo>
                      <a:pt x="1753106" y="4025899"/>
                    </a:lnTo>
                    <a:close/>
                  </a:path>
                  <a:path w="9324975" h="8928100">
                    <a:moveTo>
                      <a:pt x="2605324" y="4025899"/>
                    </a:moveTo>
                    <a:lnTo>
                      <a:pt x="2565801" y="4025899"/>
                    </a:lnTo>
                    <a:lnTo>
                      <a:pt x="2565801" y="3213099"/>
                    </a:lnTo>
                    <a:lnTo>
                      <a:pt x="2605324" y="3213099"/>
                    </a:lnTo>
                    <a:lnTo>
                      <a:pt x="2605324" y="4025899"/>
                    </a:lnTo>
                    <a:close/>
                  </a:path>
                  <a:path w="9324975" h="8928100">
                    <a:moveTo>
                      <a:pt x="3457543" y="4025899"/>
                    </a:moveTo>
                    <a:lnTo>
                      <a:pt x="3418019" y="4025899"/>
                    </a:lnTo>
                    <a:lnTo>
                      <a:pt x="3418019" y="3213099"/>
                    </a:lnTo>
                    <a:lnTo>
                      <a:pt x="3457543" y="3213099"/>
                    </a:lnTo>
                    <a:lnTo>
                      <a:pt x="3457543" y="4025899"/>
                    </a:lnTo>
                    <a:close/>
                  </a:path>
                  <a:path w="9324975" h="8928100">
                    <a:moveTo>
                      <a:pt x="4309761" y="4025899"/>
                    </a:moveTo>
                    <a:lnTo>
                      <a:pt x="4270238" y="4025899"/>
                    </a:lnTo>
                    <a:lnTo>
                      <a:pt x="4270238" y="3213099"/>
                    </a:lnTo>
                    <a:lnTo>
                      <a:pt x="4309761" y="3213099"/>
                    </a:lnTo>
                    <a:lnTo>
                      <a:pt x="4309761" y="4025899"/>
                    </a:lnTo>
                    <a:close/>
                  </a:path>
                  <a:path w="9324975" h="8928100">
                    <a:moveTo>
                      <a:pt x="5161993" y="4025899"/>
                    </a:moveTo>
                    <a:lnTo>
                      <a:pt x="5122469" y="4025899"/>
                    </a:lnTo>
                    <a:lnTo>
                      <a:pt x="5122469" y="3213099"/>
                    </a:lnTo>
                    <a:lnTo>
                      <a:pt x="5161993" y="3213099"/>
                    </a:lnTo>
                    <a:lnTo>
                      <a:pt x="5161993" y="4025899"/>
                    </a:lnTo>
                    <a:close/>
                  </a:path>
                  <a:path w="9324975" h="8928100">
                    <a:moveTo>
                      <a:pt x="6014198" y="4025899"/>
                    </a:moveTo>
                    <a:lnTo>
                      <a:pt x="5974674" y="4025899"/>
                    </a:lnTo>
                    <a:lnTo>
                      <a:pt x="5974674" y="3213099"/>
                    </a:lnTo>
                    <a:lnTo>
                      <a:pt x="6014198" y="3213099"/>
                    </a:lnTo>
                    <a:lnTo>
                      <a:pt x="6014198" y="4025899"/>
                    </a:lnTo>
                    <a:close/>
                  </a:path>
                  <a:path w="9324975" h="8928100">
                    <a:moveTo>
                      <a:pt x="6866429" y="4025899"/>
                    </a:moveTo>
                    <a:lnTo>
                      <a:pt x="6826906" y="4025899"/>
                    </a:lnTo>
                    <a:lnTo>
                      <a:pt x="6826906" y="3213099"/>
                    </a:lnTo>
                    <a:lnTo>
                      <a:pt x="6866429" y="3213099"/>
                    </a:lnTo>
                    <a:lnTo>
                      <a:pt x="6866429" y="4025899"/>
                    </a:lnTo>
                    <a:close/>
                  </a:path>
                  <a:path w="9324975" h="8928100">
                    <a:moveTo>
                      <a:pt x="7718661" y="4025899"/>
                    </a:moveTo>
                    <a:lnTo>
                      <a:pt x="7679137" y="4025899"/>
                    </a:lnTo>
                    <a:lnTo>
                      <a:pt x="7679137" y="3213099"/>
                    </a:lnTo>
                    <a:lnTo>
                      <a:pt x="7718661" y="3213099"/>
                    </a:lnTo>
                    <a:lnTo>
                      <a:pt x="7718661" y="4025899"/>
                    </a:lnTo>
                    <a:close/>
                  </a:path>
                  <a:path w="9324975" h="8928100">
                    <a:moveTo>
                      <a:pt x="8570866" y="4025899"/>
                    </a:moveTo>
                    <a:lnTo>
                      <a:pt x="8531342" y="4025899"/>
                    </a:lnTo>
                    <a:lnTo>
                      <a:pt x="8531342" y="3213099"/>
                    </a:lnTo>
                    <a:lnTo>
                      <a:pt x="8570866" y="3213099"/>
                    </a:lnTo>
                    <a:lnTo>
                      <a:pt x="8570866" y="4025899"/>
                    </a:lnTo>
                    <a:close/>
                  </a:path>
                  <a:path w="9324975" h="8928100">
                    <a:moveTo>
                      <a:pt x="9324975" y="4063999"/>
                    </a:moveTo>
                    <a:lnTo>
                      <a:pt x="0" y="4063999"/>
                    </a:lnTo>
                    <a:lnTo>
                      <a:pt x="0" y="4025899"/>
                    </a:lnTo>
                    <a:lnTo>
                      <a:pt x="9324975" y="4025899"/>
                    </a:lnTo>
                    <a:lnTo>
                      <a:pt x="9324975" y="4063999"/>
                    </a:lnTo>
                    <a:close/>
                  </a:path>
                  <a:path w="9324975" h="8928100">
                    <a:moveTo>
                      <a:pt x="1753106" y="4876799"/>
                    </a:moveTo>
                    <a:lnTo>
                      <a:pt x="1713582" y="4876799"/>
                    </a:lnTo>
                    <a:lnTo>
                      <a:pt x="1713582" y="4063999"/>
                    </a:lnTo>
                    <a:lnTo>
                      <a:pt x="1753106" y="4063999"/>
                    </a:lnTo>
                    <a:lnTo>
                      <a:pt x="1753106" y="4876799"/>
                    </a:lnTo>
                    <a:close/>
                  </a:path>
                  <a:path w="9324975" h="8928100">
                    <a:moveTo>
                      <a:pt x="2605324" y="4876799"/>
                    </a:moveTo>
                    <a:lnTo>
                      <a:pt x="2565801" y="4876799"/>
                    </a:lnTo>
                    <a:lnTo>
                      <a:pt x="2565801" y="4063999"/>
                    </a:lnTo>
                    <a:lnTo>
                      <a:pt x="2605324" y="4063999"/>
                    </a:lnTo>
                    <a:lnTo>
                      <a:pt x="2605324" y="4876799"/>
                    </a:lnTo>
                    <a:close/>
                  </a:path>
                  <a:path w="9324975" h="8928100">
                    <a:moveTo>
                      <a:pt x="3457543" y="4876799"/>
                    </a:moveTo>
                    <a:lnTo>
                      <a:pt x="3418019" y="4876799"/>
                    </a:lnTo>
                    <a:lnTo>
                      <a:pt x="3418019" y="4063999"/>
                    </a:lnTo>
                    <a:lnTo>
                      <a:pt x="3457543" y="4063999"/>
                    </a:lnTo>
                    <a:lnTo>
                      <a:pt x="3457543" y="4876799"/>
                    </a:lnTo>
                    <a:close/>
                  </a:path>
                  <a:path w="9324975" h="8928100">
                    <a:moveTo>
                      <a:pt x="4309761" y="4876799"/>
                    </a:moveTo>
                    <a:lnTo>
                      <a:pt x="4270238" y="4876799"/>
                    </a:lnTo>
                    <a:lnTo>
                      <a:pt x="4270238" y="4063999"/>
                    </a:lnTo>
                    <a:lnTo>
                      <a:pt x="4309761" y="4063999"/>
                    </a:lnTo>
                    <a:lnTo>
                      <a:pt x="4309761" y="4876799"/>
                    </a:lnTo>
                    <a:close/>
                  </a:path>
                  <a:path w="9324975" h="8928100">
                    <a:moveTo>
                      <a:pt x="5161993" y="4876799"/>
                    </a:moveTo>
                    <a:lnTo>
                      <a:pt x="5122469" y="4876799"/>
                    </a:lnTo>
                    <a:lnTo>
                      <a:pt x="5122469" y="4063999"/>
                    </a:lnTo>
                    <a:lnTo>
                      <a:pt x="5161993" y="4063999"/>
                    </a:lnTo>
                    <a:lnTo>
                      <a:pt x="5161993" y="4876799"/>
                    </a:lnTo>
                    <a:close/>
                  </a:path>
                  <a:path w="9324975" h="8928100">
                    <a:moveTo>
                      <a:pt x="6014198" y="4876799"/>
                    </a:moveTo>
                    <a:lnTo>
                      <a:pt x="5974674" y="4876799"/>
                    </a:lnTo>
                    <a:lnTo>
                      <a:pt x="5974674" y="4063999"/>
                    </a:lnTo>
                    <a:lnTo>
                      <a:pt x="6014198" y="4063999"/>
                    </a:lnTo>
                    <a:lnTo>
                      <a:pt x="6014198" y="4876799"/>
                    </a:lnTo>
                    <a:close/>
                  </a:path>
                  <a:path w="9324975" h="8928100">
                    <a:moveTo>
                      <a:pt x="6866429" y="4876799"/>
                    </a:moveTo>
                    <a:lnTo>
                      <a:pt x="6826906" y="4876799"/>
                    </a:lnTo>
                    <a:lnTo>
                      <a:pt x="6826906" y="4063999"/>
                    </a:lnTo>
                    <a:lnTo>
                      <a:pt x="6866429" y="4063999"/>
                    </a:lnTo>
                    <a:lnTo>
                      <a:pt x="6866429" y="4876799"/>
                    </a:lnTo>
                    <a:close/>
                  </a:path>
                  <a:path w="9324975" h="8928100">
                    <a:moveTo>
                      <a:pt x="7718661" y="4876799"/>
                    </a:moveTo>
                    <a:lnTo>
                      <a:pt x="7679137" y="4876799"/>
                    </a:lnTo>
                    <a:lnTo>
                      <a:pt x="7679137" y="4063999"/>
                    </a:lnTo>
                    <a:lnTo>
                      <a:pt x="7718661" y="4063999"/>
                    </a:lnTo>
                    <a:lnTo>
                      <a:pt x="7718661" y="4876799"/>
                    </a:lnTo>
                    <a:close/>
                  </a:path>
                  <a:path w="9324975" h="8928100">
                    <a:moveTo>
                      <a:pt x="8570866" y="4876799"/>
                    </a:moveTo>
                    <a:lnTo>
                      <a:pt x="8531342" y="4876799"/>
                    </a:lnTo>
                    <a:lnTo>
                      <a:pt x="8531342" y="4063999"/>
                    </a:lnTo>
                    <a:lnTo>
                      <a:pt x="8570866" y="4063999"/>
                    </a:lnTo>
                    <a:lnTo>
                      <a:pt x="8570866" y="4876799"/>
                    </a:lnTo>
                    <a:close/>
                  </a:path>
                  <a:path w="9324975" h="8928100">
                    <a:moveTo>
                      <a:pt x="9324975" y="4914899"/>
                    </a:moveTo>
                    <a:lnTo>
                      <a:pt x="0" y="4914899"/>
                    </a:lnTo>
                    <a:lnTo>
                      <a:pt x="0" y="4876799"/>
                    </a:lnTo>
                    <a:lnTo>
                      <a:pt x="9324975" y="4876799"/>
                    </a:lnTo>
                    <a:lnTo>
                      <a:pt x="9324975" y="4914899"/>
                    </a:lnTo>
                    <a:close/>
                  </a:path>
                  <a:path w="9324975" h="8928100">
                    <a:moveTo>
                      <a:pt x="1753106" y="5727699"/>
                    </a:moveTo>
                    <a:lnTo>
                      <a:pt x="1713582" y="5727699"/>
                    </a:lnTo>
                    <a:lnTo>
                      <a:pt x="1713582" y="4914899"/>
                    </a:lnTo>
                    <a:lnTo>
                      <a:pt x="1753106" y="4914899"/>
                    </a:lnTo>
                    <a:lnTo>
                      <a:pt x="1753106" y="5727699"/>
                    </a:lnTo>
                    <a:close/>
                  </a:path>
                  <a:path w="9324975" h="8928100">
                    <a:moveTo>
                      <a:pt x="2605324" y="5727699"/>
                    </a:moveTo>
                    <a:lnTo>
                      <a:pt x="2565801" y="5727699"/>
                    </a:lnTo>
                    <a:lnTo>
                      <a:pt x="2565801" y="4914899"/>
                    </a:lnTo>
                    <a:lnTo>
                      <a:pt x="2605324" y="4914899"/>
                    </a:lnTo>
                    <a:lnTo>
                      <a:pt x="2605324" y="5727699"/>
                    </a:lnTo>
                    <a:close/>
                  </a:path>
                  <a:path w="9324975" h="8928100">
                    <a:moveTo>
                      <a:pt x="3457543" y="5727699"/>
                    </a:moveTo>
                    <a:lnTo>
                      <a:pt x="3418019" y="5727699"/>
                    </a:lnTo>
                    <a:lnTo>
                      <a:pt x="3418019" y="4914899"/>
                    </a:lnTo>
                    <a:lnTo>
                      <a:pt x="3457543" y="4914899"/>
                    </a:lnTo>
                    <a:lnTo>
                      <a:pt x="3457543" y="5727699"/>
                    </a:lnTo>
                    <a:close/>
                  </a:path>
                  <a:path w="9324975" h="8928100">
                    <a:moveTo>
                      <a:pt x="4309761" y="5727699"/>
                    </a:moveTo>
                    <a:lnTo>
                      <a:pt x="4270238" y="5727699"/>
                    </a:lnTo>
                    <a:lnTo>
                      <a:pt x="4270238" y="4914899"/>
                    </a:lnTo>
                    <a:lnTo>
                      <a:pt x="4309761" y="4914899"/>
                    </a:lnTo>
                    <a:lnTo>
                      <a:pt x="4309761" y="5727699"/>
                    </a:lnTo>
                    <a:close/>
                  </a:path>
                  <a:path w="9324975" h="8928100">
                    <a:moveTo>
                      <a:pt x="5161993" y="5727699"/>
                    </a:moveTo>
                    <a:lnTo>
                      <a:pt x="5122469" y="5727699"/>
                    </a:lnTo>
                    <a:lnTo>
                      <a:pt x="5122469" y="4914899"/>
                    </a:lnTo>
                    <a:lnTo>
                      <a:pt x="5161993" y="4914899"/>
                    </a:lnTo>
                    <a:lnTo>
                      <a:pt x="5161993" y="5727699"/>
                    </a:lnTo>
                    <a:close/>
                  </a:path>
                  <a:path w="9324975" h="8928100">
                    <a:moveTo>
                      <a:pt x="6014198" y="5727699"/>
                    </a:moveTo>
                    <a:lnTo>
                      <a:pt x="5974674" y="5727699"/>
                    </a:lnTo>
                    <a:lnTo>
                      <a:pt x="5974674" y="4914899"/>
                    </a:lnTo>
                    <a:lnTo>
                      <a:pt x="6014198" y="4914899"/>
                    </a:lnTo>
                    <a:lnTo>
                      <a:pt x="6014198" y="5727699"/>
                    </a:lnTo>
                    <a:close/>
                  </a:path>
                  <a:path w="9324975" h="8928100">
                    <a:moveTo>
                      <a:pt x="6866429" y="5727699"/>
                    </a:moveTo>
                    <a:lnTo>
                      <a:pt x="6826906" y="5727699"/>
                    </a:lnTo>
                    <a:lnTo>
                      <a:pt x="6826906" y="4914899"/>
                    </a:lnTo>
                    <a:lnTo>
                      <a:pt x="6866429" y="4914899"/>
                    </a:lnTo>
                    <a:lnTo>
                      <a:pt x="6866429" y="5727699"/>
                    </a:lnTo>
                    <a:close/>
                  </a:path>
                  <a:path w="9324975" h="8928100">
                    <a:moveTo>
                      <a:pt x="7718661" y="5727699"/>
                    </a:moveTo>
                    <a:lnTo>
                      <a:pt x="7679137" y="5727699"/>
                    </a:lnTo>
                    <a:lnTo>
                      <a:pt x="7679137" y="4914899"/>
                    </a:lnTo>
                    <a:lnTo>
                      <a:pt x="7718661" y="4914899"/>
                    </a:lnTo>
                    <a:lnTo>
                      <a:pt x="7718661" y="5727699"/>
                    </a:lnTo>
                    <a:close/>
                  </a:path>
                  <a:path w="9324975" h="8928100">
                    <a:moveTo>
                      <a:pt x="8570866" y="5727699"/>
                    </a:moveTo>
                    <a:lnTo>
                      <a:pt x="8531342" y="5727699"/>
                    </a:lnTo>
                    <a:lnTo>
                      <a:pt x="8531342" y="4914899"/>
                    </a:lnTo>
                    <a:lnTo>
                      <a:pt x="8570866" y="4914899"/>
                    </a:lnTo>
                    <a:lnTo>
                      <a:pt x="8570866" y="5727699"/>
                    </a:lnTo>
                    <a:close/>
                  </a:path>
                  <a:path w="9324975" h="8928100">
                    <a:moveTo>
                      <a:pt x="9324975" y="5765799"/>
                    </a:moveTo>
                    <a:lnTo>
                      <a:pt x="0" y="5765799"/>
                    </a:lnTo>
                    <a:lnTo>
                      <a:pt x="0" y="5727699"/>
                    </a:lnTo>
                    <a:lnTo>
                      <a:pt x="9324975" y="5727699"/>
                    </a:lnTo>
                    <a:lnTo>
                      <a:pt x="9324975" y="5765799"/>
                    </a:lnTo>
                    <a:close/>
                  </a:path>
                  <a:path w="9324975" h="8928100">
                    <a:moveTo>
                      <a:pt x="1753106" y="6578599"/>
                    </a:moveTo>
                    <a:lnTo>
                      <a:pt x="1713582" y="6578599"/>
                    </a:lnTo>
                    <a:lnTo>
                      <a:pt x="1713582" y="5765799"/>
                    </a:lnTo>
                    <a:lnTo>
                      <a:pt x="1753106" y="5765799"/>
                    </a:lnTo>
                    <a:lnTo>
                      <a:pt x="1753106" y="6578599"/>
                    </a:lnTo>
                    <a:close/>
                  </a:path>
                  <a:path w="9324975" h="8928100">
                    <a:moveTo>
                      <a:pt x="2605324" y="6578599"/>
                    </a:moveTo>
                    <a:lnTo>
                      <a:pt x="2565801" y="6578599"/>
                    </a:lnTo>
                    <a:lnTo>
                      <a:pt x="2565801" y="5765799"/>
                    </a:lnTo>
                    <a:lnTo>
                      <a:pt x="2605324" y="5765799"/>
                    </a:lnTo>
                    <a:lnTo>
                      <a:pt x="2605324" y="6578599"/>
                    </a:lnTo>
                    <a:close/>
                  </a:path>
                  <a:path w="9324975" h="8928100">
                    <a:moveTo>
                      <a:pt x="3457543" y="6578599"/>
                    </a:moveTo>
                    <a:lnTo>
                      <a:pt x="3418019" y="6578599"/>
                    </a:lnTo>
                    <a:lnTo>
                      <a:pt x="3418019" y="5765799"/>
                    </a:lnTo>
                    <a:lnTo>
                      <a:pt x="3457543" y="5765799"/>
                    </a:lnTo>
                    <a:lnTo>
                      <a:pt x="3457543" y="6578599"/>
                    </a:lnTo>
                    <a:close/>
                  </a:path>
                  <a:path w="9324975" h="8928100">
                    <a:moveTo>
                      <a:pt x="4309761" y="6578599"/>
                    </a:moveTo>
                    <a:lnTo>
                      <a:pt x="4270238" y="6578599"/>
                    </a:lnTo>
                    <a:lnTo>
                      <a:pt x="4270238" y="5765799"/>
                    </a:lnTo>
                    <a:lnTo>
                      <a:pt x="4309761" y="5765799"/>
                    </a:lnTo>
                    <a:lnTo>
                      <a:pt x="4309761" y="6578599"/>
                    </a:lnTo>
                    <a:close/>
                  </a:path>
                  <a:path w="9324975" h="8928100">
                    <a:moveTo>
                      <a:pt x="5161993" y="6578599"/>
                    </a:moveTo>
                    <a:lnTo>
                      <a:pt x="5122469" y="6578599"/>
                    </a:lnTo>
                    <a:lnTo>
                      <a:pt x="5122469" y="5765799"/>
                    </a:lnTo>
                    <a:lnTo>
                      <a:pt x="5161993" y="5765799"/>
                    </a:lnTo>
                    <a:lnTo>
                      <a:pt x="5161993" y="6578599"/>
                    </a:lnTo>
                    <a:close/>
                  </a:path>
                  <a:path w="9324975" h="8928100">
                    <a:moveTo>
                      <a:pt x="6014198" y="6578599"/>
                    </a:moveTo>
                    <a:lnTo>
                      <a:pt x="5974674" y="6578599"/>
                    </a:lnTo>
                    <a:lnTo>
                      <a:pt x="5974674" y="5765799"/>
                    </a:lnTo>
                    <a:lnTo>
                      <a:pt x="6014198" y="5765799"/>
                    </a:lnTo>
                    <a:lnTo>
                      <a:pt x="6014198" y="6578599"/>
                    </a:lnTo>
                    <a:close/>
                  </a:path>
                  <a:path w="9324975" h="8928100">
                    <a:moveTo>
                      <a:pt x="6866429" y="6578599"/>
                    </a:moveTo>
                    <a:lnTo>
                      <a:pt x="6826906" y="6578599"/>
                    </a:lnTo>
                    <a:lnTo>
                      <a:pt x="6826906" y="5765799"/>
                    </a:lnTo>
                    <a:lnTo>
                      <a:pt x="6866429" y="5765799"/>
                    </a:lnTo>
                    <a:lnTo>
                      <a:pt x="6866429" y="6578599"/>
                    </a:lnTo>
                    <a:close/>
                  </a:path>
                  <a:path w="9324975" h="8928100">
                    <a:moveTo>
                      <a:pt x="7718661" y="6578599"/>
                    </a:moveTo>
                    <a:lnTo>
                      <a:pt x="7679137" y="6578599"/>
                    </a:lnTo>
                    <a:lnTo>
                      <a:pt x="7679137" y="5765799"/>
                    </a:lnTo>
                    <a:lnTo>
                      <a:pt x="7718661" y="5765799"/>
                    </a:lnTo>
                    <a:lnTo>
                      <a:pt x="7718661" y="6578599"/>
                    </a:lnTo>
                    <a:close/>
                  </a:path>
                  <a:path w="9324975" h="8928100">
                    <a:moveTo>
                      <a:pt x="8570866" y="6578599"/>
                    </a:moveTo>
                    <a:lnTo>
                      <a:pt x="8531342" y="6578599"/>
                    </a:lnTo>
                    <a:lnTo>
                      <a:pt x="8531342" y="5765799"/>
                    </a:lnTo>
                    <a:lnTo>
                      <a:pt x="8570866" y="5765799"/>
                    </a:lnTo>
                    <a:lnTo>
                      <a:pt x="8570866" y="6578599"/>
                    </a:lnTo>
                    <a:close/>
                  </a:path>
                  <a:path w="9324975" h="8928100">
                    <a:moveTo>
                      <a:pt x="9324975" y="6616699"/>
                    </a:moveTo>
                    <a:lnTo>
                      <a:pt x="0" y="6616699"/>
                    </a:lnTo>
                    <a:lnTo>
                      <a:pt x="0" y="6578599"/>
                    </a:lnTo>
                    <a:lnTo>
                      <a:pt x="9324975" y="6578599"/>
                    </a:lnTo>
                    <a:lnTo>
                      <a:pt x="9324975" y="6616699"/>
                    </a:lnTo>
                    <a:close/>
                  </a:path>
                  <a:path w="9324975" h="8928100">
                    <a:moveTo>
                      <a:pt x="1753106" y="7429499"/>
                    </a:moveTo>
                    <a:lnTo>
                      <a:pt x="1713582" y="7429499"/>
                    </a:lnTo>
                    <a:lnTo>
                      <a:pt x="1713582" y="6616699"/>
                    </a:lnTo>
                    <a:lnTo>
                      <a:pt x="1753106" y="6616699"/>
                    </a:lnTo>
                    <a:lnTo>
                      <a:pt x="1753106" y="7429499"/>
                    </a:lnTo>
                    <a:close/>
                  </a:path>
                  <a:path w="9324975" h="8928100">
                    <a:moveTo>
                      <a:pt x="2605324" y="7429499"/>
                    </a:moveTo>
                    <a:lnTo>
                      <a:pt x="2565801" y="7429499"/>
                    </a:lnTo>
                    <a:lnTo>
                      <a:pt x="2565801" y="6616699"/>
                    </a:lnTo>
                    <a:lnTo>
                      <a:pt x="2605324" y="6616699"/>
                    </a:lnTo>
                    <a:lnTo>
                      <a:pt x="2605324" y="7429499"/>
                    </a:lnTo>
                    <a:close/>
                  </a:path>
                  <a:path w="9324975" h="8928100">
                    <a:moveTo>
                      <a:pt x="3457543" y="7429499"/>
                    </a:moveTo>
                    <a:lnTo>
                      <a:pt x="3418019" y="7429499"/>
                    </a:lnTo>
                    <a:lnTo>
                      <a:pt x="3418019" y="6616699"/>
                    </a:lnTo>
                    <a:lnTo>
                      <a:pt x="3457543" y="6616699"/>
                    </a:lnTo>
                    <a:lnTo>
                      <a:pt x="3457543" y="7429499"/>
                    </a:lnTo>
                    <a:close/>
                  </a:path>
                  <a:path w="9324975" h="8928100">
                    <a:moveTo>
                      <a:pt x="4309761" y="7429499"/>
                    </a:moveTo>
                    <a:lnTo>
                      <a:pt x="4270238" y="7429499"/>
                    </a:lnTo>
                    <a:lnTo>
                      <a:pt x="4270238" y="6616699"/>
                    </a:lnTo>
                    <a:lnTo>
                      <a:pt x="4309761" y="6616699"/>
                    </a:lnTo>
                    <a:lnTo>
                      <a:pt x="4309761" y="7429499"/>
                    </a:lnTo>
                    <a:close/>
                  </a:path>
                  <a:path w="9324975" h="8928100">
                    <a:moveTo>
                      <a:pt x="5161993" y="7429499"/>
                    </a:moveTo>
                    <a:lnTo>
                      <a:pt x="5122469" y="7429499"/>
                    </a:lnTo>
                    <a:lnTo>
                      <a:pt x="5122469" y="6616699"/>
                    </a:lnTo>
                    <a:lnTo>
                      <a:pt x="5161993" y="6616699"/>
                    </a:lnTo>
                    <a:lnTo>
                      <a:pt x="5161993" y="7429499"/>
                    </a:lnTo>
                    <a:close/>
                  </a:path>
                  <a:path w="9324975" h="8928100">
                    <a:moveTo>
                      <a:pt x="6014198" y="7429499"/>
                    </a:moveTo>
                    <a:lnTo>
                      <a:pt x="5974674" y="7429499"/>
                    </a:lnTo>
                    <a:lnTo>
                      <a:pt x="5974674" y="6616699"/>
                    </a:lnTo>
                    <a:lnTo>
                      <a:pt x="6014198" y="6616699"/>
                    </a:lnTo>
                    <a:lnTo>
                      <a:pt x="6014198" y="7429499"/>
                    </a:lnTo>
                    <a:close/>
                  </a:path>
                  <a:path w="9324975" h="8928100">
                    <a:moveTo>
                      <a:pt x="6866429" y="7429499"/>
                    </a:moveTo>
                    <a:lnTo>
                      <a:pt x="6826906" y="7429499"/>
                    </a:lnTo>
                    <a:lnTo>
                      <a:pt x="6826906" y="6616699"/>
                    </a:lnTo>
                    <a:lnTo>
                      <a:pt x="6866429" y="6616699"/>
                    </a:lnTo>
                    <a:lnTo>
                      <a:pt x="6866429" y="7429499"/>
                    </a:lnTo>
                    <a:close/>
                  </a:path>
                  <a:path w="9324975" h="8928100">
                    <a:moveTo>
                      <a:pt x="7718661" y="7429499"/>
                    </a:moveTo>
                    <a:lnTo>
                      <a:pt x="7679137" y="7429499"/>
                    </a:lnTo>
                    <a:lnTo>
                      <a:pt x="7679137" y="6616699"/>
                    </a:lnTo>
                    <a:lnTo>
                      <a:pt x="7718661" y="6616699"/>
                    </a:lnTo>
                    <a:lnTo>
                      <a:pt x="7718661" y="7429499"/>
                    </a:lnTo>
                    <a:close/>
                  </a:path>
                  <a:path w="9324975" h="8928100">
                    <a:moveTo>
                      <a:pt x="8570866" y="7429499"/>
                    </a:moveTo>
                    <a:lnTo>
                      <a:pt x="8531342" y="7429499"/>
                    </a:lnTo>
                    <a:lnTo>
                      <a:pt x="8531342" y="6616699"/>
                    </a:lnTo>
                    <a:lnTo>
                      <a:pt x="8570866" y="6616699"/>
                    </a:lnTo>
                    <a:lnTo>
                      <a:pt x="8570866" y="7429499"/>
                    </a:lnTo>
                    <a:close/>
                  </a:path>
                  <a:path w="9324975" h="8928100">
                    <a:moveTo>
                      <a:pt x="9324975" y="7467599"/>
                    </a:moveTo>
                    <a:lnTo>
                      <a:pt x="0" y="7467599"/>
                    </a:lnTo>
                    <a:lnTo>
                      <a:pt x="0" y="7429499"/>
                    </a:lnTo>
                    <a:lnTo>
                      <a:pt x="9324975" y="7429499"/>
                    </a:lnTo>
                    <a:lnTo>
                      <a:pt x="9324975" y="7467599"/>
                    </a:lnTo>
                    <a:close/>
                  </a:path>
                  <a:path w="9324975" h="8928100">
                    <a:moveTo>
                      <a:pt x="1753106" y="8280399"/>
                    </a:moveTo>
                    <a:lnTo>
                      <a:pt x="1713582" y="8280399"/>
                    </a:lnTo>
                    <a:lnTo>
                      <a:pt x="1713582" y="7467599"/>
                    </a:lnTo>
                    <a:lnTo>
                      <a:pt x="1753106" y="7467599"/>
                    </a:lnTo>
                    <a:lnTo>
                      <a:pt x="1753106" y="8280399"/>
                    </a:lnTo>
                    <a:close/>
                  </a:path>
                  <a:path w="9324975" h="8928100">
                    <a:moveTo>
                      <a:pt x="2605324" y="8280399"/>
                    </a:moveTo>
                    <a:lnTo>
                      <a:pt x="2565801" y="8280399"/>
                    </a:lnTo>
                    <a:lnTo>
                      <a:pt x="2565801" y="7467599"/>
                    </a:lnTo>
                    <a:lnTo>
                      <a:pt x="2605324" y="7467599"/>
                    </a:lnTo>
                    <a:lnTo>
                      <a:pt x="2605324" y="8280399"/>
                    </a:lnTo>
                    <a:close/>
                  </a:path>
                  <a:path w="9324975" h="8928100">
                    <a:moveTo>
                      <a:pt x="3457543" y="8280399"/>
                    </a:moveTo>
                    <a:lnTo>
                      <a:pt x="3418019" y="8280399"/>
                    </a:lnTo>
                    <a:lnTo>
                      <a:pt x="3418019" y="7467599"/>
                    </a:lnTo>
                    <a:lnTo>
                      <a:pt x="3457543" y="7467599"/>
                    </a:lnTo>
                    <a:lnTo>
                      <a:pt x="3457543" y="8280399"/>
                    </a:lnTo>
                    <a:close/>
                  </a:path>
                  <a:path w="9324975" h="8928100">
                    <a:moveTo>
                      <a:pt x="4309761" y="8280399"/>
                    </a:moveTo>
                    <a:lnTo>
                      <a:pt x="4270238" y="8280399"/>
                    </a:lnTo>
                    <a:lnTo>
                      <a:pt x="4270238" y="7467599"/>
                    </a:lnTo>
                    <a:lnTo>
                      <a:pt x="4309761" y="7467599"/>
                    </a:lnTo>
                    <a:lnTo>
                      <a:pt x="4309761" y="8280399"/>
                    </a:lnTo>
                    <a:close/>
                  </a:path>
                  <a:path w="9324975" h="8928100">
                    <a:moveTo>
                      <a:pt x="5161993" y="8280399"/>
                    </a:moveTo>
                    <a:lnTo>
                      <a:pt x="5122469" y="8280399"/>
                    </a:lnTo>
                    <a:lnTo>
                      <a:pt x="5122469" y="7467599"/>
                    </a:lnTo>
                    <a:lnTo>
                      <a:pt x="5161993" y="7467599"/>
                    </a:lnTo>
                    <a:lnTo>
                      <a:pt x="5161993" y="8280399"/>
                    </a:lnTo>
                    <a:close/>
                  </a:path>
                  <a:path w="9324975" h="8928100">
                    <a:moveTo>
                      <a:pt x="6014198" y="8280399"/>
                    </a:moveTo>
                    <a:lnTo>
                      <a:pt x="5974674" y="8280399"/>
                    </a:lnTo>
                    <a:lnTo>
                      <a:pt x="5974674" y="7467599"/>
                    </a:lnTo>
                    <a:lnTo>
                      <a:pt x="6014198" y="7467599"/>
                    </a:lnTo>
                    <a:lnTo>
                      <a:pt x="6014198" y="8280399"/>
                    </a:lnTo>
                    <a:close/>
                  </a:path>
                  <a:path w="9324975" h="8928100">
                    <a:moveTo>
                      <a:pt x="6866429" y="8280399"/>
                    </a:moveTo>
                    <a:lnTo>
                      <a:pt x="6826906" y="8280399"/>
                    </a:lnTo>
                    <a:lnTo>
                      <a:pt x="6826906" y="7467599"/>
                    </a:lnTo>
                    <a:lnTo>
                      <a:pt x="6866429" y="7467599"/>
                    </a:lnTo>
                    <a:lnTo>
                      <a:pt x="6866429" y="8280399"/>
                    </a:lnTo>
                    <a:close/>
                  </a:path>
                  <a:path w="9324975" h="8928100">
                    <a:moveTo>
                      <a:pt x="7718661" y="8280399"/>
                    </a:moveTo>
                    <a:lnTo>
                      <a:pt x="7679137" y="8280399"/>
                    </a:lnTo>
                    <a:lnTo>
                      <a:pt x="7679137" y="7467599"/>
                    </a:lnTo>
                    <a:lnTo>
                      <a:pt x="7718661" y="7467599"/>
                    </a:lnTo>
                    <a:lnTo>
                      <a:pt x="7718661" y="8280399"/>
                    </a:lnTo>
                    <a:close/>
                  </a:path>
                  <a:path w="9324975" h="8928100">
                    <a:moveTo>
                      <a:pt x="8570866" y="8280399"/>
                    </a:moveTo>
                    <a:lnTo>
                      <a:pt x="8531342" y="8280399"/>
                    </a:lnTo>
                    <a:lnTo>
                      <a:pt x="8531342" y="7467599"/>
                    </a:lnTo>
                    <a:lnTo>
                      <a:pt x="8570866" y="7467599"/>
                    </a:lnTo>
                    <a:lnTo>
                      <a:pt x="8570866" y="8280399"/>
                    </a:lnTo>
                    <a:close/>
                  </a:path>
                  <a:path w="9324975" h="8928100">
                    <a:moveTo>
                      <a:pt x="9324975" y="8318499"/>
                    </a:moveTo>
                    <a:lnTo>
                      <a:pt x="0" y="8318499"/>
                    </a:lnTo>
                    <a:lnTo>
                      <a:pt x="0" y="8280399"/>
                    </a:lnTo>
                    <a:lnTo>
                      <a:pt x="9324975" y="8280399"/>
                    </a:lnTo>
                    <a:lnTo>
                      <a:pt x="9324975" y="8318499"/>
                    </a:lnTo>
                    <a:close/>
                  </a:path>
                  <a:path w="9324975" h="8928100">
                    <a:moveTo>
                      <a:pt x="1753106" y="8928099"/>
                    </a:moveTo>
                    <a:lnTo>
                      <a:pt x="1713582" y="8928099"/>
                    </a:lnTo>
                    <a:lnTo>
                      <a:pt x="1713582" y="8318499"/>
                    </a:lnTo>
                    <a:lnTo>
                      <a:pt x="1753106" y="8318499"/>
                    </a:lnTo>
                    <a:lnTo>
                      <a:pt x="1753106" y="8928099"/>
                    </a:lnTo>
                    <a:close/>
                  </a:path>
                  <a:path w="9324975" h="8928100">
                    <a:moveTo>
                      <a:pt x="2605324" y="8928099"/>
                    </a:moveTo>
                    <a:lnTo>
                      <a:pt x="2565801" y="8928099"/>
                    </a:lnTo>
                    <a:lnTo>
                      <a:pt x="2565801" y="8318499"/>
                    </a:lnTo>
                    <a:lnTo>
                      <a:pt x="2605324" y="8318499"/>
                    </a:lnTo>
                    <a:lnTo>
                      <a:pt x="2605324" y="8928099"/>
                    </a:lnTo>
                    <a:close/>
                  </a:path>
                  <a:path w="9324975" h="8928100">
                    <a:moveTo>
                      <a:pt x="3457543" y="8928099"/>
                    </a:moveTo>
                    <a:lnTo>
                      <a:pt x="3418019" y="8928099"/>
                    </a:lnTo>
                    <a:lnTo>
                      <a:pt x="3418019" y="8318499"/>
                    </a:lnTo>
                    <a:lnTo>
                      <a:pt x="3457543" y="8318499"/>
                    </a:lnTo>
                    <a:lnTo>
                      <a:pt x="3457543" y="8928099"/>
                    </a:lnTo>
                    <a:close/>
                  </a:path>
                  <a:path w="9324975" h="8928100">
                    <a:moveTo>
                      <a:pt x="4309761" y="8928099"/>
                    </a:moveTo>
                    <a:lnTo>
                      <a:pt x="4270238" y="8928099"/>
                    </a:lnTo>
                    <a:lnTo>
                      <a:pt x="4270238" y="8318499"/>
                    </a:lnTo>
                    <a:lnTo>
                      <a:pt x="4309761" y="8318499"/>
                    </a:lnTo>
                    <a:lnTo>
                      <a:pt x="4309761" y="8928099"/>
                    </a:lnTo>
                    <a:close/>
                  </a:path>
                  <a:path w="9324975" h="8928100">
                    <a:moveTo>
                      <a:pt x="5161993" y="8928099"/>
                    </a:moveTo>
                    <a:lnTo>
                      <a:pt x="5122469" y="8928099"/>
                    </a:lnTo>
                    <a:lnTo>
                      <a:pt x="5122469" y="8318499"/>
                    </a:lnTo>
                    <a:lnTo>
                      <a:pt x="5161993" y="8318499"/>
                    </a:lnTo>
                    <a:lnTo>
                      <a:pt x="5161993" y="8928099"/>
                    </a:lnTo>
                    <a:close/>
                  </a:path>
                  <a:path w="9324975" h="8928100">
                    <a:moveTo>
                      <a:pt x="6014198" y="8928099"/>
                    </a:moveTo>
                    <a:lnTo>
                      <a:pt x="5974674" y="8928099"/>
                    </a:lnTo>
                    <a:lnTo>
                      <a:pt x="5974674" y="8318499"/>
                    </a:lnTo>
                    <a:lnTo>
                      <a:pt x="6014198" y="8318499"/>
                    </a:lnTo>
                    <a:lnTo>
                      <a:pt x="6014198" y="8928099"/>
                    </a:lnTo>
                    <a:close/>
                  </a:path>
                  <a:path w="9324975" h="8928100">
                    <a:moveTo>
                      <a:pt x="6866429" y="8928099"/>
                    </a:moveTo>
                    <a:lnTo>
                      <a:pt x="6826906" y="8928099"/>
                    </a:lnTo>
                    <a:lnTo>
                      <a:pt x="6826906" y="8318499"/>
                    </a:lnTo>
                    <a:lnTo>
                      <a:pt x="6866429" y="8318499"/>
                    </a:lnTo>
                    <a:lnTo>
                      <a:pt x="6866429" y="8928099"/>
                    </a:lnTo>
                    <a:close/>
                  </a:path>
                  <a:path w="9324975" h="8928100">
                    <a:moveTo>
                      <a:pt x="7718661" y="8928099"/>
                    </a:moveTo>
                    <a:lnTo>
                      <a:pt x="7679137" y="8928099"/>
                    </a:lnTo>
                    <a:lnTo>
                      <a:pt x="7679137" y="8318499"/>
                    </a:lnTo>
                    <a:lnTo>
                      <a:pt x="7718661" y="8318499"/>
                    </a:lnTo>
                    <a:lnTo>
                      <a:pt x="7718661" y="8928099"/>
                    </a:lnTo>
                    <a:close/>
                  </a:path>
                  <a:path w="9324975" h="8928100">
                    <a:moveTo>
                      <a:pt x="8570866" y="8928099"/>
                    </a:moveTo>
                    <a:lnTo>
                      <a:pt x="8531342" y="8928099"/>
                    </a:lnTo>
                    <a:lnTo>
                      <a:pt x="8531342" y="8318499"/>
                    </a:lnTo>
                    <a:lnTo>
                      <a:pt x="8570866" y="8318499"/>
                    </a:lnTo>
                    <a:lnTo>
                      <a:pt x="8570866" y="8928099"/>
                    </a:lnTo>
                    <a:close/>
                  </a:path>
                </a:pathLst>
              </a:custGeom>
              <a:solidFill>
                <a:srgbClr val="FFF9E7"/>
              </a:solidFill>
            </p:spPr>
            <p:txBody>
              <a:bodyPr wrap="square" lIns="0" tIns="0" rIns="0" bIns="0" rtlCol="0"/>
              <a:lstStyle/>
              <a:p>
                <a:endParaRPr/>
              </a:p>
            </p:txBody>
          </p:sp>
          <p:sp>
            <p:nvSpPr>
              <p:cNvPr id="178" name="object 178"/>
              <p:cNvSpPr/>
              <p:nvPr/>
            </p:nvSpPr>
            <p:spPr>
              <a:xfrm>
                <a:off x="3093245" y="748237"/>
                <a:ext cx="3380991" cy="997551"/>
              </a:xfrm>
              <a:prstGeom prst="rect">
                <a:avLst/>
              </a:prstGeom>
              <a:blipFill>
                <a:blip r:embed="rId5" cstate="print"/>
                <a:stretch>
                  <a:fillRect/>
                </a:stretch>
              </a:blipFill>
            </p:spPr>
            <p:txBody>
              <a:bodyPr wrap="square" lIns="0" tIns="0" rIns="0" bIns="0" rtlCol="0"/>
              <a:lstStyle/>
              <a:p>
                <a:endParaRPr/>
              </a:p>
            </p:txBody>
          </p:sp>
          <p:sp>
            <p:nvSpPr>
              <p:cNvPr id="181" name="object 181"/>
              <p:cNvSpPr/>
              <p:nvPr/>
            </p:nvSpPr>
            <p:spPr>
              <a:xfrm>
                <a:off x="15927925" y="2119265"/>
                <a:ext cx="2061894" cy="941016"/>
              </a:xfrm>
              <a:prstGeom prst="rect">
                <a:avLst/>
              </a:prstGeom>
              <a:blipFill>
                <a:blip r:embed="rId6" cstate="print"/>
                <a:stretch>
                  <a:fillRect/>
                </a:stretch>
              </a:blipFill>
            </p:spPr>
            <p:txBody>
              <a:bodyPr wrap="square" lIns="0" tIns="0" rIns="0" bIns="0" rtlCol="0"/>
              <a:lstStyle/>
              <a:p>
                <a:endParaRPr/>
              </a:p>
            </p:txBody>
          </p:sp>
          <p:sp>
            <p:nvSpPr>
              <p:cNvPr id="182" name="object 182"/>
              <p:cNvSpPr/>
              <p:nvPr/>
            </p:nvSpPr>
            <p:spPr>
              <a:xfrm>
                <a:off x="1105368" y="8888910"/>
                <a:ext cx="796290" cy="885190"/>
              </a:xfrm>
              <a:custGeom>
                <a:avLst/>
                <a:gdLst/>
                <a:ahLst/>
                <a:cxnLst/>
                <a:rect l="l" t="t" r="r" b="b"/>
                <a:pathLst>
                  <a:path w="796289" h="885190">
                    <a:moveTo>
                      <a:pt x="290098" y="885065"/>
                    </a:moveTo>
                    <a:lnTo>
                      <a:pt x="267618" y="862947"/>
                    </a:lnTo>
                    <a:lnTo>
                      <a:pt x="269870" y="854619"/>
                    </a:lnTo>
                    <a:lnTo>
                      <a:pt x="271873" y="849655"/>
                    </a:lnTo>
                    <a:lnTo>
                      <a:pt x="273571" y="843642"/>
                    </a:lnTo>
                    <a:lnTo>
                      <a:pt x="267147" y="780215"/>
                    </a:lnTo>
                    <a:lnTo>
                      <a:pt x="261887" y="729747"/>
                    </a:lnTo>
                    <a:lnTo>
                      <a:pt x="255867" y="673532"/>
                    </a:lnTo>
                    <a:lnTo>
                      <a:pt x="250128" y="621112"/>
                    </a:lnTo>
                    <a:lnTo>
                      <a:pt x="249779" y="617640"/>
                    </a:lnTo>
                    <a:lnTo>
                      <a:pt x="245325" y="612433"/>
                    </a:lnTo>
                    <a:lnTo>
                      <a:pt x="241827" y="611658"/>
                    </a:lnTo>
                    <a:lnTo>
                      <a:pt x="195098" y="599136"/>
                    </a:lnTo>
                    <a:lnTo>
                      <a:pt x="149843" y="583046"/>
                    </a:lnTo>
                    <a:lnTo>
                      <a:pt x="105647" y="564420"/>
                    </a:lnTo>
                    <a:lnTo>
                      <a:pt x="62093" y="544291"/>
                    </a:lnTo>
                    <a:lnTo>
                      <a:pt x="18764" y="523691"/>
                    </a:lnTo>
                    <a:lnTo>
                      <a:pt x="0" y="502973"/>
                    </a:lnTo>
                    <a:lnTo>
                      <a:pt x="2373" y="490431"/>
                    </a:lnTo>
                    <a:lnTo>
                      <a:pt x="39313" y="456163"/>
                    </a:lnTo>
                    <a:lnTo>
                      <a:pt x="97049" y="420638"/>
                    </a:lnTo>
                    <a:lnTo>
                      <a:pt x="182430" y="378397"/>
                    </a:lnTo>
                    <a:lnTo>
                      <a:pt x="245087" y="348436"/>
                    </a:lnTo>
                    <a:lnTo>
                      <a:pt x="248602" y="344171"/>
                    </a:lnTo>
                    <a:lnTo>
                      <a:pt x="248419" y="331557"/>
                    </a:lnTo>
                    <a:lnTo>
                      <a:pt x="248156" y="306021"/>
                    </a:lnTo>
                    <a:lnTo>
                      <a:pt x="247919" y="276302"/>
                    </a:lnTo>
                    <a:lnTo>
                      <a:pt x="247990" y="246585"/>
                    </a:lnTo>
                    <a:lnTo>
                      <a:pt x="250020" y="178887"/>
                    </a:lnTo>
                    <a:lnTo>
                      <a:pt x="254151" y="103018"/>
                    </a:lnTo>
                    <a:lnTo>
                      <a:pt x="258261" y="54156"/>
                    </a:lnTo>
                    <a:lnTo>
                      <a:pt x="274677" y="9533"/>
                    </a:lnTo>
                    <a:lnTo>
                      <a:pt x="295158" y="0"/>
                    </a:lnTo>
                    <a:lnTo>
                      <a:pt x="309159" y="2823"/>
                    </a:lnTo>
                    <a:lnTo>
                      <a:pt x="329707" y="11163"/>
                    </a:lnTo>
                    <a:lnTo>
                      <a:pt x="349125" y="21489"/>
                    </a:lnTo>
                    <a:lnTo>
                      <a:pt x="351158" y="22829"/>
                    </a:lnTo>
                    <a:lnTo>
                      <a:pt x="301124" y="37303"/>
                    </a:lnTo>
                    <a:lnTo>
                      <a:pt x="291359" y="85749"/>
                    </a:lnTo>
                    <a:lnTo>
                      <a:pt x="286702" y="133990"/>
                    </a:lnTo>
                    <a:lnTo>
                      <a:pt x="285443" y="182033"/>
                    </a:lnTo>
                    <a:lnTo>
                      <a:pt x="286291" y="277551"/>
                    </a:lnTo>
                    <a:lnTo>
                      <a:pt x="284981" y="325040"/>
                    </a:lnTo>
                    <a:lnTo>
                      <a:pt x="484309" y="267377"/>
                    </a:lnTo>
                    <a:lnTo>
                      <a:pt x="380942" y="320991"/>
                    </a:lnTo>
                    <a:lnTo>
                      <a:pt x="288572" y="369149"/>
                    </a:lnTo>
                    <a:lnTo>
                      <a:pt x="284861" y="371034"/>
                    </a:lnTo>
                    <a:lnTo>
                      <a:pt x="281370" y="377079"/>
                    </a:lnTo>
                    <a:lnTo>
                      <a:pt x="281001" y="381245"/>
                    </a:lnTo>
                    <a:lnTo>
                      <a:pt x="242417" y="392407"/>
                    </a:lnTo>
                    <a:lnTo>
                      <a:pt x="146338" y="439121"/>
                    </a:lnTo>
                    <a:lnTo>
                      <a:pt x="98634" y="465152"/>
                    </a:lnTo>
                    <a:lnTo>
                      <a:pt x="52196" y="495506"/>
                    </a:lnTo>
                    <a:lnTo>
                      <a:pt x="99985" y="516940"/>
                    </a:lnTo>
                    <a:lnTo>
                      <a:pt x="147185" y="537556"/>
                    </a:lnTo>
                    <a:lnTo>
                      <a:pt x="194668" y="555440"/>
                    </a:lnTo>
                    <a:lnTo>
                      <a:pt x="243310" y="568680"/>
                    </a:lnTo>
                    <a:lnTo>
                      <a:pt x="278669" y="558451"/>
                    </a:lnTo>
                    <a:lnTo>
                      <a:pt x="279169" y="566426"/>
                    </a:lnTo>
                    <a:lnTo>
                      <a:pt x="279946" y="575316"/>
                    </a:lnTo>
                    <a:lnTo>
                      <a:pt x="282552" y="579252"/>
                    </a:lnTo>
                    <a:lnTo>
                      <a:pt x="382697" y="594130"/>
                    </a:lnTo>
                    <a:lnTo>
                      <a:pt x="283530" y="622818"/>
                    </a:lnTo>
                    <a:lnTo>
                      <a:pt x="289594" y="687567"/>
                    </a:lnTo>
                    <a:lnTo>
                      <a:pt x="301016" y="808906"/>
                    </a:lnTo>
                    <a:lnTo>
                      <a:pt x="303867" y="809706"/>
                    </a:lnTo>
                    <a:lnTo>
                      <a:pt x="360847" y="793222"/>
                    </a:lnTo>
                    <a:lnTo>
                      <a:pt x="348035" y="812555"/>
                    </a:lnTo>
                    <a:lnTo>
                      <a:pt x="333298" y="833835"/>
                    </a:lnTo>
                    <a:lnTo>
                      <a:pt x="303230" y="875987"/>
                    </a:lnTo>
                    <a:lnTo>
                      <a:pt x="297127" y="882021"/>
                    </a:lnTo>
                    <a:lnTo>
                      <a:pt x="290098" y="885065"/>
                    </a:lnTo>
                    <a:close/>
                  </a:path>
                  <a:path w="796289" h="885190">
                    <a:moveTo>
                      <a:pt x="484309" y="267377"/>
                    </a:moveTo>
                    <a:lnTo>
                      <a:pt x="284981" y="325040"/>
                    </a:lnTo>
                    <a:lnTo>
                      <a:pt x="483903" y="222022"/>
                    </a:lnTo>
                    <a:lnTo>
                      <a:pt x="454413" y="179348"/>
                    </a:lnTo>
                    <a:lnTo>
                      <a:pt x="422189" y="139003"/>
                    </a:lnTo>
                    <a:lnTo>
                      <a:pt x="386876" y="101348"/>
                    </a:lnTo>
                    <a:lnTo>
                      <a:pt x="348117" y="66746"/>
                    </a:lnTo>
                    <a:lnTo>
                      <a:pt x="313695" y="44776"/>
                    </a:lnTo>
                    <a:lnTo>
                      <a:pt x="301124" y="37303"/>
                    </a:lnTo>
                    <a:lnTo>
                      <a:pt x="351158" y="22829"/>
                    </a:lnTo>
                    <a:lnTo>
                      <a:pt x="367497" y="33609"/>
                    </a:lnTo>
                    <a:lnTo>
                      <a:pt x="384906" y="47333"/>
                    </a:lnTo>
                    <a:lnTo>
                      <a:pt x="421134" y="80953"/>
                    </a:lnTo>
                    <a:lnTo>
                      <a:pt x="454512" y="117026"/>
                    </a:lnTo>
                    <a:lnTo>
                      <a:pt x="485228" y="155361"/>
                    </a:lnTo>
                    <a:lnTo>
                      <a:pt x="513558" y="195894"/>
                    </a:lnTo>
                    <a:lnTo>
                      <a:pt x="519594" y="205039"/>
                    </a:lnTo>
                    <a:lnTo>
                      <a:pt x="524821" y="207262"/>
                    </a:lnTo>
                    <a:lnTo>
                      <a:pt x="699981" y="156591"/>
                    </a:lnTo>
                    <a:lnTo>
                      <a:pt x="702181" y="159294"/>
                    </a:lnTo>
                    <a:lnTo>
                      <a:pt x="704736" y="172106"/>
                    </a:lnTo>
                    <a:lnTo>
                      <a:pt x="704451" y="179514"/>
                    </a:lnTo>
                    <a:lnTo>
                      <a:pt x="704294" y="180678"/>
                    </a:lnTo>
                    <a:lnTo>
                      <a:pt x="657737" y="194146"/>
                    </a:lnTo>
                    <a:lnTo>
                      <a:pt x="546299" y="241325"/>
                    </a:lnTo>
                    <a:lnTo>
                      <a:pt x="548674" y="244698"/>
                    </a:lnTo>
                    <a:lnTo>
                      <a:pt x="504627" y="257440"/>
                    </a:lnTo>
                    <a:lnTo>
                      <a:pt x="500721" y="259219"/>
                    </a:lnTo>
                    <a:lnTo>
                      <a:pt x="498801" y="259937"/>
                    </a:lnTo>
                    <a:lnTo>
                      <a:pt x="497074" y="260761"/>
                    </a:lnTo>
                    <a:lnTo>
                      <a:pt x="484309" y="267377"/>
                    </a:lnTo>
                    <a:close/>
                  </a:path>
                  <a:path w="796289" h="885190">
                    <a:moveTo>
                      <a:pt x="699981" y="156591"/>
                    </a:moveTo>
                    <a:lnTo>
                      <a:pt x="524821" y="207262"/>
                    </a:lnTo>
                    <a:lnTo>
                      <a:pt x="561051" y="191427"/>
                    </a:lnTo>
                    <a:lnTo>
                      <a:pt x="638439" y="159129"/>
                    </a:lnTo>
                    <a:lnTo>
                      <a:pt x="684382" y="146477"/>
                    </a:lnTo>
                    <a:lnTo>
                      <a:pt x="695060" y="150544"/>
                    </a:lnTo>
                    <a:lnTo>
                      <a:pt x="699981" y="156591"/>
                    </a:lnTo>
                    <a:close/>
                  </a:path>
                  <a:path w="796289" h="885190">
                    <a:moveTo>
                      <a:pt x="651343" y="292788"/>
                    </a:moveTo>
                    <a:lnTo>
                      <a:pt x="594135" y="309337"/>
                    </a:lnTo>
                    <a:lnTo>
                      <a:pt x="660482" y="196276"/>
                    </a:lnTo>
                    <a:lnTo>
                      <a:pt x="657737" y="194146"/>
                    </a:lnTo>
                    <a:lnTo>
                      <a:pt x="704294" y="180678"/>
                    </a:lnTo>
                    <a:lnTo>
                      <a:pt x="703460" y="186868"/>
                    </a:lnTo>
                    <a:lnTo>
                      <a:pt x="701728" y="194101"/>
                    </a:lnTo>
                    <a:lnTo>
                      <a:pt x="684067" y="233301"/>
                    </a:lnTo>
                    <a:lnTo>
                      <a:pt x="656672" y="283768"/>
                    </a:lnTo>
                    <a:lnTo>
                      <a:pt x="651343" y="292788"/>
                    </a:lnTo>
                    <a:close/>
                  </a:path>
                  <a:path w="796289" h="885190">
                    <a:moveTo>
                      <a:pt x="494222" y="582330"/>
                    </a:moveTo>
                    <a:lnTo>
                      <a:pt x="429952" y="600923"/>
                    </a:lnTo>
                    <a:lnTo>
                      <a:pt x="435367" y="597570"/>
                    </a:lnTo>
                    <a:lnTo>
                      <a:pt x="437242" y="594429"/>
                    </a:lnTo>
                    <a:lnTo>
                      <a:pt x="460942" y="556372"/>
                    </a:lnTo>
                    <a:lnTo>
                      <a:pt x="483443" y="517565"/>
                    </a:lnTo>
                    <a:lnTo>
                      <a:pt x="504791" y="476901"/>
                    </a:lnTo>
                    <a:lnTo>
                      <a:pt x="525837" y="436097"/>
                    </a:lnTo>
                    <a:lnTo>
                      <a:pt x="567501" y="354232"/>
                    </a:lnTo>
                    <a:lnTo>
                      <a:pt x="569116" y="350192"/>
                    </a:lnTo>
                    <a:lnTo>
                      <a:pt x="568808" y="345734"/>
                    </a:lnTo>
                    <a:lnTo>
                      <a:pt x="539511" y="301692"/>
                    </a:lnTo>
                    <a:lnTo>
                      <a:pt x="511757" y="261711"/>
                    </a:lnTo>
                    <a:lnTo>
                      <a:pt x="506226" y="258439"/>
                    </a:lnTo>
                    <a:lnTo>
                      <a:pt x="504627" y="257440"/>
                    </a:lnTo>
                    <a:lnTo>
                      <a:pt x="548674" y="244698"/>
                    </a:lnTo>
                    <a:lnTo>
                      <a:pt x="583287" y="293961"/>
                    </a:lnTo>
                    <a:lnTo>
                      <a:pt x="594135" y="309337"/>
                    </a:lnTo>
                    <a:lnTo>
                      <a:pt x="651343" y="292788"/>
                    </a:lnTo>
                    <a:lnTo>
                      <a:pt x="645542" y="302606"/>
                    </a:lnTo>
                    <a:lnTo>
                      <a:pt x="634213" y="321289"/>
                    </a:lnTo>
                    <a:lnTo>
                      <a:pt x="622777" y="339865"/>
                    </a:lnTo>
                    <a:lnTo>
                      <a:pt x="618402" y="346815"/>
                    </a:lnTo>
                    <a:lnTo>
                      <a:pt x="617567" y="352416"/>
                    </a:lnTo>
                    <a:lnTo>
                      <a:pt x="622433" y="359616"/>
                    </a:lnTo>
                    <a:lnTo>
                      <a:pt x="636180" y="379674"/>
                    </a:lnTo>
                    <a:lnTo>
                      <a:pt x="593194" y="392110"/>
                    </a:lnTo>
                    <a:lnTo>
                      <a:pt x="494222" y="582330"/>
                    </a:lnTo>
                    <a:close/>
                  </a:path>
                  <a:path w="796289" h="885190">
                    <a:moveTo>
                      <a:pt x="278669" y="558451"/>
                    </a:moveTo>
                    <a:lnTo>
                      <a:pt x="243310" y="568680"/>
                    </a:lnTo>
                    <a:lnTo>
                      <a:pt x="242680" y="440077"/>
                    </a:lnTo>
                    <a:lnTo>
                      <a:pt x="242417" y="392407"/>
                    </a:lnTo>
                    <a:lnTo>
                      <a:pt x="281001" y="381245"/>
                    </a:lnTo>
                    <a:lnTo>
                      <a:pt x="277425" y="427643"/>
                    </a:lnTo>
                    <a:lnTo>
                      <a:pt x="275771" y="473886"/>
                    </a:lnTo>
                    <a:lnTo>
                      <a:pt x="276270" y="520146"/>
                    </a:lnTo>
                    <a:lnTo>
                      <a:pt x="278669" y="558451"/>
                    </a:lnTo>
                    <a:close/>
                  </a:path>
                  <a:path w="796289" h="885190">
                    <a:moveTo>
                      <a:pt x="791864" y="629884"/>
                    </a:moveTo>
                    <a:lnTo>
                      <a:pt x="754650" y="640650"/>
                    </a:lnTo>
                    <a:lnTo>
                      <a:pt x="743523" y="614585"/>
                    </a:lnTo>
                    <a:lnTo>
                      <a:pt x="730864" y="590121"/>
                    </a:lnTo>
                    <a:lnTo>
                      <a:pt x="702097" y="544445"/>
                    </a:lnTo>
                    <a:lnTo>
                      <a:pt x="675757" y="506417"/>
                    </a:lnTo>
                    <a:lnTo>
                      <a:pt x="649247" y="468463"/>
                    </a:lnTo>
                    <a:lnTo>
                      <a:pt x="622656" y="430604"/>
                    </a:lnTo>
                    <a:lnTo>
                      <a:pt x="595720" y="392353"/>
                    </a:lnTo>
                    <a:lnTo>
                      <a:pt x="594619" y="392509"/>
                    </a:lnTo>
                    <a:lnTo>
                      <a:pt x="593194" y="392110"/>
                    </a:lnTo>
                    <a:lnTo>
                      <a:pt x="636180" y="379674"/>
                    </a:lnTo>
                    <a:lnTo>
                      <a:pt x="645035" y="392594"/>
                    </a:lnTo>
                    <a:lnTo>
                      <a:pt x="690118" y="458769"/>
                    </a:lnTo>
                    <a:lnTo>
                      <a:pt x="733615" y="522350"/>
                    </a:lnTo>
                    <a:lnTo>
                      <a:pt x="753565" y="553348"/>
                    </a:lnTo>
                    <a:lnTo>
                      <a:pt x="771859" y="585311"/>
                    </a:lnTo>
                    <a:lnTo>
                      <a:pt x="788499" y="620251"/>
                    </a:lnTo>
                    <a:lnTo>
                      <a:pt x="789259" y="622193"/>
                    </a:lnTo>
                    <a:lnTo>
                      <a:pt x="790082" y="623904"/>
                    </a:lnTo>
                    <a:lnTo>
                      <a:pt x="791864" y="629884"/>
                    </a:lnTo>
                    <a:close/>
                  </a:path>
                  <a:path w="796289" h="885190">
                    <a:moveTo>
                      <a:pt x="360847" y="793222"/>
                    </a:moveTo>
                    <a:lnTo>
                      <a:pt x="303867" y="809706"/>
                    </a:lnTo>
                    <a:lnTo>
                      <a:pt x="406032" y="640485"/>
                    </a:lnTo>
                    <a:lnTo>
                      <a:pt x="283530" y="622818"/>
                    </a:lnTo>
                    <a:lnTo>
                      <a:pt x="382697" y="594130"/>
                    </a:lnTo>
                    <a:lnTo>
                      <a:pt x="426734" y="600554"/>
                    </a:lnTo>
                    <a:lnTo>
                      <a:pt x="429952" y="600923"/>
                    </a:lnTo>
                    <a:lnTo>
                      <a:pt x="494222" y="582330"/>
                    </a:lnTo>
                    <a:lnTo>
                      <a:pt x="480396" y="608904"/>
                    </a:lnTo>
                    <a:lnTo>
                      <a:pt x="482620" y="609235"/>
                    </a:lnTo>
                    <a:lnTo>
                      <a:pt x="486334" y="609622"/>
                    </a:lnTo>
                    <a:lnTo>
                      <a:pt x="490242" y="610116"/>
                    </a:lnTo>
                    <a:lnTo>
                      <a:pt x="553837" y="619327"/>
                    </a:lnTo>
                    <a:lnTo>
                      <a:pt x="454101" y="648179"/>
                    </a:lnTo>
                    <a:lnTo>
                      <a:pt x="448470" y="651919"/>
                    </a:lnTo>
                    <a:lnTo>
                      <a:pt x="446487" y="655254"/>
                    </a:lnTo>
                    <a:lnTo>
                      <a:pt x="383553" y="757251"/>
                    </a:lnTo>
                    <a:lnTo>
                      <a:pt x="362312" y="791012"/>
                    </a:lnTo>
                    <a:lnTo>
                      <a:pt x="360847" y="793222"/>
                    </a:lnTo>
                    <a:close/>
                  </a:path>
                  <a:path w="796289" h="885190">
                    <a:moveTo>
                      <a:pt x="757459" y="680925"/>
                    </a:moveTo>
                    <a:lnTo>
                      <a:pt x="743457" y="681971"/>
                    </a:lnTo>
                    <a:lnTo>
                      <a:pt x="734396" y="682298"/>
                    </a:lnTo>
                    <a:lnTo>
                      <a:pt x="724838" y="681917"/>
                    </a:lnTo>
                    <a:lnTo>
                      <a:pt x="704291" y="679796"/>
                    </a:lnTo>
                    <a:lnTo>
                      <a:pt x="454101" y="648179"/>
                    </a:lnTo>
                    <a:lnTo>
                      <a:pt x="553837" y="619327"/>
                    </a:lnTo>
                    <a:lnTo>
                      <a:pt x="667829" y="635396"/>
                    </a:lnTo>
                    <a:lnTo>
                      <a:pt x="684624" y="637554"/>
                    </a:lnTo>
                    <a:lnTo>
                      <a:pt x="701469" y="639408"/>
                    </a:lnTo>
                    <a:lnTo>
                      <a:pt x="741267" y="643060"/>
                    </a:lnTo>
                    <a:lnTo>
                      <a:pt x="747504" y="641418"/>
                    </a:lnTo>
                    <a:lnTo>
                      <a:pt x="754650" y="640650"/>
                    </a:lnTo>
                    <a:lnTo>
                      <a:pt x="791864" y="629884"/>
                    </a:lnTo>
                    <a:lnTo>
                      <a:pt x="796101" y="644100"/>
                    </a:lnTo>
                    <a:lnTo>
                      <a:pt x="793348" y="659601"/>
                    </a:lnTo>
                    <a:lnTo>
                      <a:pt x="780806" y="671509"/>
                    </a:lnTo>
                    <a:lnTo>
                      <a:pt x="757459" y="680925"/>
                    </a:lnTo>
                    <a:close/>
                  </a:path>
                </a:pathLst>
              </a:custGeom>
              <a:solidFill>
                <a:srgbClr val="000000"/>
              </a:solidFill>
            </p:spPr>
            <p:txBody>
              <a:bodyPr wrap="square" lIns="0" tIns="0" rIns="0" bIns="0" rtlCol="0"/>
              <a:lstStyle/>
              <a:p>
                <a:endParaRPr/>
              </a:p>
            </p:txBody>
          </p:sp>
          <p:sp>
            <p:nvSpPr>
              <p:cNvPr id="195" name="object 195"/>
              <p:cNvSpPr txBox="1"/>
              <p:nvPr/>
            </p:nvSpPr>
            <p:spPr>
              <a:xfrm rot="21480000">
                <a:off x="3865229" y="3863812"/>
                <a:ext cx="1114406" cy="952500"/>
              </a:xfrm>
              <a:prstGeom prst="rect">
                <a:avLst/>
              </a:prstGeom>
            </p:spPr>
            <p:txBody>
              <a:bodyPr vert="horz" wrap="square" lIns="0" tIns="0" rIns="0" bIns="0" rtlCol="0">
                <a:spAutoFit/>
              </a:bodyPr>
              <a:lstStyle/>
              <a:p>
                <a:pPr>
                  <a:lnSpc>
                    <a:spcPts val="7500"/>
                  </a:lnSpc>
                </a:pPr>
                <a:r>
                  <a:rPr sz="7500" b="1" spc="800" dirty="0">
                    <a:solidFill>
                      <a:srgbClr val="FFF9E7"/>
                    </a:solidFill>
                    <a:latin typeface="Calibri"/>
                    <a:cs typeface="Calibri"/>
                  </a:rPr>
                  <a:t>E</a:t>
                </a:r>
                <a:endParaRPr sz="7500">
                  <a:latin typeface="Calibri"/>
                  <a:cs typeface="Calibri"/>
                </a:endParaRPr>
              </a:p>
            </p:txBody>
          </p:sp>
          <p:graphicFrame>
            <p:nvGraphicFramePr>
              <p:cNvPr id="208" name="Content Placeholder 2">
                <a:extLst>
                  <a:ext uri="{FF2B5EF4-FFF2-40B4-BE49-F238E27FC236}">
                    <a16:creationId xmlns:a16="http://schemas.microsoft.com/office/drawing/2014/main" id="{50B6864C-494A-D2B5-F8AA-D47E150FC3A9}"/>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390512497"/>
                  </p:ext>
                </p:extLst>
              </p:nvPr>
            </p:nvGraphicFramePr>
            <p:xfrm>
              <a:off x="1272841" y="3311718"/>
              <a:ext cx="7437827" cy="564174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28" name="Picture 4" descr="How Dangerous is a Lack of Fruit and Vegetables?">
                <a:extLst>
                  <a:ext uri="{FF2B5EF4-FFF2-40B4-BE49-F238E27FC236}">
                    <a16:creationId xmlns:a16="http://schemas.microsoft.com/office/drawing/2014/main" id="{86DC109E-8351-56C6-075F-003C19C577F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373" t="3236" r="998" b="5050"/>
              <a:stretch/>
            </p:blipFill>
            <p:spPr bwMode="auto">
              <a:xfrm>
                <a:off x="10898116" y="3179262"/>
                <a:ext cx="6258394" cy="4228502"/>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grpSp>
      <p:sp>
        <p:nvSpPr>
          <p:cNvPr id="1026" name="Title 1025">
            <a:extLst>
              <a:ext uri="{FF2B5EF4-FFF2-40B4-BE49-F238E27FC236}">
                <a16:creationId xmlns:a16="http://schemas.microsoft.com/office/drawing/2014/main" id="{20C051D8-09F1-65F8-49BF-40030DA0A8A0}"/>
              </a:ext>
            </a:extLst>
          </p:cNvPr>
          <p:cNvSpPr>
            <a:spLocks noGrp="1"/>
          </p:cNvSpPr>
          <p:nvPr>
            <p:ph type="title"/>
          </p:nvPr>
        </p:nvSpPr>
        <p:spPr>
          <a:xfrm>
            <a:off x="872754" y="1962743"/>
            <a:ext cx="9566646" cy="861774"/>
          </a:xfrm>
        </p:spPr>
        <p:txBody>
          <a:bodyPr/>
          <a:lstStyle/>
          <a:p>
            <a:r>
              <a:rPr lang="en-US" sz="5600" dirty="0">
                <a:solidFill>
                  <a:schemeClr val="tx1"/>
                </a:solidFill>
              </a:rPr>
              <a:t>Meal Pattern Requirements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15240" y="1524"/>
            <a:ext cx="18288000" cy="10287000"/>
          </a:xfrm>
          <a:custGeom>
            <a:avLst/>
            <a:gdLst/>
            <a:ahLst/>
            <a:cxnLst/>
            <a:rect l="l" t="t" r="r" b="b"/>
            <a:pathLst>
              <a:path w="18288000" h="10287000">
                <a:moveTo>
                  <a:pt x="0" y="0"/>
                </a:moveTo>
                <a:lnTo>
                  <a:pt x="18287999" y="0"/>
                </a:lnTo>
                <a:lnTo>
                  <a:pt x="18287999" y="10286999"/>
                </a:lnTo>
                <a:lnTo>
                  <a:pt x="0" y="10286999"/>
                </a:lnTo>
                <a:lnTo>
                  <a:pt x="0" y="0"/>
                </a:lnTo>
                <a:close/>
              </a:path>
            </a:pathLst>
          </a:custGeom>
          <a:solidFill>
            <a:srgbClr val="FFD558"/>
          </a:solidFill>
        </p:spPr>
        <p:txBody>
          <a:bodyPr wrap="square" lIns="0" tIns="0" rIns="0" bIns="0" rtlCol="0"/>
          <a:lstStyle/>
          <a:p>
            <a:endParaRPr/>
          </a:p>
        </p:txBody>
      </p:sp>
      <p:sp>
        <p:nvSpPr>
          <p:cNvPr id="3" name="object 3">
            <a:extLst>
              <a:ext uri="{C183D7F6-B498-43B3-948B-1728B52AA6E4}">
                <adec:decorative xmlns:adec="http://schemas.microsoft.com/office/drawing/2017/decorative" val="1"/>
              </a:ext>
            </a:extLst>
          </p:cNvPr>
          <p:cNvSpPr/>
          <p:nvPr/>
        </p:nvSpPr>
        <p:spPr>
          <a:xfrm>
            <a:off x="8733277" y="768691"/>
            <a:ext cx="8934450" cy="9518650"/>
          </a:xfrm>
          <a:custGeom>
            <a:avLst/>
            <a:gdLst/>
            <a:ahLst/>
            <a:cxnLst/>
            <a:rect l="l" t="t" r="r" b="b"/>
            <a:pathLst>
              <a:path w="8934450" h="9518650">
                <a:moveTo>
                  <a:pt x="0" y="0"/>
                </a:moveTo>
                <a:lnTo>
                  <a:pt x="8934449" y="0"/>
                </a:lnTo>
                <a:lnTo>
                  <a:pt x="8934449" y="9518308"/>
                </a:lnTo>
                <a:lnTo>
                  <a:pt x="0" y="9518308"/>
                </a:lnTo>
                <a:lnTo>
                  <a:pt x="0" y="0"/>
                </a:lnTo>
                <a:close/>
              </a:path>
            </a:pathLst>
          </a:custGeom>
          <a:solidFill>
            <a:srgbClr val="FFF9E7"/>
          </a:solidFill>
        </p:spPr>
        <p:txBody>
          <a:bodyPr wrap="square" lIns="0" tIns="0" rIns="0" bIns="0" rtlCol="0"/>
          <a:lstStyle/>
          <a:p>
            <a:endParaRPr dirty="0"/>
          </a:p>
        </p:txBody>
      </p:sp>
      <p:sp>
        <p:nvSpPr>
          <p:cNvPr id="4" name="object 4">
            <a:extLst>
              <a:ext uri="{C183D7F6-B498-43B3-948B-1728B52AA6E4}">
                <adec:decorative xmlns:adec="http://schemas.microsoft.com/office/drawing/2017/decorative" val="1"/>
              </a:ext>
            </a:extLst>
          </p:cNvPr>
          <p:cNvSpPr/>
          <p:nvPr/>
        </p:nvSpPr>
        <p:spPr>
          <a:xfrm>
            <a:off x="9561031" y="1363837"/>
            <a:ext cx="7366634" cy="0"/>
          </a:xfrm>
          <a:custGeom>
            <a:avLst/>
            <a:gdLst/>
            <a:ahLst/>
            <a:cxnLst/>
            <a:rect l="l" t="t" r="r" b="b"/>
            <a:pathLst>
              <a:path w="7366634">
                <a:moveTo>
                  <a:pt x="0" y="0"/>
                </a:moveTo>
                <a:lnTo>
                  <a:pt x="7366291" y="0"/>
                </a:lnTo>
              </a:path>
            </a:pathLst>
          </a:custGeom>
          <a:ln w="12699">
            <a:solidFill>
              <a:srgbClr val="FFF9E7"/>
            </a:solidFill>
          </a:ln>
        </p:spPr>
        <p:txBody>
          <a:bodyPr wrap="square" lIns="0" tIns="0" rIns="0" bIns="0" rtlCol="0"/>
          <a:lstStyle/>
          <a:p>
            <a:endParaRPr/>
          </a:p>
        </p:txBody>
      </p:sp>
      <p:sp>
        <p:nvSpPr>
          <p:cNvPr id="5" name="object 5">
            <a:extLst>
              <a:ext uri="{C183D7F6-B498-43B3-948B-1728B52AA6E4}">
                <adec:decorative xmlns:adec="http://schemas.microsoft.com/office/drawing/2017/decorative" val="1"/>
              </a:ext>
            </a:extLst>
          </p:cNvPr>
          <p:cNvSpPr/>
          <p:nvPr/>
        </p:nvSpPr>
        <p:spPr>
          <a:xfrm>
            <a:off x="9542098" y="1376969"/>
            <a:ext cx="7404734" cy="0"/>
          </a:xfrm>
          <a:custGeom>
            <a:avLst/>
            <a:gdLst/>
            <a:ahLst/>
            <a:cxnLst/>
            <a:rect l="l" t="t" r="r" b="b"/>
            <a:pathLst>
              <a:path w="7404734">
                <a:moveTo>
                  <a:pt x="0" y="0"/>
                </a:moveTo>
                <a:lnTo>
                  <a:pt x="7404160" y="0"/>
                </a:lnTo>
              </a:path>
            </a:pathLst>
          </a:custGeom>
          <a:ln w="12698">
            <a:solidFill>
              <a:srgbClr val="FFF9E7"/>
            </a:solidFill>
          </a:ln>
        </p:spPr>
        <p:txBody>
          <a:bodyPr wrap="square" lIns="0" tIns="0" rIns="0" bIns="0" rtlCol="0"/>
          <a:lstStyle/>
          <a:p>
            <a:endParaRPr/>
          </a:p>
        </p:txBody>
      </p:sp>
      <p:sp>
        <p:nvSpPr>
          <p:cNvPr id="6" name="object 6">
            <a:extLst>
              <a:ext uri="{C183D7F6-B498-43B3-948B-1728B52AA6E4}">
                <adec:decorative xmlns:adec="http://schemas.microsoft.com/office/drawing/2017/decorative" val="1"/>
              </a:ext>
            </a:extLst>
          </p:cNvPr>
          <p:cNvSpPr/>
          <p:nvPr/>
        </p:nvSpPr>
        <p:spPr>
          <a:xfrm>
            <a:off x="9561031" y="1383319"/>
            <a:ext cx="0" cy="787400"/>
          </a:xfrm>
          <a:custGeom>
            <a:avLst/>
            <a:gdLst/>
            <a:ahLst/>
            <a:cxnLst/>
            <a:rect l="l" t="t" r="r" b="b"/>
            <a:pathLst>
              <a:path h="787400">
                <a:moveTo>
                  <a:pt x="0" y="0"/>
                </a:moveTo>
                <a:lnTo>
                  <a:pt x="0" y="787333"/>
                </a:lnTo>
              </a:path>
            </a:pathLst>
          </a:custGeom>
          <a:ln w="37868">
            <a:solidFill>
              <a:srgbClr val="FFF9E7"/>
            </a:solidFill>
          </a:ln>
        </p:spPr>
        <p:txBody>
          <a:bodyPr wrap="square" lIns="0" tIns="0" rIns="0" bIns="0" rtlCol="0"/>
          <a:lstStyle/>
          <a:p>
            <a:endParaRPr/>
          </a:p>
        </p:txBody>
      </p:sp>
      <p:sp>
        <p:nvSpPr>
          <p:cNvPr id="7" name="object 7">
            <a:extLst>
              <a:ext uri="{C183D7F6-B498-43B3-948B-1728B52AA6E4}">
                <adec:decorative xmlns:adec="http://schemas.microsoft.com/office/drawing/2017/decorative" val="1"/>
              </a:ext>
            </a:extLst>
          </p:cNvPr>
          <p:cNvSpPr/>
          <p:nvPr/>
        </p:nvSpPr>
        <p:spPr>
          <a:xfrm>
            <a:off x="9542098" y="2189701"/>
            <a:ext cx="7404734" cy="0"/>
          </a:xfrm>
          <a:custGeom>
            <a:avLst/>
            <a:gdLst/>
            <a:ahLst/>
            <a:cxnLst/>
            <a:rect l="l" t="t" r="r" b="b"/>
            <a:pathLst>
              <a:path w="7404734">
                <a:moveTo>
                  <a:pt x="0" y="0"/>
                </a:moveTo>
                <a:lnTo>
                  <a:pt x="7404160" y="0"/>
                </a:lnTo>
              </a:path>
            </a:pathLst>
          </a:custGeom>
          <a:ln w="38096">
            <a:solidFill>
              <a:srgbClr val="FFF9E7"/>
            </a:solidFill>
          </a:ln>
        </p:spPr>
        <p:txBody>
          <a:bodyPr wrap="square" lIns="0" tIns="0" rIns="0" bIns="0" rtlCol="0"/>
          <a:lstStyle/>
          <a:p>
            <a:endParaRPr/>
          </a:p>
        </p:txBody>
      </p:sp>
      <p:sp>
        <p:nvSpPr>
          <p:cNvPr id="8" name="object 8">
            <a:extLst>
              <a:ext uri="{C183D7F6-B498-43B3-948B-1728B52AA6E4}">
                <adec:decorative xmlns:adec="http://schemas.microsoft.com/office/drawing/2017/decorative" val="1"/>
              </a:ext>
            </a:extLst>
          </p:cNvPr>
          <p:cNvSpPr/>
          <p:nvPr/>
        </p:nvSpPr>
        <p:spPr>
          <a:xfrm>
            <a:off x="9561031" y="2208749"/>
            <a:ext cx="0" cy="774700"/>
          </a:xfrm>
          <a:custGeom>
            <a:avLst/>
            <a:gdLst/>
            <a:ahLst/>
            <a:cxnLst/>
            <a:rect l="l" t="t" r="r" b="b"/>
            <a:pathLst>
              <a:path h="774700">
                <a:moveTo>
                  <a:pt x="0" y="0"/>
                </a:moveTo>
                <a:lnTo>
                  <a:pt x="0" y="774634"/>
                </a:lnTo>
              </a:path>
            </a:pathLst>
          </a:custGeom>
          <a:ln w="37868">
            <a:solidFill>
              <a:srgbClr val="FFF9E7"/>
            </a:solidFill>
          </a:ln>
        </p:spPr>
        <p:txBody>
          <a:bodyPr wrap="square" lIns="0" tIns="0" rIns="0" bIns="0" rtlCol="0"/>
          <a:lstStyle/>
          <a:p>
            <a:endParaRPr/>
          </a:p>
        </p:txBody>
      </p:sp>
      <p:sp>
        <p:nvSpPr>
          <p:cNvPr id="9" name="object 9">
            <a:extLst>
              <a:ext uri="{C183D7F6-B498-43B3-948B-1728B52AA6E4}">
                <adec:decorative xmlns:adec="http://schemas.microsoft.com/office/drawing/2017/decorative" val="1"/>
              </a:ext>
            </a:extLst>
          </p:cNvPr>
          <p:cNvSpPr/>
          <p:nvPr/>
        </p:nvSpPr>
        <p:spPr>
          <a:xfrm>
            <a:off x="9542098" y="3002432"/>
            <a:ext cx="7404734" cy="0"/>
          </a:xfrm>
          <a:custGeom>
            <a:avLst/>
            <a:gdLst/>
            <a:ahLst/>
            <a:cxnLst/>
            <a:rect l="l" t="t" r="r" b="b"/>
            <a:pathLst>
              <a:path w="7404734">
                <a:moveTo>
                  <a:pt x="0" y="0"/>
                </a:moveTo>
                <a:lnTo>
                  <a:pt x="7404160" y="0"/>
                </a:lnTo>
              </a:path>
            </a:pathLst>
          </a:custGeom>
          <a:ln w="38096">
            <a:solidFill>
              <a:srgbClr val="FFF9E7"/>
            </a:solidFill>
          </a:ln>
        </p:spPr>
        <p:txBody>
          <a:bodyPr wrap="square" lIns="0" tIns="0" rIns="0" bIns="0" rtlCol="0"/>
          <a:lstStyle/>
          <a:p>
            <a:endParaRPr/>
          </a:p>
        </p:txBody>
      </p:sp>
      <p:sp>
        <p:nvSpPr>
          <p:cNvPr id="10" name="object 10">
            <a:extLst>
              <a:ext uri="{C183D7F6-B498-43B3-948B-1728B52AA6E4}">
                <adec:decorative xmlns:adec="http://schemas.microsoft.com/office/drawing/2017/decorative" val="1"/>
              </a:ext>
            </a:extLst>
          </p:cNvPr>
          <p:cNvSpPr/>
          <p:nvPr/>
        </p:nvSpPr>
        <p:spPr>
          <a:xfrm>
            <a:off x="9561031" y="3021481"/>
            <a:ext cx="0" cy="774700"/>
          </a:xfrm>
          <a:custGeom>
            <a:avLst/>
            <a:gdLst/>
            <a:ahLst/>
            <a:cxnLst/>
            <a:rect l="l" t="t" r="r" b="b"/>
            <a:pathLst>
              <a:path h="774700">
                <a:moveTo>
                  <a:pt x="0" y="0"/>
                </a:moveTo>
                <a:lnTo>
                  <a:pt x="0" y="774634"/>
                </a:lnTo>
              </a:path>
            </a:pathLst>
          </a:custGeom>
          <a:ln w="37868">
            <a:solidFill>
              <a:srgbClr val="FFF9E7"/>
            </a:solidFill>
          </a:ln>
        </p:spPr>
        <p:txBody>
          <a:bodyPr wrap="square" lIns="0" tIns="0" rIns="0" bIns="0" rtlCol="0"/>
          <a:lstStyle/>
          <a:p>
            <a:endParaRPr/>
          </a:p>
        </p:txBody>
      </p:sp>
      <p:sp>
        <p:nvSpPr>
          <p:cNvPr id="11" name="object 11">
            <a:extLst>
              <a:ext uri="{C183D7F6-B498-43B3-948B-1728B52AA6E4}">
                <adec:decorative xmlns:adec="http://schemas.microsoft.com/office/drawing/2017/decorative" val="1"/>
              </a:ext>
            </a:extLst>
          </p:cNvPr>
          <p:cNvSpPr/>
          <p:nvPr/>
        </p:nvSpPr>
        <p:spPr>
          <a:xfrm>
            <a:off x="9542098" y="3815164"/>
            <a:ext cx="7404734" cy="0"/>
          </a:xfrm>
          <a:custGeom>
            <a:avLst/>
            <a:gdLst/>
            <a:ahLst/>
            <a:cxnLst/>
            <a:rect l="l" t="t" r="r" b="b"/>
            <a:pathLst>
              <a:path w="7404734">
                <a:moveTo>
                  <a:pt x="0" y="0"/>
                </a:moveTo>
                <a:lnTo>
                  <a:pt x="7404160" y="0"/>
                </a:lnTo>
              </a:path>
            </a:pathLst>
          </a:custGeom>
          <a:ln w="38096">
            <a:solidFill>
              <a:srgbClr val="FFF9E7"/>
            </a:solidFill>
          </a:ln>
        </p:spPr>
        <p:txBody>
          <a:bodyPr wrap="square" lIns="0" tIns="0" rIns="0" bIns="0" rtlCol="0"/>
          <a:lstStyle/>
          <a:p>
            <a:endParaRPr/>
          </a:p>
        </p:txBody>
      </p:sp>
      <p:sp>
        <p:nvSpPr>
          <p:cNvPr id="12" name="object 12">
            <a:extLst>
              <a:ext uri="{C183D7F6-B498-43B3-948B-1728B52AA6E4}">
                <adec:decorative xmlns:adec="http://schemas.microsoft.com/office/drawing/2017/decorative" val="1"/>
              </a:ext>
            </a:extLst>
          </p:cNvPr>
          <p:cNvSpPr/>
          <p:nvPr/>
        </p:nvSpPr>
        <p:spPr>
          <a:xfrm>
            <a:off x="9561031" y="3834212"/>
            <a:ext cx="0" cy="787400"/>
          </a:xfrm>
          <a:custGeom>
            <a:avLst/>
            <a:gdLst/>
            <a:ahLst/>
            <a:cxnLst/>
            <a:rect l="l" t="t" r="r" b="b"/>
            <a:pathLst>
              <a:path h="787400">
                <a:moveTo>
                  <a:pt x="0" y="0"/>
                </a:moveTo>
                <a:lnTo>
                  <a:pt x="0" y="787333"/>
                </a:lnTo>
              </a:path>
            </a:pathLst>
          </a:custGeom>
          <a:ln w="37868">
            <a:solidFill>
              <a:srgbClr val="FFF9E7"/>
            </a:solidFill>
          </a:ln>
        </p:spPr>
        <p:txBody>
          <a:bodyPr wrap="square" lIns="0" tIns="0" rIns="0" bIns="0" rtlCol="0"/>
          <a:lstStyle/>
          <a:p>
            <a:endParaRPr/>
          </a:p>
        </p:txBody>
      </p:sp>
      <p:sp>
        <p:nvSpPr>
          <p:cNvPr id="13" name="object 13">
            <a:extLst>
              <a:ext uri="{C183D7F6-B498-43B3-948B-1728B52AA6E4}">
                <adec:decorative xmlns:adec="http://schemas.microsoft.com/office/drawing/2017/decorative" val="1"/>
              </a:ext>
            </a:extLst>
          </p:cNvPr>
          <p:cNvSpPr/>
          <p:nvPr/>
        </p:nvSpPr>
        <p:spPr>
          <a:xfrm>
            <a:off x="9542098" y="4640594"/>
            <a:ext cx="7404734" cy="0"/>
          </a:xfrm>
          <a:custGeom>
            <a:avLst/>
            <a:gdLst/>
            <a:ahLst/>
            <a:cxnLst/>
            <a:rect l="l" t="t" r="r" b="b"/>
            <a:pathLst>
              <a:path w="7404734">
                <a:moveTo>
                  <a:pt x="0" y="0"/>
                </a:moveTo>
                <a:lnTo>
                  <a:pt x="7404160" y="0"/>
                </a:lnTo>
              </a:path>
            </a:pathLst>
          </a:custGeom>
          <a:ln w="38096">
            <a:solidFill>
              <a:srgbClr val="FFF9E7"/>
            </a:solidFill>
          </a:ln>
        </p:spPr>
        <p:txBody>
          <a:bodyPr wrap="square" lIns="0" tIns="0" rIns="0" bIns="0" rtlCol="0"/>
          <a:lstStyle/>
          <a:p>
            <a:endParaRPr/>
          </a:p>
        </p:txBody>
      </p:sp>
      <p:sp>
        <p:nvSpPr>
          <p:cNvPr id="14" name="object 14">
            <a:extLst>
              <a:ext uri="{C183D7F6-B498-43B3-948B-1728B52AA6E4}">
                <adec:decorative xmlns:adec="http://schemas.microsoft.com/office/drawing/2017/decorative" val="1"/>
              </a:ext>
            </a:extLst>
          </p:cNvPr>
          <p:cNvSpPr/>
          <p:nvPr/>
        </p:nvSpPr>
        <p:spPr>
          <a:xfrm>
            <a:off x="9561031" y="4659643"/>
            <a:ext cx="0" cy="774700"/>
          </a:xfrm>
          <a:custGeom>
            <a:avLst/>
            <a:gdLst/>
            <a:ahLst/>
            <a:cxnLst/>
            <a:rect l="l" t="t" r="r" b="b"/>
            <a:pathLst>
              <a:path h="774700">
                <a:moveTo>
                  <a:pt x="0" y="0"/>
                </a:moveTo>
                <a:lnTo>
                  <a:pt x="0" y="774634"/>
                </a:lnTo>
              </a:path>
            </a:pathLst>
          </a:custGeom>
          <a:ln w="37868">
            <a:solidFill>
              <a:srgbClr val="FFF9E7"/>
            </a:solidFill>
          </a:ln>
        </p:spPr>
        <p:txBody>
          <a:bodyPr wrap="square" lIns="0" tIns="0" rIns="0" bIns="0" rtlCol="0"/>
          <a:lstStyle/>
          <a:p>
            <a:endParaRPr/>
          </a:p>
        </p:txBody>
      </p:sp>
      <p:sp>
        <p:nvSpPr>
          <p:cNvPr id="15" name="object 15">
            <a:extLst>
              <a:ext uri="{C183D7F6-B498-43B3-948B-1728B52AA6E4}">
                <adec:decorative xmlns:adec="http://schemas.microsoft.com/office/drawing/2017/decorative" val="1"/>
              </a:ext>
            </a:extLst>
          </p:cNvPr>
          <p:cNvSpPr/>
          <p:nvPr/>
        </p:nvSpPr>
        <p:spPr>
          <a:xfrm>
            <a:off x="9542098" y="5453326"/>
            <a:ext cx="7404734" cy="0"/>
          </a:xfrm>
          <a:custGeom>
            <a:avLst/>
            <a:gdLst/>
            <a:ahLst/>
            <a:cxnLst/>
            <a:rect l="l" t="t" r="r" b="b"/>
            <a:pathLst>
              <a:path w="7404734">
                <a:moveTo>
                  <a:pt x="0" y="0"/>
                </a:moveTo>
                <a:lnTo>
                  <a:pt x="7404160" y="0"/>
                </a:lnTo>
              </a:path>
            </a:pathLst>
          </a:custGeom>
          <a:ln w="38096">
            <a:solidFill>
              <a:srgbClr val="FFF9E7"/>
            </a:solidFill>
          </a:ln>
        </p:spPr>
        <p:txBody>
          <a:bodyPr wrap="square" lIns="0" tIns="0" rIns="0" bIns="0" rtlCol="0"/>
          <a:lstStyle/>
          <a:p>
            <a:endParaRPr/>
          </a:p>
        </p:txBody>
      </p:sp>
      <p:sp>
        <p:nvSpPr>
          <p:cNvPr id="16" name="object 16">
            <a:extLst>
              <a:ext uri="{C183D7F6-B498-43B3-948B-1728B52AA6E4}">
                <adec:decorative xmlns:adec="http://schemas.microsoft.com/office/drawing/2017/decorative" val="1"/>
              </a:ext>
            </a:extLst>
          </p:cNvPr>
          <p:cNvSpPr/>
          <p:nvPr/>
        </p:nvSpPr>
        <p:spPr>
          <a:xfrm>
            <a:off x="9561031" y="5472374"/>
            <a:ext cx="0" cy="774700"/>
          </a:xfrm>
          <a:custGeom>
            <a:avLst/>
            <a:gdLst/>
            <a:ahLst/>
            <a:cxnLst/>
            <a:rect l="l" t="t" r="r" b="b"/>
            <a:pathLst>
              <a:path h="774700">
                <a:moveTo>
                  <a:pt x="0" y="0"/>
                </a:moveTo>
                <a:lnTo>
                  <a:pt x="0" y="774634"/>
                </a:lnTo>
              </a:path>
            </a:pathLst>
          </a:custGeom>
          <a:ln w="37868">
            <a:solidFill>
              <a:srgbClr val="FFF9E7"/>
            </a:solidFill>
          </a:ln>
        </p:spPr>
        <p:txBody>
          <a:bodyPr wrap="square" lIns="0" tIns="0" rIns="0" bIns="0" rtlCol="0"/>
          <a:lstStyle/>
          <a:p>
            <a:endParaRPr/>
          </a:p>
        </p:txBody>
      </p:sp>
      <p:sp>
        <p:nvSpPr>
          <p:cNvPr id="17" name="object 17">
            <a:extLst>
              <a:ext uri="{C183D7F6-B498-43B3-948B-1728B52AA6E4}">
                <adec:decorative xmlns:adec="http://schemas.microsoft.com/office/drawing/2017/decorative" val="1"/>
              </a:ext>
            </a:extLst>
          </p:cNvPr>
          <p:cNvSpPr/>
          <p:nvPr/>
        </p:nvSpPr>
        <p:spPr>
          <a:xfrm>
            <a:off x="9542098" y="6266057"/>
            <a:ext cx="7404734" cy="0"/>
          </a:xfrm>
          <a:custGeom>
            <a:avLst/>
            <a:gdLst/>
            <a:ahLst/>
            <a:cxnLst/>
            <a:rect l="l" t="t" r="r" b="b"/>
            <a:pathLst>
              <a:path w="7404734">
                <a:moveTo>
                  <a:pt x="0" y="0"/>
                </a:moveTo>
                <a:lnTo>
                  <a:pt x="7404160" y="0"/>
                </a:lnTo>
              </a:path>
            </a:pathLst>
          </a:custGeom>
          <a:ln w="38096">
            <a:solidFill>
              <a:srgbClr val="FFF9E7"/>
            </a:solidFill>
          </a:ln>
        </p:spPr>
        <p:txBody>
          <a:bodyPr wrap="square" lIns="0" tIns="0" rIns="0" bIns="0" rtlCol="0"/>
          <a:lstStyle/>
          <a:p>
            <a:endParaRPr/>
          </a:p>
        </p:txBody>
      </p:sp>
      <p:sp>
        <p:nvSpPr>
          <p:cNvPr id="18" name="object 18">
            <a:extLst>
              <a:ext uri="{C183D7F6-B498-43B3-948B-1728B52AA6E4}">
                <adec:decorative xmlns:adec="http://schemas.microsoft.com/office/drawing/2017/decorative" val="1"/>
              </a:ext>
            </a:extLst>
          </p:cNvPr>
          <p:cNvSpPr/>
          <p:nvPr/>
        </p:nvSpPr>
        <p:spPr>
          <a:xfrm>
            <a:off x="9561031" y="6285106"/>
            <a:ext cx="0" cy="774700"/>
          </a:xfrm>
          <a:custGeom>
            <a:avLst/>
            <a:gdLst/>
            <a:ahLst/>
            <a:cxnLst/>
            <a:rect l="l" t="t" r="r" b="b"/>
            <a:pathLst>
              <a:path h="774700">
                <a:moveTo>
                  <a:pt x="0" y="0"/>
                </a:moveTo>
                <a:lnTo>
                  <a:pt x="0" y="774634"/>
                </a:lnTo>
              </a:path>
            </a:pathLst>
          </a:custGeom>
          <a:ln w="37868">
            <a:solidFill>
              <a:srgbClr val="FFF9E7"/>
            </a:solidFill>
          </a:ln>
        </p:spPr>
        <p:txBody>
          <a:bodyPr wrap="square" lIns="0" tIns="0" rIns="0" bIns="0" rtlCol="0"/>
          <a:lstStyle/>
          <a:p>
            <a:endParaRPr/>
          </a:p>
        </p:txBody>
      </p:sp>
      <p:sp>
        <p:nvSpPr>
          <p:cNvPr id="19" name="object 19">
            <a:extLst>
              <a:ext uri="{C183D7F6-B498-43B3-948B-1728B52AA6E4}">
                <adec:decorative xmlns:adec="http://schemas.microsoft.com/office/drawing/2017/decorative" val="1"/>
              </a:ext>
            </a:extLst>
          </p:cNvPr>
          <p:cNvSpPr/>
          <p:nvPr/>
        </p:nvSpPr>
        <p:spPr>
          <a:xfrm>
            <a:off x="9542098" y="7078789"/>
            <a:ext cx="7404734" cy="0"/>
          </a:xfrm>
          <a:custGeom>
            <a:avLst/>
            <a:gdLst/>
            <a:ahLst/>
            <a:cxnLst/>
            <a:rect l="l" t="t" r="r" b="b"/>
            <a:pathLst>
              <a:path w="7404734">
                <a:moveTo>
                  <a:pt x="0" y="0"/>
                </a:moveTo>
                <a:lnTo>
                  <a:pt x="7404160" y="0"/>
                </a:lnTo>
              </a:path>
            </a:pathLst>
          </a:custGeom>
          <a:ln w="38096">
            <a:solidFill>
              <a:srgbClr val="FFF9E7"/>
            </a:solidFill>
          </a:ln>
        </p:spPr>
        <p:txBody>
          <a:bodyPr wrap="square" lIns="0" tIns="0" rIns="0" bIns="0" rtlCol="0"/>
          <a:lstStyle/>
          <a:p>
            <a:endParaRPr/>
          </a:p>
        </p:txBody>
      </p:sp>
      <p:sp>
        <p:nvSpPr>
          <p:cNvPr id="20" name="object 20">
            <a:extLst>
              <a:ext uri="{C183D7F6-B498-43B3-948B-1728B52AA6E4}">
                <adec:decorative xmlns:adec="http://schemas.microsoft.com/office/drawing/2017/decorative" val="1"/>
              </a:ext>
            </a:extLst>
          </p:cNvPr>
          <p:cNvSpPr/>
          <p:nvPr/>
        </p:nvSpPr>
        <p:spPr>
          <a:xfrm>
            <a:off x="9561031" y="7097837"/>
            <a:ext cx="0" cy="787400"/>
          </a:xfrm>
          <a:custGeom>
            <a:avLst/>
            <a:gdLst/>
            <a:ahLst/>
            <a:cxnLst/>
            <a:rect l="l" t="t" r="r" b="b"/>
            <a:pathLst>
              <a:path h="787400">
                <a:moveTo>
                  <a:pt x="0" y="0"/>
                </a:moveTo>
                <a:lnTo>
                  <a:pt x="0" y="787333"/>
                </a:lnTo>
              </a:path>
            </a:pathLst>
          </a:custGeom>
          <a:ln w="37868">
            <a:solidFill>
              <a:srgbClr val="FFF9E7"/>
            </a:solidFill>
          </a:ln>
        </p:spPr>
        <p:txBody>
          <a:bodyPr wrap="square" lIns="0" tIns="0" rIns="0" bIns="0" rtlCol="0"/>
          <a:lstStyle/>
          <a:p>
            <a:endParaRPr/>
          </a:p>
        </p:txBody>
      </p:sp>
      <p:sp>
        <p:nvSpPr>
          <p:cNvPr id="21" name="object 21">
            <a:extLst>
              <a:ext uri="{C183D7F6-B498-43B3-948B-1728B52AA6E4}">
                <adec:decorative xmlns:adec="http://schemas.microsoft.com/office/drawing/2017/decorative" val="1"/>
              </a:ext>
            </a:extLst>
          </p:cNvPr>
          <p:cNvSpPr/>
          <p:nvPr/>
        </p:nvSpPr>
        <p:spPr>
          <a:xfrm>
            <a:off x="9542098" y="7904219"/>
            <a:ext cx="7404734" cy="0"/>
          </a:xfrm>
          <a:custGeom>
            <a:avLst/>
            <a:gdLst/>
            <a:ahLst/>
            <a:cxnLst/>
            <a:rect l="l" t="t" r="r" b="b"/>
            <a:pathLst>
              <a:path w="7404734">
                <a:moveTo>
                  <a:pt x="0" y="0"/>
                </a:moveTo>
                <a:lnTo>
                  <a:pt x="7404160" y="0"/>
                </a:lnTo>
              </a:path>
            </a:pathLst>
          </a:custGeom>
          <a:ln w="38096">
            <a:solidFill>
              <a:srgbClr val="FFF9E7"/>
            </a:solidFill>
          </a:ln>
        </p:spPr>
        <p:txBody>
          <a:bodyPr wrap="square" lIns="0" tIns="0" rIns="0" bIns="0" rtlCol="0"/>
          <a:lstStyle/>
          <a:p>
            <a:endParaRPr/>
          </a:p>
        </p:txBody>
      </p:sp>
      <p:sp>
        <p:nvSpPr>
          <p:cNvPr id="22" name="object 22">
            <a:extLst>
              <a:ext uri="{C183D7F6-B498-43B3-948B-1728B52AA6E4}">
                <adec:decorative xmlns:adec="http://schemas.microsoft.com/office/drawing/2017/decorative" val="1"/>
              </a:ext>
            </a:extLst>
          </p:cNvPr>
          <p:cNvSpPr/>
          <p:nvPr/>
        </p:nvSpPr>
        <p:spPr>
          <a:xfrm>
            <a:off x="9561031" y="7923268"/>
            <a:ext cx="0" cy="774700"/>
          </a:xfrm>
          <a:custGeom>
            <a:avLst/>
            <a:gdLst/>
            <a:ahLst/>
            <a:cxnLst/>
            <a:rect l="l" t="t" r="r" b="b"/>
            <a:pathLst>
              <a:path h="774700">
                <a:moveTo>
                  <a:pt x="0" y="0"/>
                </a:moveTo>
                <a:lnTo>
                  <a:pt x="0" y="774634"/>
                </a:lnTo>
              </a:path>
            </a:pathLst>
          </a:custGeom>
          <a:ln w="37868">
            <a:solidFill>
              <a:srgbClr val="FFF9E7"/>
            </a:solidFill>
          </a:ln>
        </p:spPr>
        <p:txBody>
          <a:bodyPr wrap="square" lIns="0" tIns="0" rIns="0" bIns="0" rtlCol="0"/>
          <a:lstStyle/>
          <a:p>
            <a:endParaRPr/>
          </a:p>
        </p:txBody>
      </p:sp>
      <p:sp>
        <p:nvSpPr>
          <p:cNvPr id="23" name="object 23">
            <a:extLst>
              <a:ext uri="{C183D7F6-B498-43B3-948B-1728B52AA6E4}">
                <adec:decorative xmlns:adec="http://schemas.microsoft.com/office/drawing/2017/decorative" val="1"/>
              </a:ext>
            </a:extLst>
          </p:cNvPr>
          <p:cNvSpPr/>
          <p:nvPr/>
        </p:nvSpPr>
        <p:spPr>
          <a:xfrm>
            <a:off x="9542098" y="8716950"/>
            <a:ext cx="7404734" cy="0"/>
          </a:xfrm>
          <a:custGeom>
            <a:avLst/>
            <a:gdLst/>
            <a:ahLst/>
            <a:cxnLst/>
            <a:rect l="l" t="t" r="r" b="b"/>
            <a:pathLst>
              <a:path w="7404734">
                <a:moveTo>
                  <a:pt x="0" y="0"/>
                </a:moveTo>
                <a:lnTo>
                  <a:pt x="7404160" y="0"/>
                </a:lnTo>
              </a:path>
            </a:pathLst>
          </a:custGeom>
          <a:ln w="38096">
            <a:solidFill>
              <a:srgbClr val="FFF9E7"/>
            </a:solidFill>
          </a:ln>
        </p:spPr>
        <p:txBody>
          <a:bodyPr wrap="square" lIns="0" tIns="0" rIns="0" bIns="0" rtlCol="0"/>
          <a:lstStyle/>
          <a:p>
            <a:endParaRPr/>
          </a:p>
        </p:txBody>
      </p:sp>
      <p:sp>
        <p:nvSpPr>
          <p:cNvPr id="24" name="object 24">
            <a:extLst>
              <a:ext uri="{C183D7F6-B498-43B3-948B-1728B52AA6E4}">
                <adec:decorative xmlns:adec="http://schemas.microsoft.com/office/drawing/2017/decorative" val="1"/>
              </a:ext>
            </a:extLst>
          </p:cNvPr>
          <p:cNvSpPr/>
          <p:nvPr/>
        </p:nvSpPr>
        <p:spPr>
          <a:xfrm>
            <a:off x="9561031" y="8735999"/>
            <a:ext cx="0" cy="774700"/>
          </a:xfrm>
          <a:custGeom>
            <a:avLst/>
            <a:gdLst/>
            <a:ahLst/>
            <a:cxnLst/>
            <a:rect l="l" t="t" r="r" b="b"/>
            <a:pathLst>
              <a:path h="774700">
                <a:moveTo>
                  <a:pt x="0" y="0"/>
                </a:moveTo>
                <a:lnTo>
                  <a:pt x="0" y="774634"/>
                </a:lnTo>
              </a:path>
            </a:pathLst>
          </a:custGeom>
          <a:ln w="37868">
            <a:solidFill>
              <a:srgbClr val="FFF9E7"/>
            </a:solidFill>
          </a:ln>
        </p:spPr>
        <p:txBody>
          <a:bodyPr wrap="square" lIns="0" tIns="0" rIns="0" bIns="0" rtlCol="0"/>
          <a:lstStyle/>
          <a:p>
            <a:endParaRPr/>
          </a:p>
        </p:txBody>
      </p:sp>
      <p:sp>
        <p:nvSpPr>
          <p:cNvPr id="25" name="object 25">
            <a:extLst>
              <a:ext uri="{C183D7F6-B498-43B3-948B-1728B52AA6E4}">
                <adec:decorative xmlns:adec="http://schemas.microsoft.com/office/drawing/2017/decorative" val="1"/>
              </a:ext>
            </a:extLst>
          </p:cNvPr>
          <p:cNvSpPr/>
          <p:nvPr/>
        </p:nvSpPr>
        <p:spPr>
          <a:xfrm>
            <a:off x="9542098" y="9529682"/>
            <a:ext cx="7404734" cy="0"/>
          </a:xfrm>
          <a:custGeom>
            <a:avLst/>
            <a:gdLst/>
            <a:ahLst/>
            <a:cxnLst/>
            <a:rect l="l" t="t" r="r" b="b"/>
            <a:pathLst>
              <a:path w="7404734">
                <a:moveTo>
                  <a:pt x="0" y="0"/>
                </a:moveTo>
                <a:lnTo>
                  <a:pt x="7404160" y="0"/>
                </a:lnTo>
              </a:path>
            </a:pathLst>
          </a:custGeom>
          <a:ln w="38096">
            <a:solidFill>
              <a:srgbClr val="FFF9E7"/>
            </a:solidFill>
          </a:ln>
        </p:spPr>
        <p:txBody>
          <a:bodyPr wrap="square" lIns="0" tIns="0" rIns="0" bIns="0" rtlCol="0"/>
          <a:lstStyle/>
          <a:p>
            <a:endParaRPr/>
          </a:p>
        </p:txBody>
      </p:sp>
      <p:sp>
        <p:nvSpPr>
          <p:cNvPr id="26" name="object 26">
            <a:extLst>
              <a:ext uri="{C183D7F6-B498-43B3-948B-1728B52AA6E4}">
                <adec:decorative xmlns:adec="http://schemas.microsoft.com/office/drawing/2017/decorative" val="1"/>
              </a:ext>
            </a:extLst>
          </p:cNvPr>
          <p:cNvSpPr/>
          <p:nvPr/>
        </p:nvSpPr>
        <p:spPr>
          <a:xfrm>
            <a:off x="9561031" y="9548731"/>
            <a:ext cx="0" cy="736600"/>
          </a:xfrm>
          <a:custGeom>
            <a:avLst/>
            <a:gdLst/>
            <a:ahLst/>
            <a:cxnLst/>
            <a:rect l="l" t="t" r="r" b="b"/>
            <a:pathLst>
              <a:path h="736600">
                <a:moveTo>
                  <a:pt x="0" y="0"/>
                </a:moveTo>
                <a:lnTo>
                  <a:pt x="0" y="736537"/>
                </a:lnTo>
              </a:path>
            </a:pathLst>
          </a:custGeom>
          <a:ln w="37868">
            <a:solidFill>
              <a:srgbClr val="FFF9E7"/>
            </a:solidFill>
          </a:ln>
        </p:spPr>
        <p:txBody>
          <a:bodyPr wrap="square" lIns="0" tIns="0" rIns="0" bIns="0" rtlCol="0"/>
          <a:lstStyle/>
          <a:p>
            <a:endParaRPr/>
          </a:p>
        </p:txBody>
      </p:sp>
      <p:sp>
        <p:nvSpPr>
          <p:cNvPr id="27" name="object 27">
            <a:extLst>
              <a:ext uri="{C183D7F6-B498-43B3-948B-1728B52AA6E4}">
                <adec:decorative xmlns:adec="http://schemas.microsoft.com/office/drawing/2017/decorative" val="1"/>
              </a:ext>
            </a:extLst>
          </p:cNvPr>
          <p:cNvSpPr/>
          <p:nvPr/>
        </p:nvSpPr>
        <p:spPr>
          <a:xfrm>
            <a:off x="10395087" y="1382887"/>
            <a:ext cx="0" cy="787400"/>
          </a:xfrm>
          <a:custGeom>
            <a:avLst/>
            <a:gdLst/>
            <a:ahLst/>
            <a:cxnLst/>
            <a:rect l="l" t="t" r="r" b="b"/>
            <a:pathLst>
              <a:path h="787400">
                <a:moveTo>
                  <a:pt x="0" y="0"/>
                </a:moveTo>
                <a:lnTo>
                  <a:pt x="0" y="787399"/>
                </a:lnTo>
              </a:path>
            </a:pathLst>
          </a:custGeom>
          <a:ln w="37868">
            <a:solidFill>
              <a:srgbClr val="FFF9E7"/>
            </a:solidFill>
          </a:ln>
        </p:spPr>
        <p:txBody>
          <a:bodyPr wrap="square" lIns="0" tIns="0" rIns="0" bIns="0" rtlCol="0"/>
          <a:lstStyle/>
          <a:p>
            <a:endParaRPr/>
          </a:p>
        </p:txBody>
      </p:sp>
      <p:sp>
        <p:nvSpPr>
          <p:cNvPr id="28" name="object 28">
            <a:extLst>
              <a:ext uri="{C183D7F6-B498-43B3-948B-1728B52AA6E4}">
                <adec:decorative xmlns:adec="http://schemas.microsoft.com/office/drawing/2017/decorative" val="1"/>
              </a:ext>
            </a:extLst>
          </p:cNvPr>
          <p:cNvSpPr/>
          <p:nvPr/>
        </p:nvSpPr>
        <p:spPr>
          <a:xfrm>
            <a:off x="11211616" y="1382887"/>
            <a:ext cx="0" cy="787400"/>
          </a:xfrm>
          <a:custGeom>
            <a:avLst/>
            <a:gdLst/>
            <a:ahLst/>
            <a:cxnLst/>
            <a:rect l="l" t="t" r="r" b="b"/>
            <a:pathLst>
              <a:path h="787400">
                <a:moveTo>
                  <a:pt x="0" y="0"/>
                </a:moveTo>
                <a:lnTo>
                  <a:pt x="0" y="787399"/>
                </a:lnTo>
              </a:path>
            </a:pathLst>
          </a:custGeom>
          <a:ln w="37868">
            <a:solidFill>
              <a:srgbClr val="FFF9E7"/>
            </a:solidFill>
          </a:ln>
        </p:spPr>
        <p:txBody>
          <a:bodyPr wrap="square" lIns="0" tIns="0" rIns="0" bIns="0" rtlCol="0"/>
          <a:lstStyle/>
          <a:p>
            <a:endParaRPr/>
          </a:p>
        </p:txBody>
      </p:sp>
      <p:sp>
        <p:nvSpPr>
          <p:cNvPr id="29" name="object 29">
            <a:extLst>
              <a:ext uri="{C183D7F6-B498-43B3-948B-1728B52AA6E4}">
                <adec:decorative xmlns:adec="http://schemas.microsoft.com/office/drawing/2017/decorative" val="1"/>
              </a:ext>
            </a:extLst>
          </p:cNvPr>
          <p:cNvSpPr/>
          <p:nvPr/>
        </p:nvSpPr>
        <p:spPr>
          <a:xfrm>
            <a:off x="12028144" y="1382887"/>
            <a:ext cx="0" cy="787400"/>
          </a:xfrm>
          <a:custGeom>
            <a:avLst/>
            <a:gdLst/>
            <a:ahLst/>
            <a:cxnLst/>
            <a:rect l="l" t="t" r="r" b="b"/>
            <a:pathLst>
              <a:path h="787400">
                <a:moveTo>
                  <a:pt x="0" y="0"/>
                </a:moveTo>
                <a:lnTo>
                  <a:pt x="0" y="787399"/>
                </a:lnTo>
              </a:path>
            </a:pathLst>
          </a:custGeom>
          <a:ln w="37868">
            <a:solidFill>
              <a:srgbClr val="FFF9E7"/>
            </a:solidFill>
          </a:ln>
        </p:spPr>
        <p:txBody>
          <a:bodyPr wrap="square" lIns="0" tIns="0" rIns="0" bIns="0" rtlCol="0"/>
          <a:lstStyle/>
          <a:p>
            <a:endParaRPr/>
          </a:p>
        </p:txBody>
      </p:sp>
      <p:sp>
        <p:nvSpPr>
          <p:cNvPr id="30" name="object 30">
            <a:extLst>
              <a:ext uri="{C183D7F6-B498-43B3-948B-1728B52AA6E4}">
                <adec:decorative xmlns:adec="http://schemas.microsoft.com/office/drawing/2017/decorative" val="1"/>
              </a:ext>
            </a:extLst>
          </p:cNvPr>
          <p:cNvSpPr/>
          <p:nvPr/>
        </p:nvSpPr>
        <p:spPr>
          <a:xfrm>
            <a:off x="12844671" y="1382887"/>
            <a:ext cx="0" cy="787400"/>
          </a:xfrm>
          <a:custGeom>
            <a:avLst/>
            <a:gdLst/>
            <a:ahLst/>
            <a:cxnLst/>
            <a:rect l="l" t="t" r="r" b="b"/>
            <a:pathLst>
              <a:path h="787400">
                <a:moveTo>
                  <a:pt x="0" y="0"/>
                </a:moveTo>
                <a:lnTo>
                  <a:pt x="0" y="787399"/>
                </a:lnTo>
              </a:path>
            </a:pathLst>
          </a:custGeom>
          <a:ln w="37868">
            <a:solidFill>
              <a:srgbClr val="FFF9E7"/>
            </a:solidFill>
          </a:ln>
        </p:spPr>
        <p:txBody>
          <a:bodyPr wrap="square" lIns="0" tIns="0" rIns="0" bIns="0" rtlCol="0"/>
          <a:lstStyle/>
          <a:p>
            <a:endParaRPr/>
          </a:p>
        </p:txBody>
      </p:sp>
      <p:sp>
        <p:nvSpPr>
          <p:cNvPr id="31" name="object 31">
            <a:extLst>
              <a:ext uri="{C183D7F6-B498-43B3-948B-1728B52AA6E4}">
                <adec:decorative xmlns:adec="http://schemas.microsoft.com/office/drawing/2017/decorative" val="1"/>
              </a:ext>
            </a:extLst>
          </p:cNvPr>
          <p:cNvSpPr/>
          <p:nvPr/>
        </p:nvSpPr>
        <p:spPr>
          <a:xfrm>
            <a:off x="13661212" y="1382887"/>
            <a:ext cx="0" cy="787400"/>
          </a:xfrm>
          <a:custGeom>
            <a:avLst/>
            <a:gdLst/>
            <a:ahLst/>
            <a:cxnLst/>
            <a:rect l="l" t="t" r="r" b="b"/>
            <a:pathLst>
              <a:path h="787400">
                <a:moveTo>
                  <a:pt x="0" y="0"/>
                </a:moveTo>
                <a:lnTo>
                  <a:pt x="0" y="787399"/>
                </a:lnTo>
              </a:path>
            </a:pathLst>
          </a:custGeom>
          <a:ln w="37868">
            <a:solidFill>
              <a:srgbClr val="FFF9E7"/>
            </a:solidFill>
          </a:ln>
        </p:spPr>
        <p:txBody>
          <a:bodyPr wrap="square" lIns="0" tIns="0" rIns="0" bIns="0" rtlCol="0"/>
          <a:lstStyle/>
          <a:p>
            <a:endParaRPr/>
          </a:p>
        </p:txBody>
      </p:sp>
      <p:sp>
        <p:nvSpPr>
          <p:cNvPr id="32" name="object 32">
            <a:extLst>
              <a:ext uri="{C183D7F6-B498-43B3-948B-1728B52AA6E4}">
                <adec:decorative xmlns:adec="http://schemas.microsoft.com/office/drawing/2017/decorative" val="1"/>
              </a:ext>
            </a:extLst>
          </p:cNvPr>
          <p:cNvSpPr/>
          <p:nvPr/>
        </p:nvSpPr>
        <p:spPr>
          <a:xfrm>
            <a:off x="14477728" y="1382887"/>
            <a:ext cx="0" cy="787400"/>
          </a:xfrm>
          <a:custGeom>
            <a:avLst/>
            <a:gdLst/>
            <a:ahLst/>
            <a:cxnLst/>
            <a:rect l="l" t="t" r="r" b="b"/>
            <a:pathLst>
              <a:path h="787400">
                <a:moveTo>
                  <a:pt x="0" y="0"/>
                </a:moveTo>
                <a:lnTo>
                  <a:pt x="0" y="787399"/>
                </a:lnTo>
              </a:path>
            </a:pathLst>
          </a:custGeom>
          <a:ln w="37868">
            <a:solidFill>
              <a:srgbClr val="FFF9E7"/>
            </a:solidFill>
          </a:ln>
        </p:spPr>
        <p:txBody>
          <a:bodyPr wrap="square" lIns="0" tIns="0" rIns="0" bIns="0" rtlCol="0"/>
          <a:lstStyle/>
          <a:p>
            <a:endParaRPr/>
          </a:p>
        </p:txBody>
      </p:sp>
      <p:sp>
        <p:nvSpPr>
          <p:cNvPr id="33" name="object 33">
            <a:extLst>
              <a:ext uri="{C183D7F6-B498-43B3-948B-1728B52AA6E4}">
                <adec:decorative xmlns:adec="http://schemas.microsoft.com/office/drawing/2017/decorative" val="1"/>
              </a:ext>
            </a:extLst>
          </p:cNvPr>
          <p:cNvSpPr/>
          <p:nvPr/>
        </p:nvSpPr>
        <p:spPr>
          <a:xfrm>
            <a:off x="15294268" y="1382887"/>
            <a:ext cx="0" cy="787400"/>
          </a:xfrm>
          <a:custGeom>
            <a:avLst/>
            <a:gdLst/>
            <a:ahLst/>
            <a:cxnLst/>
            <a:rect l="l" t="t" r="r" b="b"/>
            <a:pathLst>
              <a:path h="787400">
                <a:moveTo>
                  <a:pt x="0" y="0"/>
                </a:moveTo>
                <a:lnTo>
                  <a:pt x="0" y="787399"/>
                </a:lnTo>
              </a:path>
            </a:pathLst>
          </a:custGeom>
          <a:ln w="37868">
            <a:solidFill>
              <a:srgbClr val="FFF9E7"/>
            </a:solidFill>
          </a:ln>
        </p:spPr>
        <p:txBody>
          <a:bodyPr wrap="square" lIns="0" tIns="0" rIns="0" bIns="0" rtlCol="0"/>
          <a:lstStyle/>
          <a:p>
            <a:endParaRPr/>
          </a:p>
        </p:txBody>
      </p:sp>
      <p:sp>
        <p:nvSpPr>
          <p:cNvPr id="34" name="object 34">
            <a:extLst>
              <a:ext uri="{C183D7F6-B498-43B3-948B-1728B52AA6E4}">
                <adec:decorative xmlns:adec="http://schemas.microsoft.com/office/drawing/2017/decorative" val="1"/>
              </a:ext>
            </a:extLst>
          </p:cNvPr>
          <p:cNvSpPr/>
          <p:nvPr/>
        </p:nvSpPr>
        <p:spPr>
          <a:xfrm>
            <a:off x="16110808" y="1382887"/>
            <a:ext cx="0" cy="787400"/>
          </a:xfrm>
          <a:custGeom>
            <a:avLst/>
            <a:gdLst/>
            <a:ahLst/>
            <a:cxnLst/>
            <a:rect l="l" t="t" r="r" b="b"/>
            <a:pathLst>
              <a:path h="787400">
                <a:moveTo>
                  <a:pt x="0" y="0"/>
                </a:moveTo>
                <a:lnTo>
                  <a:pt x="0" y="787399"/>
                </a:lnTo>
              </a:path>
            </a:pathLst>
          </a:custGeom>
          <a:ln w="37868">
            <a:solidFill>
              <a:srgbClr val="FFF9E7"/>
            </a:solidFill>
          </a:ln>
        </p:spPr>
        <p:txBody>
          <a:bodyPr wrap="square" lIns="0" tIns="0" rIns="0" bIns="0" rtlCol="0"/>
          <a:lstStyle/>
          <a:p>
            <a:endParaRPr/>
          </a:p>
        </p:txBody>
      </p:sp>
      <p:sp>
        <p:nvSpPr>
          <p:cNvPr id="35" name="object 35">
            <a:extLst>
              <a:ext uri="{C183D7F6-B498-43B3-948B-1728B52AA6E4}">
                <adec:decorative xmlns:adec="http://schemas.microsoft.com/office/drawing/2017/decorative" val="1"/>
              </a:ext>
            </a:extLst>
          </p:cNvPr>
          <p:cNvSpPr/>
          <p:nvPr/>
        </p:nvSpPr>
        <p:spPr>
          <a:xfrm>
            <a:off x="16927323" y="1382887"/>
            <a:ext cx="0" cy="787400"/>
          </a:xfrm>
          <a:custGeom>
            <a:avLst/>
            <a:gdLst/>
            <a:ahLst/>
            <a:cxnLst/>
            <a:rect l="l" t="t" r="r" b="b"/>
            <a:pathLst>
              <a:path h="787400">
                <a:moveTo>
                  <a:pt x="0" y="0"/>
                </a:moveTo>
                <a:lnTo>
                  <a:pt x="0" y="787399"/>
                </a:lnTo>
              </a:path>
            </a:pathLst>
          </a:custGeom>
          <a:ln w="37868">
            <a:solidFill>
              <a:srgbClr val="FFF9E7"/>
            </a:solidFill>
          </a:ln>
        </p:spPr>
        <p:txBody>
          <a:bodyPr wrap="square" lIns="0" tIns="0" rIns="0" bIns="0" rtlCol="0"/>
          <a:lstStyle/>
          <a:p>
            <a:endParaRPr/>
          </a:p>
        </p:txBody>
      </p:sp>
      <p:sp>
        <p:nvSpPr>
          <p:cNvPr id="36" name="object 36">
            <a:extLst>
              <a:ext uri="{C183D7F6-B498-43B3-948B-1728B52AA6E4}">
                <adec:decorative xmlns:adec="http://schemas.microsoft.com/office/drawing/2017/decorative" val="1"/>
              </a:ext>
            </a:extLst>
          </p:cNvPr>
          <p:cNvSpPr/>
          <p:nvPr/>
        </p:nvSpPr>
        <p:spPr>
          <a:xfrm>
            <a:off x="10395087" y="22083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37" name="object 37">
            <a:extLst>
              <a:ext uri="{C183D7F6-B498-43B3-948B-1728B52AA6E4}">
                <adec:decorative xmlns:adec="http://schemas.microsoft.com/office/drawing/2017/decorative" val="1"/>
              </a:ext>
            </a:extLst>
          </p:cNvPr>
          <p:cNvSpPr/>
          <p:nvPr/>
        </p:nvSpPr>
        <p:spPr>
          <a:xfrm>
            <a:off x="11211616" y="22083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38" name="object 38">
            <a:extLst>
              <a:ext uri="{C183D7F6-B498-43B3-948B-1728B52AA6E4}">
                <adec:decorative xmlns:adec="http://schemas.microsoft.com/office/drawing/2017/decorative" val="1"/>
              </a:ext>
            </a:extLst>
          </p:cNvPr>
          <p:cNvSpPr/>
          <p:nvPr/>
        </p:nvSpPr>
        <p:spPr>
          <a:xfrm>
            <a:off x="12028144" y="22083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39" name="object 39">
            <a:extLst>
              <a:ext uri="{C183D7F6-B498-43B3-948B-1728B52AA6E4}">
                <adec:decorative xmlns:adec="http://schemas.microsoft.com/office/drawing/2017/decorative" val="1"/>
              </a:ext>
            </a:extLst>
          </p:cNvPr>
          <p:cNvSpPr/>
          <p:nvPr/>
        </p:nvSpPr>
        <p:spPr>
          <a:xfrm>
            <a:off x="12844671" y="22083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40" name="object 40">
            <a:extLst>
              <a:ext uri="{C183D7F6-B498-43B3-948B-1728B52AA6E4}">
                <adec:decorative xmlns:adec="http://schemas.microsoft.com/office/drawing/2017/decorative" val="1"/>
              </a:ext>
            </a:extLst>
          </p:cNvPr>
          <p:cNvSpPr/>
          <p:nvPr/>
        </p:nvSpPr>
        <p:spPr>
          <a:xfrm>
            <a:off x="13661212" y="22083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41" name="object 41">
            <a:extLst>
              <a:ext uri="{C183D7F6-B498-43B3-948B-1728B52AA6E4}">
                <adec:decorative xmlns:adec="http://schemas.microsoft.com/office/drawing/2017/decorative" val="1"/>
              </a:ext>
            </a:extLst>
          </p:cNvPr>
          <p:cNvSpPr/>
          <p:nvPr/>
        </p:nvSpPr>
        <p:spPr>
          <a:xfrm>
            <a:off x="14477728" y="22083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42" name="object 42">
            <a:extLst>
              <a:ext uri="{C183D7F6-B498-43B3-948B-1728B52AA6E4}">
                <adec:decorative xmlns:adec="http://schemas.microsoft.com/office/drawing/2017/decorative" val="1"/>
              </a:ext>
            </a:extLst>
          </p:cNvPr>
          <p:cNvSpPr/>
          <p:nvPr/>
        </p:nvSpPr>
        <p:spPr>
          <a:xfrm>
            <a:off x="15294268" y="22083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43" name="object 43">
            <a:extLst>
              <a:ext uri="{C183D7F6-B498-43B3-948B-1728B52AA6E4}">
                <adec:decorative xmlns:adec="http://schemas.microsoft.com/office/drawing/2017/decorative" val="1"/>
              </a:ext>
            </a:extLst>
          </p:cNvPr>
          <p:cNvSpPr/>
          <p:nvPr/>
        </p:nvSpPr>
        <p:spPr>
          <a:xfrm>
            <a:off x="16110808" y="22083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44" name="object 44">
            <a:extLst>
              <a:ext uri="{C183D7F6-B498-43B3-948B-1728B52AA6E4}">
                <adec:decorative xmlns:adec="http://schemas.microsoft.com/office/drawing/2017/decorative" val="1"/>
              </a:ext>
            </a:extLst>
          </p:cNvPr>
          <p:cNvSpPr/>
          <p:nvPr/>
        </p:nvSpPr>
        <p:spPr>
          <a:xfrm>
            <a:off x="16927323" y="22083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45" name="object 45">
            <a:extLst>
              <a:ext uri="{C183D7F6-B498-43B3-948B-1728B52AA6E4}">
                <adec:decorative xmlns:adec="http://schemas.microsoft.com/office/drawing/2017/decorative" val="1"/>
              </a:ext>
            </a:extLst>
          </p:cNvPr>
          <p:cNvSpPr/>
          <p:nvPr/>
        </p:nvSpPr>
        <p:spPr>
          <a:xfrm>
            <a:off x="10395087" y="30211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46" name="object 46">
            <a:extLst>
              <a:ext uri="{C183D7F6-B498-43B3-948B-1728B52AA6E4}">
                <adec:decorative xmlns:adec="http://schemas.microsoft.com/office/drawing/2017/decorative" val="1"/>
              </a:ext>
            </a:extLst>
          </p:cNvPr>
          <p:cNvSpPr/>
          <p:nvPr/>
        </p:nvSpPr>
        <p:spPr>
          <a:xfrm>
            <a:off x="11211616" y="30211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47" name="object 47">
            <a:extLst>
              <a:ext uri="{C183D7F6-B498-43B3-948B-1728B52AA6E4}">
                <adec:decorative xmlns:adec="http://schemas.microsoft.com/office/drawing/2017/decorative" val="1"/>
              </a:ext>
            </a:extLst>
          </p:cNvPr>
          <p:cNvSpPr/>
          <p:nvPr/>
        </p:nvSpPr>
        <p:spPr>
          <a:xfrm>
            <a:off x="12028144" y="30211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48" name="object 48">
            <a:extLst>
              <a:ext uri="{C183D7F6-B498-43B3-948B-1728B52AA6E4}">
                <adec:decorative xmlns:adec="http://schemas.microsoft.com/office/drawing/2017/decorative" val="1"/>
              </a:ext>
            </a:extLst>
          </p:cNvPr>
          <p:cNvSpPr/>
          <p:nvPr/>
        </p:nvSpPr>
        <p:spPr>
          <a:xfrm>
            <a:off x="12844671" y="30211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49" name="object 49">
            <a:extLst>
              <a:ext uri="{C183D7F6-B498-43B3-948B-1728B52AA6E4}">
                <adec:decorative xmlns:adec="http://schemas.microsoft.com/office/drawing/2017/decorative" val="1"/>
              </a:ext>
            </a:extLst>
          </p:cNvPr>
          <p:cNvSpPr/>
          <p:nvPr/>
        </p:nvSpPr>
        <p:spPr>
          <a:xfrm>
            <a:off x="13661212" y="30211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50" name="object 50">
            <a:extLst>
              <a:ext uri="{C183D7F6-B498-43B3-948B-1728B52AA6E4}">
                <adec:decorative xmlns:adec="http://schemas.microsoft.com/office/drawing/2017/decorative" val="1"/>
              </a:ext>
            </a:extLst>
          </p:cNvPr>
          <p:cNvSpPr/>
          <p:nvPr/>
        </p:nvSpPr>
        <p:spPr>
          <a:xfrm>
            <a:off x="14477728" y="30211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51" name="object 51">
            <a:extLst>
              <a:ext uri="{C183D7F6-B498-43B3-948B-1728B52AA6E4}">
                <adec:decorative xmlns:adec="http://schemas.microsoft.com/office/drawing/2017/decorative" val="1"/>
              </a:ext>
            </a:extLst>
          </p:cNvPr>
          <p:cNvSpPr/>
          <p:nvPr/>
        </p:nvSpPr>
        <p:spPr>
          <a:xfrm>
            <a:off x="15294268" y="30211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52" name="object 52">
            <a:extLst>
              <a:ext uri="{C183D7F6-B498-43B3-948B-1728B52AA6E4}">
                <adec:decorative xmlns:adec="http://schemas.microsoft.com/office/drawing/2017/decorative" val="1"/>
              </a:ext>
            </a:extLst>
          </p:cNvPr>
          <p:cNvSpPr/>
          <p:nvPr/>
        </p:nvSpPr>
        <p:spPr>
          <a:xfrm>
            <a:off x="16110808" y="30211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53" name="object 53">
            <a:extLst>
              <a:ext uri="{C183D7F6-B498-43B3-948B-1728B52AA6E4}">
                <adec:decorative xmlns:adec="http://schemas.microsoft.com/office/drawing/2017/decorative" val="1"/>
              </a:ext>
            </a:extLst>
          </p:cNvPr>
          <p:cNvSpPr/>
          <p:nvPr/>
        </p:nvSpPr>
        <p:spPr>
          <a:xfrm>
            <a:off x="16927323" y="30211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54" name="object 54">
            <a:extLst>
              <a:ext uri="{C183D7F6-B498-43B3-948B-1728B52AA6E4}">
                <adec:decorative xmlns:adec="http://schemas.microsoft.com/office/drawing/2017/decorative" val="1"/>
              </a:ext>
            </a:extLst>
          </p:cNvPr>
          <p:cNvSpPr/>
          <p:nvPr/>
        </p:nvSpPr>
        <p:spPr>
          <a:xfrm>
            <a:off x="10395087" y="3833987"/>
            <a:ext cx="0" cy="787400"/>
          </a:xfrm>
          <a:custGeom>
            <a:avLst/>
            <a:gdLst/>
            <a:ahLst/>
            <a:cxnLst/>
            <a:rect l="l" t="t" r="r" b="b"/>
            <a:pathLst>
              <a:path h="787400">
                <a:moveTo>
                  <a:pt x="0" y="0"/>
                </a:moveTo>
                <a:lnTo>
                  <a:pt x="0" y="787399"/>
                </a:lnTo>
              </a:path>
            </a:pathLst>
          </a:custGeom>
          <a:ln w="37868">
            <a:solidFill>
              <a:srgbClr val="FFF9E7"/>
            </a:solidFill>
          </a:ln>
        </p:spPr>
        <p:txBody>
          <a:bodyPr wrap="square" lIns="0" tIns="0" rIns="0" bIns="0" rtlCol="0"/>
          <a:lstStyle/>
          <a:p>
            <a:endParaRPr/>
          </a:p>
        </p:txBody>
      </p:sp>
      <p:sp>
        <p:nvSpPr>
          <p:cNvPr id="55" name="object 55">
            <a:extLst>
              <a:ext uri="{C183D7F6-B498-43B3-948B-1728B52AA6E4}">
                <adec:decorative xmlns:adec="http://schemas.microsoft.com/office/drawing/2017/decorative" val="1"/>
              </a:ext>
            </a:extLst>
          </p:cNvPr>
          <p:cNvSpPr/>
          <p:nvPr/>
        </p:nvSpPr>
        <p:spPr>
          <a:xfrm>
            <a:off x="11211616" y="3833987"/>
            <a:ext cx="0" cy="787400"/>
          </a:xfrm>
          <a:custGeom>
            <a:avLst/>
            <a:gdLst/>
            <a:ahLst/>
            <a:cxnLst/>
            <a:rect l="l" t="t" r="r" b="b"/>
            <a:pathLst>
              <a:path h="787400">
                <a:moveTo>
                  <a:pt x="0" y="0"/>
                </a:moveTo>
                <a:lnTo>
                  <a:pt x="0" y="787399"/>
                </a:lnTo>
              </a:path>
            </a:pathLst>
          </a:custGeom>
          <a:ln w="37868">
            <a:solidFill>
              <a:srgbClr val="FFF9E7"/>
            </a:solidFill>
          </a:ln>
        </p:spPr>
        <p:txBody>
          <a:bodyPr wrap="square" lIns="0" tIns="0" rIns="0" bIns="0" rtlCol="0"/>
          <a:lstStyle/>
          <a:p>
            <a:endParaRPr/>
          </a:p>
        </p:txBody>
      </p:sp>
      <p:sp>
        <p:nvSpPr>
          <p:cNvPr id="56" name="object 56">
            <a:extLst>
              <a:ext uri="{C183D7F6-B498-43B3-948B-1728B52AA6E4}">
                <adec:decorative xmlns:adec="http://schemas.microsoft.com/office/drawing/2017/decorative" val="1"/>
              </a:ext>
            </a:extLst>
          </p:cNvPr>
          <p:cNvSpPr/>
          <p:nvPr/>
        </p:nvSpPr>
        <p:spPr>
          <a:xfrm>
            <a:off x="12028144" y="3833987"/>
            <a:ext cx="0" cy="787400"/>
          </a:xfrm>
          <a:custGeom>
            <a:avLst/>
            <a:gdLst/>
            <a:ahLst/>
            <a:cxnLst/>
            <a:rect l="l" t="t" r="r" b="b"/>
            <a:pathLst>
              <a:path h="787400">
                <a:moveTo>
                  <a:pt x="0" y="0"/>
                </a:moveTo>
                <a:lnTo>
                  <a:pt x="0" y="787399"/>
                </a:lnTo>
              </a:path>
            </a:pathLst>
          </a:custGeom>
          <a:ln w="37868">
            <a:solidFill>
              <a:srgbClr val="FFF9E7"/>
            </a:solidFill>
          </a:ln>
        </p:spPr>
        <p:txBody>
          <a:bodyPr wrap="square" lIns="0" tIns="0" rIns="0" bIns="0" rtlCol="0"/>
          <a:lstStyle/>
          <a:p>
            <a:endParaRPr/>
          </a:p>
        </p:txBody>
      </p:sp>
      <p:sp>
        <p:nvSpPr>
          <p:cNvPr id="57" name="object 57">
            <a:extLst>
              <a:ext uri="{C183D7F6-B498-43B3-948B-1728B52AA6E4}">
                <adec:decorative xmlns:adec="http://schemas.microsoft.com/office/drawing/2017/decorative" val="1"/>
              </a:ext>
            </a:extLst>
          </p:cNvPr>
          <p:cNvSpPr/>
          <p:nvPr/>
        </p:nvSpPr>
        <p:spPr>
          <a:xfrm>
            <a:off x="12844671" y="3833987"/>
            <a:ext cx="0" cy="787400"/>
          </a:xfrm>
          <a:custGeom>
            <a:avLst/>
            <a:gdLst/>
            <a:ahLst/>
            <a:cxnLst/>
            <a:rect l="l" t="t" r="r" b="b"/>
            <a:pathLst>
              <a:path h="787400">
                <a:moveTo>
                  <a:pt x="0" y="0"/>
                </a:moveTo>
                <a:lnTo>
                  <a:pt x="0" y="787399"/>
                </a:lnTo>
              </a:path>
            </a:pathLst>
          </a:custGeom>
          <a:ln w="37868">
            <a:solidFill>
              <a:srgbClr val="FFF9E7"/>
            </a:solidFill>
          </a:ln>
        </p:spPr>
        <p:txBody>
          <a:bodyPr wrap="square" lIns="0" tIns="0" rIns="0" bIns="0" rtlCol="0"/>
          <a:lstStyle/>
          <a:p>
            <a:endParaRPr/>
          </a:p>
        </p:txBody>
      </p:sp>
      <p:sp>
        <p:nvSpPr>
          <p:cNvPr id="58" name="object 58">
            <a:extLst>
              <a:ext uri="{C183D7F6-B498-43B3-948B-1728B52AA6E4}">
                <adec:decorative xmlns:adec="http://schemas.microsoft.com/office/drawing/2017/decorative" val="1"/>
              </a:ext>
            </a:extLst>
          </p:cNvPr>
          <p:cNvSpPr/>
          <p:nvPr/>
        </p:nvSpPr>
        <p:spPr>
          <a:xfrm>
            <a:off x="13661212" y="3833987"/>
            <a:ext cx="0" cy="787400"/>
          </a:xfrm>
          <a:custGeom>
            <a:avLst/>
            <a:gdLst/>
            <a:ahLst/>
            <a:cxnLst/>
            <a:rect l="l" t="t" r="r" b="b"/>
            <a:pathLst>
              <a:path h="787400">
                <a:moveTo>
                  <a:pt x="0" y="0"/>
                </a:moveTo>
                <a:lnTo>
                  <a:pt x="0" y="787399"/>
                </a:lnTo>
              </a:path>
            </a:pathLst>
          </a:custGeom>
          <a:ln w="37868">
            <a:solidFill>
              <a:srgbClr val="FFF9E7"/>
            </a:solidFill>
          </a:ln>
        </p:spPr>
        <p:txBody>
          <a:bodyPr wrap="square" lIns="0" tIns="0" rIns="0" bIns="0" rtlCol="0"/>
          <a:lstStyle/>
          <a:p>
            <a:endParaRPr/>
          </a:p>
        </p:txBody>
      </p:sp>
      <p:sp>
        <p:nvSpPr>
          <p:cNvPr id="59" name="object 59">
            <a:extLst>
              <a:ext uri="{C183D7F6-B498-43B3-948B-1728B52AA6E4}">
                <adec:decorative xmlns:adec="http://schemas.microsoft.com/office/drawing/2017/decorative" val="1"/>
              </a:ext>
            </a:extLst>
          </p:cNvPr>
          <p:cNvSpPr/>
          <p:nvPr/>
        </p:nvSpPr>
        <p:spPr>
          <a:xfrm>
            <a:off x="14477728" y="3833987"/>
            <a:ext cx="0" cy="787400"/>
          </a:xfrm>
          <a:custGeom>
            <a:avLst/>
            <a:gdLst/>
            <a:ahLst/>
            <a:cxnLst/>
            <a:rect l="l" t="t" r="r" b="b"/>
            <a:pathLst>
              <a:path h="787400">
                <a:moveTo>
                  <a:pt x="0" y="0"/>
                </a:moveTo>
                <a:lnTo>
                  <a:pt x="0" y="787399"/>
                </a:lnTo>
              </a:path>
            </a:pathLst>
          </a:custGeom>
          <a:ln w="37868">
            <a:solidFill>
              <a:srgbClr val="FFF9E7"/>
            </a:solidFill>
          </a:ln>
        </p:spPr>
        <p:txBody>
          <a:bodyPr wrap="square" lIns="0" tIns="0" rIns="0" bIns="0" rtlCol="0"/>
          <a:lstStyle/>
          <a:p>
            <a:endParaRPr/>
          </a:p>
        </p:txBody>
      </p:sp>
      <p:sp>
        <p:nvSpPr>
          <p:cNvPr id="60" name="object 60">
            <a:extLst>
              <a:ext uri="{C183D7F6-B498-43B3-948B-1728B52AA6E4}">
                <adec:decorative xmlns:adec="http://schemas.microsoft.com/office/drawing/2017/decorative" val="1"/>
              </a:ext>
            </a:extLst>
          </p:cNvPr>
          <p:cNvSpPr/>
          <p:nvPr/>
        </p:nvSpPr>
        <p:spPr>
          <a:xfrm>
            <a:off x="15294268" y="3833987"/>
            <a:ext cx="0" cy="787400"/>
          </a:xfrm>
          <a:custGeom>
            <a:avLst/>
            <a:gdLst/>
            <a:ahLst/>
            <a:cxnLst/>
            <a:rect l="l" t="t" r="r" b="b"/>
            <a:pathLst>
              <a:path h="787400">
                <a:moveTo>
                  <a:pt x="0" y="0"/>
                </a:moveTo>
                <a:lnTo>
                  <a:pt x="0" y="787399"/>
                </a:lnTo>
              </a:path>
            </a:pathLst>
          </a:custGeom>
          <a:ln w="37868">
            <a:solidFill>
              <a:srgbClr val="FFF9E7"/>
            </a:solidFill>
          </a:ln>
        </p:spPr>
        <p:txBody>
          <a:bodyPr wrap="square" lIns="0" tIns="0" rIns="0" bIns="0" rtlCol="0"/>
          <a:lstStyle/>
          <a:p>
            <a:endParaRPr/>
          </a:p>
        </p:txBody>
      </p:sp>
      <p:sp>
        <p:nvSpPr>
          <p:cNvPr id="61" name="object 61">
            <a:extLst>
              <a:ext uri="{C183D7F6-B498-43B3-948B-1728B52AA6E4}">
                <adec:decorative xmlns:adec="http://schemas.microsoft.com/office/drawing/2017/decorative" val="1"/>
              </a:ext>
            </a:extLst>
          </p:cNvPr>
          <p:cNvSpPr/>
          <p:nvPr/>
        </p:nvSpPr>
        <p:spPr>
          <a:xfrm>
            <a:off x="16110808" y="3833987"/>
            <a:ext cx="0" cy="787400"/>
          </a:xfrm>
          <a:custGeom>
            <a:avLst/>
            <a:gdLst/>
            <a:ahLst/>
            <a:cxnLst/>
            <a:rect l="l" t="t" r="r" b="b"/>
            <a:pathLst>
              <a:path h="787400">
                <a:moveTo>
                  <a:pt x="0" y="0"/>
                </a:moveTo>
                <a:lnTo>
                  <a:pt x="0" y="787399"/>
                </a:lnTo>
              </a:path>
            </a:pathLst>
          </a:custGeom>
          <a:ln w="37868">
            <a:solidFill>
              <a:srgbClr val="FFF9E7"/>
            </a:solidFill>
          </a:ln>
        </p:spPr>
        <p:txBody>
          <a:bodyPr wrap="square" lIns="0" tIns="0" rIns="0" bIns="0" rtlCol="0"/>
          <a:lstStyle/>
          <a:p>
            <a:endParaRPr/>
          </a:p>
        </p:txBody>
      </p:sp>
      <p:sp>
        <p:nvSpPr>
          <p:cNvPr id="62" name="object 62">
            <a:extLst>
              <a:ext uri="{C183D7F6-B498-43B3-948B-1728B52AA6E4}">
                <adec:decorative xmlns:adec="http://schemas.microsoft.com/office/drawing/2017/decorative" val="1"/>
              </a:ext>
            </a:extLst>
          </p:cNvPr>
          <p:cNvSpPr/>
          <p:nvPr/>
        </p:nvSpPr>
        <p:spPr>
          <a:xfrm>
            <a:off x="16927323" y="3833987"/>
            <a:ext cx="0" cy="787400"/>
          </a:xfrm>
          <a:custGeom>
            <a:avLst/>
            <a:gdLst/>
            <a:ahLst/>
            <a:cxnLst/>
            <a:rect l="l" t="t" r="r" b="b"/>
            <a:pathLst>
              <a:path h="787400">
                <a:moveTo>
                  <a:pt x="0" y="0"/>
                </a:moveTo>
                <a:lnTo>
                  <a:pt x="0" y="787399"/>
                </a:lnTo>
              </a:path>
            </a:pathLst>
          </a:custGeom>
          <a:ln w="37868">
            <a:solidFill>
              <a:srgbClr val="FFF9E7"/>
            </a:solidFill>
          </a:ln>
        </p:spPr>
        <p:txBody>
          <a:bodyPr wrap="square" lIns="0" tIns="0" rIns="0" bIns="0" rtlCol="0"/>
          <a:lstStyle/>
          <a:p>
            <a:endParaRPr/>
          </a:p>
        </p:txBody>
      </p:sp>
      <p:sp>
        <p:nvSpPr>
          <p:cNvPr id="63" name="object 63">
            <a:extLst>
              <a:ext uri="{C183D7F6-B498-43B3-948B-1728B52AA6E4}">
                <adec:decorative xmlns:adec="http://schemas.microsoft.com/office/drawing/2017/decorative" val="1"/>
              </a:ext>
            </a:extLst>
          </p:cNvPr>
          <p:cNvSpPr/>
          <p:nvPr/>
        </p:nvSpPr>
        <p:spPr>
          <a:xfrm>
            <a:off x="10395087" y="46594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64" name="object 64">
            <a:extLst>
              <a:ext uri="{C183D7F6-B498-43B3-948B-1728B52AA6E4}">
                <adec:decorative xmlns:adec="http://schemas.microsoft.com/office/drawing/2017/decorative" val="1"/>
              </a:ext>
            </a:extLst>
          </p:cNvPr>
          <p:cNvSpPr/>
          <p:nvPr/>
        </p:nvSpPr>
        <p:spPr>
          <a:xfrm>
            <a:off x="11211616" y="46594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65" name="object 65">
            <a:extLst>
              <a:ext uri="{C183D7F6-B498-43B3-948B-1728B52AA6E4}">
                <adec:decorative xmlns:adec="http://schemas.microsoft.com/office/drawing/2017/decorative" val="1"/>
              </a:ext>
            </a:extLst>
          </p:cNvPr>
          <p:cNvSpPr/>
          <p:nvPr/>
        </p:nvSpPr>
        <p:spPr>
          <a:xfrm>
            <a:off x="12028144" y="46594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66" name="object 66">
            <a:extLst>
              <a:ext uri="{C183D7F6-B498-43B3-948B-1728B52AA6E4}">
                <adec:decorative xmlns:adec="http://schemas.microsoft.com/office/drawing/2017/decorative" val="1"/>
              </a:ext>
            </a:extLst>
          </p:cNvPr>
          <p:cNvSpPr/>
          <p:nvPr/>
        </p:nvSpPr>
        <p:spPr>
          <a:xfrm>
            <a:off x="12844671" y="46594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67" name="object 67">
            <a:extLst>
              <a:ext uri="{C183D7F6-B498-43B3-948B-1728B52AA6E4}">
                <adec:decorative xmlns:adec="http://schemas.microsoft.com/office/drawing/2017/decorative" val="1"/>
              </a:ext>
            </a:extLst>
          </p:cNvPr>
          <p:cNvSpPr/>
          <p:nvPr/>
        </p:nvSpPr>
        <p:spPr>
          <a:xfrm>
            <a:off x="13661212" y="46594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68" name="object 68">
            <a:extLst>
              <a:ext uri="{C183D7F6-B498-43B3-948B-1728B52AA6E4}">
                <adec:decorative xmlns:adec="http://schemas.microsoft.com/office/drawing/2017/decorative" val="1"/>
              </a:ext>
            </a:extLst>
          </p:cNvPr>
          <p:cNvSpPr/>
          <p:nvPr/>
        </p:nvSpPr>
        <p:spPr>
          <a:xfrm>
            <a:off x="14477728" y="46594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69" name="object 69">
            <a:extLst>
              <a:ext uri="{C183D7F6-B498-43B3-948B-1728B52AA6E4}">
                <adec:decorative xmlns:adec="http://schemas.microsoft.com/office/drawing/2017/decorative" val="1"/>
              </a:ext>
            </a:extLst>
          </p:cNvPr>
          <p:cNvSpPr/>
          <p:nvPr/>
        </p:nvSpPr>
        <p:spPr>
          <a:xfrm>
            <a:off x="15294268" y="46594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70" name="object 70">
            <a:extLst>
              <a:ext uri="{C183D7F6-B498-43B3-948B-1728B52AA6E4}">
                <adec:decorative xmlns:adec="http://schemas.microsoft.com/office/drawing/2017/decorative" val="1"/>
              </a:ext>
            </a:extLst>
          </p:cNvPr>
          <p:cNvSpPr/>
          <p:nvPr/>
        </p:nvSpPr>
        <p:spPr>
          <a:xfrm>
            <a:off x="16110808" y="46594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71" name="object 71">
            <a:extLst>
              <a:ext uri="{C183D7F6-B498-43B3-948B-1728B52AA6E4}">
                <adec:decorative xmlns:adec="http://schemas.microsoft.com/office/drawing/2017/decorative" val="1"/>
              </a:ext>
            </a:extLst>
          </p:cNvPr>
          <p:cNvSpPr/>
          <p:nvPr/>
        </p:nvSpPr>
        <p:spPr>
          <a:xfrm>
            <a:off x="16927323" y="46594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72" name="object 72">
            <a:extLst>
              <a:ext uri="{C183D7F6-B498-43B3-948B-1728B52AA6E4}">
                <adec:decorative xmlns:adec="http://schemas.microsoft.com/office/drawing/2017/decorative" val="1"/>
              </a:ext>
            </a:extLst>
          </p:cNvPr>
          <p:cNvSpPr/>
          <p:nvPr/>
        </p:nvSpPr>
        <p:spPr>
          <a:xfrm>
            <a:off x="10395087" y="54722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73" name="object 73">
            <a:extLst>
              <a:ext uri="{C183D7F6-B498-43B3-948B-1728B52AA6E4}">
                <adec:decorative xmlns:adec="http://schemas.microsoft.com/office/drawing/2017/decorative" val="1"/>
              </a:ext>
            </a:extLst>
          </p:cNvPr>
          <p:cNvSpPr/>
          <p:nvPr/>
        </p:nvSpPr>
        <p:spPr>
          <a:xfrm>
            <a:off x="11211616" y="54722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74" name="object 74">
            <a:extLst>
              <a:ext uri="{C183D7F6-B498-43B3-948B-1728B52AA6E4}">
                <adec:decorative xmlns:adec="http://schemas.microsoft.com/office/drawing/2017/decorative" val="1"/>
              </a:ext>
            </a:extLst>
          </p:cNvPr>
          <p:cNvSpPr/>
          <p:nvPr/>
        </p:nvSpPr>
        <p:spPr>
          <a:xfrm>
            <a:off x="12028144" y="54722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75" name="object 75">
            <a:extLst>
              <a:ext uri="{C183D7F6-B498-43B3-948B-1728B52AA6E4}">
                <adec:decorative xmlns:adec="http://schemas.microsoft.com/office/drawing/2017/decorative" val="1"/>
              </a:ext>
            </a:extLst>
          </p:cNvPr>
          <p:cNvSpPr/>
          <p:nvPr/>
        </p:nvSpPr>
        <p:spPr>
          <a:xfrm>
            <a:off x="12844671" y="54722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76" name="object 76">
            <a:extLst>
              <a:ext uri="{C183D7F6-B498-43B3-948B-1728B52AA6E4}">
                <adec:decorative xmlns:adec="http://schemas.microsoft.com/office/drawing/2017/decorative" val="1"/>
              </a:ext>
            </a:extLst>
          </p:cNvPr>
          <p:cNvSpPr/>
          <p:nvPr/>
        </p:nvSpPr>
        <p:spPr>
          <a:xfrm>
            <a:off x="13661212" y="54722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77" name="object 77">
            <a:extLst>
              <a:ext uri="{C183D7F6-B498-43B3-948B-1728B52AA6E4}">
                <adec:decorative xmlns:adec="http://schemas.microsoft.com/office/drawing/2017/decorative" val="1"/>
              </a:ext>
            </a:extLst>
          </p:cNvPr>
          <p:cNvSpPr/>
          <p:nvPr/>
        </p:nvSpPr>
        <p:spPr>
          <a:xfrm>
            <a:off x="14477728" y="54722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78" name="object 78">
            <a:extLst>
              <a:ext uri="{C183D7F6-B498-43B3-948B-1728B52AA6E4}">
                <adec:decorative xmlns:adec="http://schemas.microsoft.com/office/drawing/2017/decorative" val="1"/>
              </a:ext>
            </a:extLst>
          </p:cNvPr>
          <p:cNvSpPr/>
          <p:nvPr/>
        </p:nvSpPr>
        <p:spPr>
          <a:xfrm>
            <a:off x="15294268" y="54722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79" name="object 79">
            <a:extLst>
              <a:ext uri="{C183D7F6-B498-43B3-948B-1728B52AA6E4}">
                <adec:decorative xmlns:adec="http://schemas.microsoft.com/office/drawing/2017/decorative" val="1"/>
              </a:ext>
            </a:extLst>
          </p:cNvPr>
          <p:cNvSpPr/>
          <p:nvPr/>
        </p:nvSpPr>
        <p:spPr>
          <a:xfrm>
            <a:off x="16110808" y="54722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80" name="object 80">
            <a:extLst>
              <a:ext uri="{C183D7F6-B498-43B3-948B-1728B52AA6E4}">
                <adec:decorative xmlns:adec="http://schemas.microsoft.com/office/drawing/2017/decorative" val="1"/>
              </a:ext>
            </a:extLst>
          </p:cNvPr>
          <p:cNvSpPr/>
          <p:nvPr/>
        </p:nvSpPr>
        <p:spPr>
          <a:xfrm>
            <a:off x="16927323" y="54722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81" name="object 81">
            <a:extLst>
              <a:ext uri="{C183D7F6-B498-43B3-948B-1728B52AA6E4}">
                <adec:decorative xmlns:adec="http://schemas.microsoft.com/office/drawing/2017/decorative" val="1"/>
              </a:ext>
            </a:extLst>
          </p:cNvPr>
          <p:cNvSpPr/>
          <p:nvPr/>
        </p:nvSpPr>
        <p:spPr>
          <a:xfrm>
            <a:off x="10395087" y="62850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82" name="object 82">
            <a:extLst>
              <a:ext uri="{C183D7F6-B498-43B3-948B-1728B52AA6E4}">
                <adec:decorative xmlns:adec="http://schemas.microsoft.com/office/drawing/2017/decorative" val="1"/>
              </a:ext>
            </a:extLst>
          </p:cNvPr>
          <p:cNvSpPr/>
          <p:nvPr/>
        </p:nvSpPr>
        <p:spPr>
          <a:xfrm>
            <a:off x="11211616" y="62850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83" name="object 83">
            <a:extLst>
              <a:ext uri="{C183D7F6-B498-43B3-948B-1728B52AA6E4}">
                <adec:decorative xmlns:adec="http://schemas.microsoft.com/office/drawing/2017/decorative" val="1"/>
              </a:ext>
            </a:extLst>
          </p:cNvPr>
          <p:cNvSpPr/>
          <p:nvPr/>
        </p:nvSpPr>
        <p:spPr>
          <a:xfrm>
            <a:off x="12028144" y="62850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84" name="object 84">
            <a:extLst>
              <a:ext uri="{C183D7F6-B498-43B3-948B-1728B52AA6E4}">
                <adec:decorative xmlns:adec="http://schemas.microsoft.com/office/drawing/2017/decorative" val="1"/>
              </a:ext>
            </a:extLst>
          </p:cNvPr>
          <p:cNvSpPr/>
          <p:nvPr/>
        </p:nvSpPr>
        <p:spPr>
          <a:xfrm>
            <a:off x="12844671" y="62850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85" name="object 85">
            <a:extLst>
              <a:ext uri="{C183D7F6-B498-43B3-948B-1728B52AA6E4}">
                <adec:decorative xmlns:adec="http://schemas.microsoft.com/office/drawing/2017/decorative" val="1"/>
              </a:ext>
            </a:extLst>
          </p:cNvPr>
          <p:cNvSpPr/>
          <p:nvPr/>
        </p:nvSpPr>
        <p:spPr>
          <a:xfrm>
            <a:off x="13661212" y="62850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86" name="object 86">
            <a:extLst>
              <a:ext uri="{C183D7F6-B498-43B3-948B-1728B52AA6E4}">
                <adec:decorative xmlns:adec="http://schemas.microsoft.com/office/drawing/2017/decorative" val="1"/>
              </a:ext>
            </a:extLst>
          </p:cNvPr>
          <p:cNvSpPr/>
          <p:nvPr/>
        </p:nvSpPr>
        <p:spPr>
          <a:xfrm>
            <a:off x="14477728" y="62850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87" name="object 87">
            <a:extLst>
              <a:ext uri="{C183D7F6-B498-43B3-948B-1728B52AA6E4}">
                <adec:decorative xmlns:adec="http://schemas.microsoft.com/office/drawing/2017/decorative" val="1"/>
              </a:ext>
            </a:extLst>
          </p:cNvPr>
          <p:cNvSpPr/>
          <p:nvPr/>
        </p:nvSpPr>
        <p:spPr>
          <a:xfrm>
            <a:off x="15294268" y="62850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88" name="object 88">
            <a:extLst>
              <a:ext uri="{C183D7F6-B498-43B3-948B-1728B52AA6E4}">
                <adec:decorative xmlns:adec="http://schemas.microsoft.com/office/drawing/2017/decorative" val="1"/>
              </a:ext>
            </a:extLst>
          </p:cNvPr>
          <p:cNvSpPr/>
          <p:nvPr/>
        </p:nvSpPr>
        <p:spPr>
          <a:xfrm>
            <a:off x="16110808" y="62850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89" name="object 89">
            <a:extLst>
              <a:ext uri="{C183D7F6-B498-43B3-948B-1728B52AA6E4}">
                <adec:decorative xmlns:adec="http://schemas.microsoft.com/office/drawing/2017/decorative" val="1"/>
              </a:ext>
            </a:extLst>
          </p:cNvPr>
          <p:cNvSpPr/>
          <p:nvPr/>
        </p:nvSpPr>
        <p:spPr>
          <a:xfrm>
            <a:off x="16927323" y="62850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90" name="object 90">
            <a:extLst>
              <a:ext uri="{C183D7F6-B498-43B3-948B-1728B52AA6E4}">
                <adec:decorative xmlns:adec="http://schemas.microsoft.com/office/drawing/2017/decorative" val="1"/>
              </a:ext>
            </a:extLst>
          </p:cNvPr>
          <p:cNvSpPr/>
          <p:nvPr/>
        </p:nvSpPr>
        <p:spPr>
          <a:xfrm>
            <a:off x="10395087" y="7097887"/>
            <a:ext cx="0" cy="787400"/>
          </a:xfrm>
          <a:custGeom>
            <a:avLst/>
            <a:gdLst/>
            <a:ahLst/>
            <a:cxnLst/>
            <a:rect l="l" t="t" r="r" b="b"/>
            <a:pathLst>
              <a:path h="787400">
                <a:moveTo>
                  <a:pt x="0" y="0"/>
                </a:moveTo>
                <a:lnTo>
                  <a:pt x="0" y="787399"/>
                </a:lnTo>
              </a:path>
            </a:pathLst>
          </a:custGeom>
          <a:ln w="37868">
            <a:solidFill>
              <a:srgbClr val="FFF9E7"/>
            </a:solidFill>
          </a:ln>
        </p:spPr>
        <p:txBody>
          <a:bodyPr wrap="square" lIns="0" tIns="0" rIns="0" bIns="0" rtlCol="0"/>
          <a:lstStyle/>
          <a:p>
            <a:endParaRPr/>
          </a:p>
        </p:txBody>
      </p:sp>
      <p:sp>
        <p:nvSpPr>
          <p:cNvPr id="91" name="object 91">
            <a:extLst>
              <a:ext uri="{C183D7F6-B498-43B3-948B-1728B52AA6E4}">
                <adec:decorative xmlns:adec="http://schemas.microsoft.com/office/drawing/2017/decorative" val="1"/>
              </a:ext>
            </a:extLst>
          </p:cNvPr>
          <p:cNvSpPr/>
          <p:nvPr/>
        </p:nvSpPr>
        <p:spPr>
          <a:xfrm>
            <a:off x="11211616" y="7097887"/>
            <a:ext cx="0" cy="787400"/>
          </a:xfrm>
          <a:custGeom>
            <a:avLst/>
            <a:gdLst/>
            <a:ahLst/>
            <a:cxnLst/>
            <a:rect l="l" t="t" r="r" b="b"/>
            <a:pathLst>
              <a:path h="787400">
                <a:moveTo>
                  <a:pt x="0" y="0"/>
                </a:moveTo>
                <a:lnTo>
                  <a:pt x="0" y="787399"/>
                </a:lnTo>
              </a:path>
            </a:pathLst>
          </a:custGeom>
          <a:ln w="37868">
            <a:solidFill>
              <a:srgbClr val="FFF9E7"/>
            </a:solidFill>
          </a:ln>
        </p:spPr>
        <p:txBody>
          <a:bodyPr wrap="square" lIns="0" tIns="0" rIns="0" bIns="0" rtlCol="0"/>
          <a:lstStyle/>
          <a:p>
            <a:endParaRPr/>
          </a:p>
        </p:txBody>
      </p:sp>
      <p:sp>
        <p:nvSpPr>
          <p:cNvPr id="92" name="object 92">
            <a:extLst>
              <a:ext uri="{C183D7F6-B498-43B3-948B-1728B52AA6E4}">
                <adec:decorative xmlns:adec="http://schemas.microsoft.com/office/drawing/2017/decorative" val="1"/>
              </a:ext>
            </a:extLst>
          </p:cNvPr>
          <p:cNvSpPr/>
          <p:nvPr/>
        </p:nvSpPr>
        <p:spPr>
          <a:xfrm>
            <a:off x="12028144" y="7097887"/>
            <a:ext cx="0" cy="787400"/>
          </a:xfrm>
          <a:custGeom>
            <a:avLst/>
            <a:gdLst/>
            <a:ahLst/>
            <a:cxnLst/>
            <a:rect l="l" t="t" r="r" b="b"/>
            <a:pathLst>
              <a:path h="787400">
                <a:moveTo>
                  <a:pt x="0" y="0"/>
                </a:moveTo>
                <a:lnTo>
                  <a:pt x="0" y="787399"/>
                </a:lnTo>
              </a:path>
            </a:pathLst>
          </a:custGeom>
          <a:ln w="37868">
            <a:solidFill>
              <a:srgbClr val="FFF9E7"/>
            </a:solidFill>
          </a:ln>
        </p:spPr>
        <p:txBody>
          <a:bodyPr wrap="square" lIns="0" tIns="0" rIns="0" bIns="0" rtlCol="0"/>
          <a:lstStyle/>
          <a:p>
            <a:endParaRPr/>
          </a:p>
        </p:txBody>
      </p:sp>
      <p:sp>
        <p:nvSpPr>
          <p:cNvPr id="93" name="object 93">
            <a:extLst>
              <a:ext uri="{C183D7F6-B498-43B3-948B-1728B52AA6E4}">
                <adec:decorative xmlns:adec="http://schemas.microsoft.com/office/drawing/2017/decorative" val="1"/>
              </a:ext>
            </a:extLst>
          </p:cNvPr>
          <p:cNvSpPr/>
          <p:nvPr/>
        </p:nvSpPr>
        <p:spPr>
          <a:xfrm>
            <a:off x="12844671" y="7097887"/>
            <a:ext cx="0" cy="787400"/>
          </a:xfrm>
          <a:custGeom>
            <a:avLst/>
            <a:gdLst/>
            <a:ahLst/>
            <a:cxnLst/>
            <a:rect l="l" t="t" r="r" b="b"/>
            <a:pathLst>
              <a:path h="787400">
                <a:moveTo>
                  <a:pt x="0" y="0"/>
                </a:moveTo>
                <a:lnTo>
                  <a:pt x="0" y="787399"/>
                </a:lnTo>
              </a:path>
            </a:pathLst>
          </a:custGeom>
          <a:ln w="37868">
            <a:solidFill>
              <a:srgbClr val="FFF9E7"/>
            </a:solidFill>
          </a:ln>
        </p:spPr>
        <p:txBody>
          <a:bodyPr wrap="square" lIns="0" tIns="0" rIns="0" bIns="0" rtlCol="0"/>
          <a:lstStyle/>
          <a:p>
            <a:endParaRPr/>
          </a:p>
        </p:txBody>
      </p:sp>
      <p:sp>
        <p:nvSpPr>
          <p:cNvPr id="94" name="object 94">
            <a:extLst>
              <a:ext uri="{C183D7F6-B498-43B3-948B-1728B52AA6E4}">
                <adec:decorative xmlns:adec="http://schemas.microsoft.com/office/drawing/2017/decorative" val="1"/>
              </a:ext>
            </a:extLst>
          </p:cNvPr>
          <p:cNvSpPr/>
          <p:nvPr/>
        </p:nvSpPr>
        <p:spPr>
          <a:xfrm>
            <a:off x="13661212" y="7097887"/>
            <a:ext cx="0" cy="787400"/>
          </a:xfrm>
          <a:custGeom>
            <a:avLst/>
            <a:gdLst/>
            <a:ahLst/>
            <a:cxnLst/>
            <a:rect l="l" t="t" r="r" b="b"/>
            <a:pathLst>
              <a:path h="787400">
                <a:moveTo>
                  <a:pt x="0" y="0"/>
                </a:moveTo>
                <a:lnTo>
                  <a:pt x="0" y="787399"/>
                </a:lnTo>
              </a:path>
            </a:pathLst>
          </a:custGeom>
          <a:ln w="37868">
            <a:solidFill>
              <a:srgbClr val="FFF9E7"/>
            </a:solidFill>
          </a:ln>
        </p:spPr>
        <p:txBody>
          <a:bodyPr wrap="square" lIns="0" tIns="0" rIns="0" bIns="0" rtlCol="0"/>
          <a:lstStyle/>
          <a:p>
            <a:endParaRPr/>
          </a:p>
        </p:txBody>
      </p:sp>
      <p:sp>
        <p:nvSpPr>
          <p:cNvPr id="95" name="object 95">
            <a:extLst>
              <a:ext uri="{C183D7F6-B498-43B3-948B-1728B52AA6E4}">
                <adec:decorative xmlns:adec="http://schemas.microsoft.com/office/drawing/2017/decorative" val="1"/>
              </a:ext>
            </a:extLst>
          </p:cNvPr>
          <p:cNvSpPr/>
          <p:nvPr/>
        </p:nvSpPr>
        <p:spPr>
          <a:xfrm>
            <a:off x="14477728" y="7097887"/>
            <a:ext cx="0" cy="787400"/>
          </a:xfrm>
          <a:custGeom>
            <a:avLst/>
            <a:gdLst/>
            <a:ahLst/>
            <a:cxnLst/>
            <a:rect l="l" t="t" r="r" b="b"/>
            <a:pathLst>
              <a:path h="787400">
                <a:moveTo>
                  <a:pt x="0" y="0"/>
                </a:moveTo>
                <a:lnTo>
                  <a:pt x="0" y="787399"/>
                </a:lnTo>
              </a:path>
            </a:pathLst>
          </a:custGeom>
          <a:ln w="37868">
            <a:solidFill>
              <a:srgbClr val="FFF9E7"/>
            </a:solidFill>
          </a:ln>
        </p:spPr>
        <p:txBody>
          <a:bodyPr wrap="square" lIns="0" tIns="0" rIns="0" bIns="0" rtlCol="0"/>
          <a:lstStyle/>
          <a:p>
            <a:endParaRPr/>
          </a:p>
        </p:txBody>
      </p:sp>
      <p:sp>
        <p:nvSpPr>
          <p:cNvPr id="96" name="object 96">
            <a:extLst>
              <a:ext uri="{C183D7F6-B498-43B3-948B-1728B52AA6E4}">
                <adec:decorative xmlns:adec="http://schemas.microsoft.com/office/drawing/2017/decorative" val="1"/>
              </a:ext>
            </a:extLst>
          </p:cNvPr>
          <p:cNvSpPr/>
          <p:nvPr/>
        </p:nvSpPr>
        <p:spPr>
          <a:xfrm>
            <a:off x="15294268" y="7097887"/>
            <a:ext cx="0" cy="787400"/>
          </a:xfrm>
          <a:custGeom>
            <a:avLst/>
            <a:gdLst/>
            <a:ahLst/>
            <a:cxnLst/>
            <a:rect l="l" t="t" r="r" b="b"/>
            <a:pathLst>
              <a:path h="787400">
                <a:moveTo>
                  <a:pt x="0" y="0"/>
                </a:moveTo>
                <a:lnTo>
                  <a:pt x="0" y="787399"/>
                </a:lnTo>
              </a:path>
            </a:pathLst>
          </a:custGeom>
          <a:ln w="37868">
            <a:solidFill>
              <a:srgbClr val="FFF9E7"/>
            </a:solidFill>
          </a:ln>
        </p:spPr>
        <p:txBody>
          <a:bodyPr wrap="square" lIns="0" tIns="0" rIns="0" bIns="0" rtlCol="0"/>
          <a:lstStyle/>
          <a:p>
            <a:endParaRPr/>
          </a:p>
        </p:txBody>
      </p:sp>
      <p:sp>
        <p:nvSpPr>
          <p:cNvPr id="97" name="object 97">
            <a:extLst>
              <a:ext uri="{C183D7F6-B498-43B3-948B-1728B52AA6E4}">
                <adec:decorative xmlns:adec="http://schemas.microsoft.com/office/drawing/2017/decorative" val="1"/>
              </a:ext>
            </a:extLst>
          </p:cNvPr>
          <p:cNvSpPr/>
          <p:nvPr/>
        </p:nvSpPr>
        <p:spPr>
          <a:xfrm>
            <a:off x="16110808" y="7097887"/>
            <a:ext cx="0" cy="787400"/>
          </a:xfrm>
          <a:custGeom>
            <a:avLst/>
            <a:gdLst/>
            <a:ahLst/>
            <a:cxnLst/>
            <a:rect l="l" t="t" r="r" b="b"/>
            <a:pathLst>
              <a:path h="787400">
                <a:moveTo>
                  <a:pt x="0" y="0"/>
                </a:moveTo>
                <a:lnTo>
                  <a:pt x="0" y="787399"/>
                </a:lnTo>
              </a:path>
            </a:pathLst>
          </a:custGeom>
          <a:ln w="37868">
            <a:solidFill>
              <a:srgbClr val="FFF9E7"/>
            </a:solidFill>
          </a:ln>
        </p:spPr>
        <p:txBody>
          <a:bodyPr wrap="square" lIns="0" tIns="0" rIns="0" bIns="0" rtlCol="0"/>
          <a:lstStyle/>
          <a:p>
            <a:endParaRPr/>
          </a:p>
        </p:txBody>
      </p:sp>
      <p:sp>
        <p:nvSpPr>
          <p:cNvPr id="98" name="object 98">
            <a:extLst>
              <a:ext uri="{C183D7F6-B498-43B3-948B-1728B52AA6E4}">
                <adec:decorative xmlns:adec="http://schemas.microsoft.com/office/drawing/2017/decorative" val="1"/>
              </a:ext>
            </a:extLst>
          </p:cNvPr>
          <p:cNvSpPr/>
          <p:nvPr/>
        </p:nvSpPr>
        <p:spPr>
          <a:xfrm>
            <a:off x="16927323" y="7097887"/>
            <a:ext cx="0" cy="787400"/>
          </a:xfrm>
          <a:custGeom>
            <a:avLst/>
            <a:gdLst/>
            <a:ahLst/>
            <a:cxnLst/>
            <a:rect l="l" t="t" r="r" b="b"/>
            <a:pathLst>
              <a:path h="787400">
                <a:moveTo>
                  <a:pt x="0" y="0"/>
                </a:moveTo>
                <a:lnTo>
                  <a:pt x="0" y="787399"/>
                </a:lnTo>
              </a:path>
            </a:pathLst>
          </a:custGeom>
          <a:ln w="37868">
            <a:solidFill>
              <a:srgbClr val="FFF9E7"/>
            </a:solidFill>
          </a:ln>
        </p:spPr>
        <p:txBody>
          <a:bodyPr wrap="square" lIns="0" tIns="0" rIns="0" bIns="0" rtlCol="0"/>
          <a:lstStyle/>
          <a:p>
            <a:endParaRPr/>
          </a:p>
        </p:txBody>
      </p:sp>
      <p:sp>
        <p:nvSpPr>
          <p:cNvPr id="99" name="object 99">
            <a:extLst>
              <a:ext uri="{C183D7F6-B498-43B3-948B-1728B52AA6E4}">
                <adec:decorative xmlns:adec="http://schemas.microsoft.com/office/drawing/2017/decorative" val="1"/>
              </a:ext>
            </a:extLst>
          </p:cNvPr>
          <p:cNvSpPr/>
          <p:nvPr/>
        </p:nvSpPr>
        <p:spPr>
          <a:xfrm>
            <a:off x="10395087" y="79233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100" name="object 100">
            <a:extLst>
              <a:ext uri="{C183D7F6-B498-43B3-948B-1728B52AA6E4}">
                <adec:decorative xmlns:adec="http://schemas.microsoft.com/office/drawing/2017/decorative" val="1"/>
              </a:ext>
            </a:extLst>
          </p:cNvPr>
          <p:cNvSpPr/>
          <p:nvPr/>
        </p:nvSpPr>
        <p:spPr>
          <a:xfrm>
            <a:off x="11211616" y="79233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101" name="object 101">
            <a:extLst>
              <a:ext uri="{C183D7F6-B498-43B3-948B-1728B52AA6E4}">
                <adec:decorative xmlns:adec="http://schemas.microsoft.com/office/drawing/2017/decorative" val="1"/>
              </a:ext>
            </a:extLst>
          </p:cNvPr>
          <p:cNvSpPr/>
          <p:nvPr/>
        </p:nvSpPr>
        <p:spPr>
          <a:xfrm>
            <a:off x="12028144" y="79233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102" name="object 102">
            <a:extLst>
              <a:ext uri="{C183D7F6-B498-43B3-948B-1728B52AA6E4}">
                <adec:decorative xmlns:adec="http://schemas.microsoft.com/office/drawing/2017/decorative" val="1"/>
              </a:ext>
            </a:extLst>
          </p:cNvPr>
          <p:cNvSpPr/>
          <p:nvPr/>
        </p:nvSpPr>
        <p:spPr>
          <a:xfrm>
            <a:off x="12844671" y="79233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103" name="object 103">
            <a:extLst>
              <a:ext uri="{C183D7F6-B498-43B3-948B-1728B52AA6E4}">
                <adec:decorative xmlns:adec="http://schemas.microsoft.com/office/drawing/2017/decorative" val="1"/>
              </a:ext>
            </a:extLst>
          </p:cNvPr>
          <p:cNvSpPr/>
          <p:nvPr/>
        </p:nvSpPr>
        <p:spPr>
          <a:xfrm>
            <a:off x="13661212" y="79233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104" name="object 104">
            <a:extLst>
              <a:ext uri="{C183D7F6-B498-43B3-948B-1728B52AA6E4}">
                <adec:decorative xmlns:adec="http://schemas.microsoft.com/office/drawing/2017/decorative" val="1"/>
              </a:ext>
            </a:extLst>
          </p:cNvPr>
          <p:cNvSpPr/>
          <p:nvPr/>
        </p:nvSpPr>
        <p:spPr>
          <a:xfrm>
            <a:off x="14477728" y="79233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105" name="object 105">
            <a:extLst>
              <a:ext uri="{C183D7F6-B498-43B3-948B-1728B52AA6E4}">
                <adec:decorative xmlns:adec="http://schemas.microsoft.com/office/drawing/2017/decorative" val="1"/>
              </a:ext>
            </a:extLst>
          </p:cNvPr>
          <p:cNvSpPr/>
          <p:nvPr/>
        </p:nvSpPr>
        <p:spPr>
          <a:xfrm>
            <a:off x="15294268" y="79233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106" name="object 106">
            <a:extLst>
              <a:ext uri="{C183D7F6-B498-43B3-948B-1728B52AA6E4}">
                <adec:decorative xmlns:adec="http://schemas.microsoft.com/office/drawing/2017/decorative" val="1"/>
              </a:ext>
            </a:extLst>
          </p:cNvPr>
          <p:cNvSpPr/>
          <p:nvPr/>
        </p:nvSpPr>
        <p:spPr>
          <a:xfrm>
            <a:off x="16110808" y="79233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107" name="object 107">
            <a:extLst>
              <a:ext uri="{C183D7F6-B498-43B3-948B-1728B52AA6E4}">
                <adec:decorative xmlns:adec="http://schemas.microsoft.com/office/drawing/2017/decorative" val="1"/>
              </a:ext>
            </a:extLst>
          </p:cNvPr>
          <p:cNvSpPr/>
          <p:nvPr/>
        </p:nvSpPr>
        <p:spPr>
          <a:xfrm>
            <a:off x="16927323" y="79233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108" name="object 108">
            <a:extLst>
              <a:ext uri="{C183D7F6-B498-43B3-948B-1728B52AA6E4}">
                <adec:decorative xmlns:adec="http://schemas.microsoft.com/office/drawing/2017/decorative" val="1"/>
              </a:ext>
            </a:extLst>
          </p:cNvPr>
          <p:cNvSpPr/>
          <p:nvPr/>
        </p:nvSpPr>
        <p:spPr>
          <a:xfrm>
            <a:off x="10395087" y="87361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109" name="object 109">
            <a:extLst>
              <a:ext uri="{C183D7F6-B498-43B3-948B-1728B52AA6E4}">
                <adec:decorative xmlns:adec="http://schemas.microsoft.com/office/drawing/2017/decorative" val="1"/>
              </a:ext>
            </a:extLst>
          </p:cNvPr>
          <p:cNvSpPr/>
          <p:nvPr/>
        </p:nvSpPr>
        <p:spPr>
          <a:xfrm>
            <a:off x="11211616" y="87361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110" name="object 110">
            <a:extLst>
              <a:ext uri="{C183D7F6-B498-43B3-948B-1728B52AA6E4}">
                <adec:decorative xmlns:adec="http://schemas.microsoft.com/office/drawing/2017/decorative" val="1"/>
              </a:ext>
            </a:extLst>
          </p:cNvPr>
          <p:cNvSpPr/>
          <p:nvPr/>
        </p:nvSpPr>
        <p:spPr>
          <a:xfrm>
            <a:off x="12028144" y="87361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111" name="object 111">
            <a:extLst>
              <a:ext uri="{C183D7F6-B498-43B3-948B-1728B52AA6E4}">
                <adec:decorative xmlns:adec="http://schemas.microsoft.com/office/drawing/2017/decorative" val="1"/>
              </a:ext>
            </a:extLst>
          </p:cNvPr>
          <p:cNvSpPr/>
          <p:nvPr/>
        </p:nvSpPr>
        <p:spPr>
          <a:xfrm>
            <a:off x="12844671" y="87361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112" name="object 112">
            <a:extLst>
              <a:ext uri="{C183D7F6-B498-43B3-948B-1728B52AA6E4}">
                <adec:decorative xmlns:adec="http://schemas.microsoft.com/office/drawing/2017/decorative" val="1"/>
              </a:ext>
            </a:extLst>
          </p:cNvPr>
          <p:cNvSpPr/>
          <p:nvPr/>
        </p:nvSpPr>
        <p:spPr>
          <a:xfrm>
            <a:off x="13661212" y="87361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113" name="object 113">
            <a:extLst>
              <a:ext uri="{C183D7F6-B498-43B3-948B-1728B52AA6E4}">
                <adec:decorative xmlns:adec="http://schemas.microsoft.com/office/drawing/2017/decorative" val="1"/>
              </a:ext>
            </a:extLst>
          </p:cNvPr>
          <p:cNvSpPr/>
          <p:nvPr/>
        </p:nvSpPr>
        <p:spPr>
          <a:xfrm>
            <a:off x="14477728" y="87361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114" name="object 114">
            <a:extLst>
              <a:ext uri="{C183D7F6-B498-43B3-948B-1728B52AA6E4}">
                <adec:decorative xmlns:adec="http://schemas.microsoft.com/office/drawing/2017/decorative" val="1"/>
              </a:ext>
            </a:extLst>
          </p:cNvPr>
          <p:cNvSpPr/>
          <p:nvPr/>
        </p:nvSpPr>
        <p:spPr>
          <a:xfrm>
            <a:off x="15294268" y="87361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115" name="object 115">
            <a:extLst>
              <a:ext uri="{C183D7F6-B498-43B3-948B-1728B52AA6E4}">
                <adec:decorative xmlns:adec="http://schemas.microsoft.com/office/drawing/2017/decorative" val="1"/>
              </a:ext>
            </a:extLst>
          </p:cNvPr>
          <p:cNvSpPr/>
          <p:nvPr/>
        </p:nvSpPr>
        <p:spPr>
          <a:xfrm>
            <a:off x="16110808" y="87361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116" name="object 116">
            <a:extLst>
              <a:ext uri="{C183D7F6-B498-43B3-948B-1728B52AA6E4}">
                <adec:decorative xmlns:adec="http://schemas.microsoft.com/office/drawing/2017/decorative" val="1"/>
              </a:ext>
            </a:extLst>
          </p:cNvPr>
          <p:cNvSpPr/>
          <p:nvPr/>
        </p:nvSpPr>
        <p:spPr>
          <a:xfrm>
            <a:off x="16927323" y="8736187"/>
            <a:ext cx="0" cy="774700"/>
          </a:xfrm>
          <a:custGeom>
            <a:avLst/>
            <a:gdLst/>
            <a:ahLst/>
            <a:cxnLst/>
            <a:rect l="l" t="t" r="r" b="b"/>
            <a:pathLst>
              <a:path h="774700">
                <a:moveTo>
                  <a:pt x="0" y="0"/>
                </a:moveTo>
                <a:lnTo>
                  <a:pt x="0" y="774699"/>
                </a:lnTo>
              </a:path>
            </a:pathLst>
          </a:custGeom>
          <a:ln w="37868">
            <a:solidFill>
              <a:srgbClr val="FFF9E7"/>
            </a:solidFill>
          </a:ln>
        </p:spPr>
        <p:txBody>
          <a:bodyPr wrap="square" lIns="0" tIns="0" rIns="0" bIns="0" rtlCol="0"/>
          <a:lstStyle/>
          <a:p>
            <a:endParaRPr/>
          </a:p>
        </p:txBody>
      </p:sp>
      <p:sp>
        <p:nvSpPr>
          <p:cNvPr id="117" name="object 117">
            <a:extLst>
              <a:ext uri="{C183D7F6-B498-43B3-948B-1728B52AA6E4}">
                <adec:decorative xmlns:adec="http://schemas.microsoft.com/office/drawing/2017/decorative" val="1"/>
              </a:ext>
            </a:extLst>
          </p:cNvPr>
          <p:cNvSpPr/>
          <p:nvPr/>
        </p:nvSpPr>
        <p:spPr>
          <a:xfrm>
            <a:off x="10395087" y="9548987"/>
            <a:ext cx="0" cy="736600"/>
          </a:xfrm>
          <a:custGeom>
            <a:avLst/>
            <a:gdLst/>
            <a:ahLst/>
            <a:cxnLst/>
            <a:rect l="l" t="t" r="r" b="b"/>
            <a:pathLst>
              <a:path h="736600">
                <a:moveTo>
                  <a:pt x="0" y="0"/>
                </a:moveTo>
                <a:lnTo>
                  <a:pt x="0" y="736599"/>
                </a:lnTo>
              </a:path>
            </a:pathLst>
          </a:custGeom>
          <a:ln w="37868">
            <a:solidFill>
              <a:srgbClr val="FFF9E7"/>
            </a:solidFill>
          </a:ln>
        </p:spPr>
        <p:txBody>
          <a:bodyPr wrap="square" lIns="0" tIns="0" rIns="0" bIns="0" rtlCol="0"/>
          <a:lstStyle/>
          <a:p>
            <a:endParaRPr/>
          </a:p>
        </p:txBody>
      </p:sp>
      <p:sp>
        <p:nvSpPr>
          <p:cNvPr id="118" name="object 118">
            <a:extLst>
              <a:ext uri="{C183D7F6-B498-43B3-948B-1728B52AA6E4}">
                <adec:decorative xmlns:adec="http://schemas.microsoft.com/office/drawing/2017/decorative" val="1"/>
              </a:ext>
            </a:extLst>
          </p:cNvPr>
          <p:cNvSpPr/>
          <p:nvPr/>
        </p:nvSpPr>
        <p:spPr>
          <a:xfrm>
            <a:off x="11211616" y="9548987"/>
            <a:ext cx="0" cy="736600"/>
          </a:xfrm>
          <a:custGeom>
            <a:avLst/>
            <a:gdLst/>
            <a:ahLst/>
            <a:cxnLst/>
            <a:rect l="l" t="t" r="r" b="b"/>
            <a:pathLst>
              <a:path h="736600">
                <a:moveTo>
                  <a:pt x="0" y="0"/>
                </a:moveTo>
                <a:lnTo>
                  <a:pt x="0" y="736599"/>
                </a:lnTo>
              </a:path>
            </a:pathLst>
          </a:custGeom>
          <a:ln w="37868">
            <a:solidFill>
              <a:srgbClr val="FFF9E7"/>
            </a:solidFill>
          </a:ln>
        </p:spPr>
        <p:txBody>
          <a:bodyPr wrap="square" lIns="0" tIns="0" rIns="0" bIns="0" rtlCol="0"/>
          <a:lstStyle/>
          <a:p>
            <a:endParaRPr/>
          </a:p>
        </p:txBody>
      </p:sp>
      <p:sp>
        <p:nvSpPr>
          <p:cNvPr id="119" name="object 119">
            <a:extLst>
              <a:ext uri="{C183D7F6-B498-43B3-948B-1728B52AA6E4}">
                <adec:decorative xmlns:adec="http://schemas.microsoft.com/office/drawing/2017/decorative" val="1"/>
              </a:ext>
            </a:extLst>
          </p:cNvPr>
          <p:cNvSpPr/>
          <p:nvPr/>
        </p:nvSpPr>
        <p:spPr>
          <a:xfrm>
            <a:off x="12028144" y="9548987"/>
            <a:ext cx="0" cy="736600"/>
          </a:xfrm>
          <a:custGeom>
            <a:avLst/>
            <a:gdLst/>
            <a:ahLst/>
            <a:cxnLst/>
            <a:rect l="l" t="t" r="r" b="b"/>
            <a:pathLst>
              <a:path h="736600">
                <a:moveTo>
                  <a:pt x="0" y="0"/>
                </a:moveTo>
                <a:lnTo>
                  <a:pt x="0" y="736599"/>
                </a:lnTo>
              </a:path>
            </a:pathLst>
          </a:custGeom>
          <a:ln w="37868">
            <a:solidFill>
              <a:srgbClr val="FFF9E7"/>
            </a:solidFill>
          </a:ln>
        </p:spPr>
        <p:txBody>
          <a:bodyPr wrap="square" lIns="0" tIns="0" rIns="0" bIns="0" rtlCol="0"/>
          <a:lstStyle/>
          <a:p>
            <a:endParaRPr/>
          </a:p>
        </p:txBody>
      </p:sp>
      <p:sp>
        <p:nvSpPr>
          <p:cNvPr id="120" name="object 120">
            <a:extLst>
              <a:ext uri="{C183D7F6-B498-43B3-948B-1728B52AA6E4}">
                <adec:decorative xmlns:adec="http://schemas.microsoft.com/office/drawing/2017/decorative" val="1"/>
              </a:ext>
            </a:extLst>
          </p:cNvPr>
          <p:cNvSpPr/>
          <p:nvPr/>
        </p:nvSpPr>
        <p:spPr>
          <a:xfrm>
            <a:off x="12844671" y="9548987"/>
            <a:ext cx="0" cy="736600"/>
          </a:xfrm>
          <a:custGeom>
            <a:avLst/>
            <a:gdLst/>
            <a:ahLst/>
            <a:cxnLst/>
            <a:rect l="l" t="t" r="r" b="b"/>
            <a:pathLst>
              <a:path h="736600">
                <a:moveTo>
                  <a:pt x="0" y="0"/>
                </a:moveTo>
                <a:lnTo>
                  <a:pt x="0" y="736599"/>
                </a:lnTo>
              </a:path>
            </a:pathLst>
          </a:custGeom>
          <a:ln w="37868">
            <a:solidFill>
              <a:srgbClr val="FFF9E7"/>
            </a:solidFill>
          </a:ln>
        </p:spPr>
        <p:txBody>
          <a:bodyPr wrap="square" lIns="0" tIns="0" rIns="0" bIns="0" rtlCol="0"/>
          <a:lstStyle/>
          <a:p>
            <a:endParaRPr/>
          </a:p>
        </p:txBody>
      </p:sp>
      <p:sp>
        <p:nvSpPr>
          <p:cNvPr id="121" name="object 121">
            <a:extLst>
              <a:ext uri="{C183D7F6-B498-43B3-948B-1728B52AA6E4}">
                <adec:decorative xmlns:adec="http://schemas.microsoft.com/office/drawing/2017/decorative" val="1"/>
              </a:ext>
            </a:extLst>
          </p:cNvPr>
          <p:cNvSpPr/>
          <p:nvPr/>
        </p:nvSpPr>
        <p:spPr>
          <a:xfrm>
            <a:off x="13661212" y="9548987"/>
            <a:ext cx="0" cy="736600"/>
          </a:xfrm>
          <a:custGeom>
            <a:avLst/>
            <a:gdLst/>
            <a:ahLst/>
            <a:cxnLst/>
            <a:rect l="l" t="t" r="r" b="b"/>
            <a:pathLst>
              <a:path h="736600">
                <a:moveTo>
                  <a:pt x="0" y="0"/>
                </a:moveTo>
                <a:lnTo>
                  <a:pt x="0" y="736599"/>
                </a:lnTo>
              </a:path>
            </a:pathLst>
          </a:custGeom>
          <a:ln w="37868">
            <a:solidFill>
              <a:srgbClr val="FFF9E7"/>
            </a:solidFill>
          </a:ln>
        </p:spPr>
        <p:txBody>
          <a:bodyPr wrap="square" lIns="0" tIns="0" rIns="0" bIns="0" rtlCol="0"/>
          <a:lstStyle/>
          <a:p>
            <a:endParaRPr/>
          </a:p>
        </p:txBody>
      </p:sp>
      <p:sp>
        <p:nvSpPr>
          <p:cNvPr id="122" name="object 122">
            <a:extLst>
              <a:ext uri="{C183D7F6-B498-43B3-948B-1728B52AA6E4}">
                <adec:decorative xmlns:adec="http://schemas.microsoft.com/office/drawing/2017/decorative" val="1"/>
              </a:ext>
            </a:extLst>
          </p:cNvPr>
          <p:cNvSpPr/>
          <p:nvPr/>
        </p:nvSpPr>
        <p:spPr>
          <a:xfrm>
            <a:off x="14477728" y="9548987"/>
            <a:ext cx="0" cy="736600"/>
          </a:xfrm>
          <a:custGeom>
            <a:avLst/>
            <a:gdLst/>
            <a:ahLst/>
            <a:cxnLst/>
            <a:rect l="l" t="t" r="r" b="b"/>
            <a:pathLst>
              <a:path h="736600">
                <a:moveTo>
                  <a:pt x="0" y="0"/>
                </a:moveTo>
                <a:lnTo>
                  <a:pt x="0" y="736599"/>
                </a:lnTo>
              </a:path>
            </a:pathLst>
          </a:custGeom>
          <a:ln w="37868">
            <a:solidFill>
              <a:srgbClr val="FFF9E7"/>
            </a:solidFill>
          </a:ln>
        </p:spPr>
        <p:txBody>
          <a:bodyPr wrap="square" lIns="0" tIns="0" rIns="0" bIns="0" rtlCol="0"/>
          <a:lstStyle/>
          <a:p>
            <a:endParaRPr/>
          </a:p>
        </p:txBody>
      </p:sp>
      <p:sp>
        <p:nvSpPr>
          <p:cNvPr id="123" name="object 123">
            <a:extLst>
              <a:ext uri="{C183D7F6-B498-43B3-948B-1728B52AA6E4}">
                <adec:decorative xmlns:adec="http://schemas.microsoft.com/office/drawing/2017/decorative" val="1"/>
              </a:ext>
            </a:extLst>
          </p:cNvPr>
          <p:cNvSpPr/>
          <p:nvPr/>
        </p:nvSpPr>
        <p:spPr>
          <a:xfrm>
            <a:off x="15294268" y="9548987"/>
            <a:ext cx="0" cy="736600"/>
          </a:xfrm>
          <a:custGeom>
            <a:avLst/>
            <a:gdLst/>
            <a:ahLst/>
            <a:cxnLst/>
            <a:rect l="l" t="t" r="r" b="b"/>
            <a:pathLst>
              <a:path h="736600">
                <a:moveTo>
                  <a:pt x="0" y="0"/>
                </a:moveTo>
                <a:lnTo>
                  <a:pt x="0" y="736599"/>
                </a:lnTo>
              </a:path>
            </a:pathLst>
          </a:custGeom>
          <a:ln w="37868">
            <a:solidFill>
              <a:srgbClr val="FFF9E7"/>
            </a:solidFill>
          </a:ln>
        </p:spPr>
        <p:txBody>
          <a:bodyPr wrap="square" lIns="0" tIns="0" rIns="0" bIns="0" rtlCol="0"/>
          <a:lstStyle/>
          <a:p>
            <a:endParaRPr/>
          </a:p>
        </p:txBody>
      </p:sp>
      <p:sp>
        <p:nvSpPr>
          <p:cNvPr id="124" name="object 124">
            <a:extLst>
              <a:ext uri="{C183D7F6-B498-43B3-948B-1728B52AA6E4}">
                <adec:decorative xmlns:adec="http://schemas.microsoft.com/office/drawing/2017/decorative" val="1"/>
              </a:ext>
            </a:extLst>
          </p:cNvPr>
          <p:cNvSpPr/>
          <p:nvPr/>
        </p:nvSpPr>
        <p:spPr>
          <a:xfrm>
            <a:off x="16110808" y="9548987"/>
            <a:ext cx="0" cy="736600"/>
          </a:xfrm>
          <a:custGeom>
            <a:avLst/>
            <a:gdLst/>
            <a:ahLst/>
            <a:cxnLst/>
            <a:rect l="l" t="t" r="r" b="b"/>
            <a:pathLst>
              <a:path h="736600">
                <a:moveTo>
                  <a:pt x="0" y="0"/>
                </a:moveTo>
                <a:lnTo>
                  <a:pt x="0" y="736599"/>
                </a:lnTo>
              </a:path>
            </a:pathLst>
          </a:custGeom>
          <a:ln w="37868">
            <a:solidFill>
              <a:srgbClr val="FFF9E7"/>
            </a:solidFill>
          </a:ln>
        </p:spPr>
        <p:txBody>
          <a:bodyPr wrap="square" lIns="0" tIns="0" rIns="0" bIns="0" rtlCol="0"/>
          <a:lstStyle/>
          <a:p>
            <a:endParaRPr/>
          </a:p>
        </p:txBody>
      </p:sp>
      <p:sp>
        <p:nvSpPr>
          <p:cNvPr id="125" name="object 125">
            <a:extLst>
              <a:ext uri="{C183D7F6-B498-43B3-948B-1728B52AA6E4}">
                <adec:decorative xmlns:adec="http://schemas.microsoft.com/office/drawing/2017/decorative" val="1"/>
              </a:ext>
            </a:extLst>
          </p:cNvPr>
          <p:cNvSpPr/>
          <p:nvPr/>
        </p:nvSpPr>
        <p:spPr>
          <a:xfrm>
            <a:off x="16927323" y="9548987"/>
            <a:ext cx="0" cy="736600"/>
          </a:xfrm>
          <a:custGeom>
            <a:avLst/>
            <a:gdLst/>
            <a:ahLst/>
            <a:cxnLst/>
            <a:rect l="l" t="t" r="r" b="b"/>
            <a:pathLst>
              <a:path h="736600">
                <a:moveTo>
                  <a:pt x="0" y="0"/>
                </a:moveTo>
                <a:lnTo>
                  <a:pt x="0" y="736599"/>
                </a:lnTo>
              </a:path>
            </a:pathLst>
          </a:custGeom>
          <a:ln w="37868">
            <a:solidFill>
              <a:srgbClr val="FFF9E7"/>
            </a:solidFill>
          </a:ln>
        </p:spPr>
        <p:txBody>
          <a:bodyPr wrap="square" lIns="0" tIns="0" rIns="0" bIns="0" rtlCol="0"/>
          <a:lstStyle/>
          <a:p>
            <a:endParaRPr/>
          </a:p>
        </p:txBody>
      </p:sp>
      <p:sp>
        <p:nvSpPr>
          <p:cNvPr id="126" name="object 126">
            <a:extLst>
              <a:ext uri="{C183D7F6-B498-43B3-948B-1728B52AA6E4}">
                <adec:decorative xmlns:adec="http://schemas.microsoft.com/office/drawing/2017/decorative" val="1"/>
              </a:ext>
            </a:extLst>
          </p:cNvPr>
          <p:cNvSpPr/>
          <p:nvPr/>
        </p:nvSpPr>
        <p:spPr>
          <a:xfrm>
            <a:off x="9497917" y="1313314"/>
            <a:ext cx="7493000" cy="8973820"/>
          </a:xfrm>
          <a:custGeom>
            <a:avLst/>
            <a:gdLst/>
            <a:ahLst/>
            <a:cxnLst/>
            <a:rect l="l" t="t" r="r" b="b"/>
            <a:pathLst>
              <a:path w="7493000" h="8973820">
                <a:moveTo>
                  <a:pt x="126228" y="8973684"/>
                </a:moveTo>
                <a:lnTo>
                  <a:pt x="0" y="8973684"/>
                </a:lnTo>
                <a:lnTo>
                  <a:pt x="0" y="58960"/>
                </a:lnTo>
                <a:lnTo>
                  <a:pt x="15554" y="21411"/>
                </a:lnTo>
                <a:lnTo>
                  <a:pt x="54865" y="403"/>
                </a:lnTo>
                <a:lnTo>
                  <a:pt x="58970" y="0"/>
                </a:lnTo>
                <a:lnTo>
                  <a:pt x="7433553" y="0"/>
                </a:lnTo>
                <a:lnTo>
                  <a:pt x="7471106" y="15551"/>
                </a:lnTo>
                <a:lnTo>
                  <a:pt x="7492116" y="54856"/>
                </a:lnTo>
                <a:lnTo>
                  <a:pt x="7492521" y="58960"/>
                </a:lnTo>
                <a:lnTo>
                  <a:pt x="7492521" y="126207"/>
                </a:lnTo>
                <a:lnTo>
                  <a:pt x="126228" y="126207"/>
                </a:lnTo>
                <a:lnTo>
                  <a:pt x="126228" y="8973684"/>
                </a:lnTo>
                <a:close/>
              </a:path>
              <a:path w="7493000" h="8973820">
                <a:moveTo>
                  <a:pt x="7492520" y="8973684"/>
                </a:moveTo>
                <a:lnTo>
                  <a:pt x="7366292" y="8973684"/>
                </a:lnTo>
                <a:lnTo>
                  <a:pt x="7366292" y="126207"/>
                </a:lnTo>
                <a:lnTo>
                  <a:pt x="7492521" y="126207"/>
                </a:lnTo>
                <a:lnTo>
                  <a:pt x="7492520" y="8973684"/>
                </a:lnTo>
                <a:close/>
              </a:path>
            </a:pathLst>
          </a:custGeom>
          <a:solidFill>
            <a:srgbClr val="B5DAEC"/>
          </a:solidFill>
        </p:spPr>
        <p:txBody>
          <a:bodyPr wrap="square" lIns="0" tIns="0" rIns="0" bIns="0" rtlCol="0"/>
          <a:lstStyle/>
          <a:p>
            <a:endParaRPr/>
          </a:p>
        </p:txBody>
      </p:sp>
      <p:sp>
        <p:nvSpPr>
          <p:cNvPr id="129" name="object 129">
            <a:extLst>
              <a:ext uri="{C183D7F6-B498-43B3-948B-1728B52AA6E4}">
                <adec:decorative xmlns:adec="http://schemas.microsoft.com/office/drawing/2017/decorative" val="1"/>
              </a:ext>
            </a:extLst>
          </p:cNvPr>
          <p:cNvSpPr/>
          <p:nvPr/>
        </p:nvSpPr>
        <p:spPr>
          <a:xfrm>
            <a:off x="0" y="8070150"/>
            <a:ext cx="5459832" cy="2216849"/>
          </a:xfrm>
          <a:prstGeom prst="rect">
            <a:avLst/>
          </a:prstGeom>
          <a:blipFill>
            <a:blip r:embed="rId3" cstate="print"/>
            <a:stretch>
              <a:fillRect/>
            </a:stretch>
          </a:blipFill>
        </p:spPr>
        <p:txBody>
          <a:bodyPr wrap="square" lIns="0" tIns="0" rIns="0" bIns="0" rtlCol="0"/>
          <a:lstStyle/>
          <a:p>
            <a:endParaRPr/>
          </a:p>
        </p:txBody>
      </p:sp>
      <p:sp>
        <p:nvSpPr>
          <p:cNvPr id="139" name="object 139">
            <a:extLst>
              <a:ext uri="{C183D7F6-B498-43B3-948B-1728B52AA6E4}">
                <adec:decorative xmlns:adec="http://schemas.microsoft.com/office/drawing/2017/decorative" val="1"/>
              </a:ext>
            </a:extLst>
          </p:cNvPr>
          <p:cNvSpPr/>
          <p:nvPr/>
        </p:nvSpPr>
        <p:spPr>
          <a:xfrm>
            <a:off x="1056806" y="2353123"/>
            <a:ext cx="5796280" cy="6518792"/>
          </a:xfrm>
          <a:custGeom>
            <a:avLst/>
            <a:gdLst/>
            <a:ahLst/>
            <a:cxnLst/>
            <a:rect l="l" t="t" r="r" b="b"/>
            <a:pathLst>
              <a:path w="5796280" h="6764655">
                <a:moveTo>
                  <a:pt x="5774306" y="6764187"/>
                </a:moveTo>
                <a:lnTo>
                  <a:pt x="21350" y="6764187"/>
                </a:lnTo>
                <a:lnTo>
                  <a:pt x="13101" y="6762489"/>
                </a:lnTo>
                <a:lnTo>
                  <a:pt x="6308" y="6757879"/>
                </a:lnTo>
                <a:lnTo>
                  <a:pt x="1698" y="6751086"/>
                </a:lnTo>
                <a:lnTo>
                  <a:pt x="0" y="6742837"/>
                </a:lnTo>
                <a:lnTo>
                  <a:pt x="0" y="21350"/>
                </a:lnTo>
                <a:lnTo>
                  <a:pt x="1698" y="13101"/>
                </a:lnTo>
                <a:lnTo>
                  <a:pt x="6308" y="6308"/>
                </a:lnTo>
                <a:lnTo>
                  <a:pt x="13101" y="1698"/>
                </a:lnTo>
                <a:lnTo>
                  <a:pt x="21350" y="0"/>
                </a:lnTo>
                <a:lnTo>
                  <a:pt x="5774306" y="0"/>
                </a:lnTo>
                <a:lnTo>
                  <a:pt x="5782556" y="1395"/>
                </a:lnTo>
                <a:lnTo>
                  <a:pt x="5789349" y="5337"/>
                </a:lnTo>
                <a:lnTo>
                  <a:pt x="5793959" y="11463"/>
                </a:lnTo>
                <a:lnTo>
                  <a:pt x="5795657" y="19409"/>
                </a:lnTo>
                <a:lnTo>
                  <a:pt x="5795657" y="312492"/>
                </a:lnTo>
                <a:lnTo>
                  <a:pt x="285318" y="312492"/>
                </a:lnTo>
                <a:lnTo>
                  <a:pt x="277069" y="314190"/>
                </a:lnTo>
                <a:lnTo>
                  <a:pt x="270276" y="318800"/>
                </a:lnTo>
                <a:lnTo>
                  <a:pt x="265666" y="325593"/>
                </a:lnTo>
                <a:lnTo>
                  <a:pt x="263968" y="333842"/>
                </a:lnTo>
                <a:lnTo>
                  <a:pt x="263968" y="5294894"/>
                </a:lnTo>
                <a:lnTo>
                  <a:pt x="265666" y="5303143"/>
                </a:lnTo>
                <a:lnTo>
                  <a:pt x="270276" y="5309936"/>
                </a:lnTo>
                <a:lnTo>
                  <a:pt x="277069" y="5314545"/>
                </a:lnTo>
                <a:lnTo>
                  <a:pt x="285318" y="5316244"/>
                </a:lnTo>
                <a:lnTo>
                  <a:pt x="5795657" y="5316244"/>
                </a:lnTo>
                <a:lnTo>
                  <a:pt x="5795657" y="6742837"/>
                </a:lnTo>
                <a:lnTo>
                  <a:pt x="5793959" y="6751086"/>
                </a:lnTo>
                <a:lnTo>
                  <a:pt x="5789349" y="6757879"/>
                </a:lnTo>
                <a:lnTo>
                  <a:pt x="5782556" y="6762489"/>
                </a:lnTo>
                <a:lnTo>
                  <a:pt x="5774306" y="6764187"/>
                </a:lnTo>
                <a:close/>
              </a:path>
              <a:path w="5796280" h="6764655">
                <a:moveTo>
                  <a:pt x="5795657" y="5316244"/>
                </a:moveTo>
                <a:lnTo>
                  <a:pt x="5454051" y="5316244"/>
                </a:lnTo>
                <a:lnTo>
                  <a:pt x="5462300" y="5314545"/>
                </a:lnTo>
                <a:lnTo>
                  <a:pt x="5469093" y="5309936"/>
                </a:lnTo>
                <a:lnTo>
                  <a:pt x="5473703" y="5303143"/>
                </a:lnTo>
                <a:lnTo>
                  <a:pt x="5475401" y="5294894"/>
                </a:lnTo>
                <a:lnTo>
                  <a:pt x="5475401" y="333842"/>
                </a:lnTo>
                <a:lnTo>
                  <a:pt x="5473703" y="325593"/>
                </a:lnTo>
                <a:lnTo>
                  <a:pt x="5469093" y="318800"/>
                </a:lnTo>
                <a:lnTo>
                  <a:pt x="5462300" y="314190"/>
                </a:lnTo>
                <a:lnTo>
                  <a:pt x="5454051" y="312492"/>
                </a:lnTo>
                <a:lnTo>
                  <a:pt x="5795657" y="312492"/>
                </a:lnTo>
                <a:lnTo>
                  <a:pt x="5795657" y="5316244"/>
                </a:lnTo>
                <a:close/>
              </a:path>
            </a:pathLst>
          </a:custGeom>
          <a:solidFill>
            <a:srgbClr val="AFCC53"/>
          </a:solidFill>
        </p:spPr>
        <p:txBody>
          <a:bodyPr wrap="square" lIns="0" tIns="0" rIns="0" bIns="0" rtlCol="0"/>
          <a:lstStyle/>
          <a:p>
            <a:endParaRPr/>
          </a:p>
        </p:txBody>
      </p:sp>
      <p:sp>
        <p:nvSpPr>
          <p:cNvPr id="144" name="object 144">
            <a:extLst>
              <a:ext uri="{C183D7F6-B498-43B3-948B-1728B52AA6E4}">
                <adec:decorative xmlns:adec="http://schemas.microsoft.com/office/drawing/2017/decorative" val="1"/>
              </a:ext>
            </a:extLst>
          </p:cNvPr>
          <p:cNvSpPr/>
          <p:nvPr/>
        </p:nvSpPr>
        <p:spPr>
          <a:xfrm>
            <a:off x="1362600" y="2723143"/>
            <a:ext cx="0" cy="4998085"/>
          </a:xfrm>
          <a:custGeom>
            <a:avLst/>
            <a:gdLst/>
            <a:ahLst/>
            <a:cxnLst/>
            <a:rect l="l" t="t" r="r" b="b"/>
            <a:pathLst>
              <a:path h="4998084">
                <a:moveTo>
                  <a:pt x="0" y="0"/>
                </a:moveTo>
                <a:lnTo>
                  <a:pt x="0" y="4997929"/>
                </a:lnTo>
              </a:path>
            </a:pathLst>
          </a:custGeom>
          <a:ln w="42700">
            <a:solidFill>
              <a:srgbClr val="FFF9E7"/>
            </a:solidFill>
          </a:ln>
        </p:spPr>
        <p:txBody>
          <a:bodyPr wrap="square" lIns="0" tIns="0" rIns="0" bIns="0" rtlCol="0"/>
          <a:lstStyle/>
          <a:p>
            <a:endParaRPr/>
          </a:p>
        </p:txBody>
      </p:sp>
      <p:sp>
        <p:nvSpPr>
          <p:cNvPr id="145" name="object 145">
            <a:extLst>
              <a:ext uri="{C183D7F6-B498-43B3-948B-1728B52AA6E4}">
                <adec:decorative xmlns:adec="http://schemas.microsoft.com/office/drawing/2017/decorative" val="1"/>
              </a:ext>
            </a:extLst>
          </p:cNvPr>
          <p:cNvSpPr/>
          <p:nvPr/>
        </p:nvSpPr>
        <p:spPr>
          <a:xfrm>
            <a:off x="1343191" y="7684194"/>
            <a:ext cx="5223510" cy="43180"/>
          </a:xfrm>
          <a:custGeom>
            <a:avLst/>
            <a:gdLst/>
            <a:ahLst/>
            <a:cxnLst/>
            <a:rect l="l" t="t" r="r" b="b"/>
            <a:pathLst>
              <a:path w="5223509" h="43179">
                <a:moveTo>
                  <a:pt x="5213374" y="42700"/>
                </a:moveTo>
                <a:lnTo>
                  <a:pt x="21350" y="42700"/>
                </a:lnTo>
                <a:lnTo>
                  <a:pt x="13101" y="41002"/>
                </a:lnTo>
                <a:lnTo>
                  <a:pt x="6308" y="36393"/>
                </a:lnTo>
                <a:lnTo>
                  <a:pt x="1698" y="29599"/>
                </a:lnTo>
                <a:lnTo>
                  <a:pt x="0" y="21350"/>
                </a:lnTo>
                <a:lnTo>
                  <a:pt x="0" y="0"/>
                </a:lnTo>
                <a:lnTo>
                  <a:pt x="1698" y="8249"/>
                </a:lnTo>
                <a:lnTo>
                  <a:pt x="6308" y="15042"/>
                </a:lnTo>
                <a:lnTo>
                  <a:pt x="13101" y="19652"/>
                </a:lnTo>
                <a:lnTo>
                  <a:pt x="21350" y="21350"/>
                </a:lnTo>
                <a:lnTo>
                  <a:pt x="5214587" y="21350"/>
                </a:lnTo>
                <a:lnTo>
                  <a:pt x="5223078" y="34937"/>
                </a:lnTo>
                <a:lnTo>
                  <a:pt x="5219197" y="38818"/>
                </a:lnTo>
                <a:lnTo>
                  <a:pt x="5213374" y="42700"/>
                </a:lnTo>
                <a:close/>
              </a:path>
              <a:path w="5223509" h="43179">
                <a:moveTo>
                  <a:pt x="5214587" y="21350"/>
                </a:moveTo>
                <a:lnTo>
                  <a:pt x="5209492" y="21350"/>
                </a:lnTo>
                <a:lnTo>
                  <a:pt x="5211433" y="19409"/>
                </a:lnTo>
                <a:lnTo>
                  <a:pt x="5213374" y="19409"/>
                </a:lnTo>
                <a:lnTo>
                  <a:pt x="5214587" y="21350"/>
                </a:lnTo>
                <a:close/>
              </a:path>
            </a:pathLst>
          </a:custGeom>
          <a:solidFill>
            <a:srgbClr val="FFF9E7"/>
          </a:solidFill>
        </p:spPr>
        <p:txBody>
          <a:bodyPr wrap="square" lIns="0" tIns="0" rIns="0" bIns="0" rtlCol="0"/>
          <a:lstStyle/>
          <a:p>
            <a:endParaRPr/>
          </a:p>
        </p:txBody>
      </p:sp>
      <p:sp>
        <p:nvSpPr>
          <p:cNvPr id="156" name="object 156">
            <a:extLst>
              <a:ext uri="{C183D7F6-B498-43B3-948B-1728B52AA6E4}">
                <adec:decorative xmlns:adec="http://schemas.microsoft.com/office/drawing/2017/decorative" val="1"/>
              </a:ext>
            </a:extLst>
          </p:cNvPr>
          <p:cNvSpPr/>
          <p:nvPr/>
        </p:nvSpPr>
        <p:spPr>
          <a:xfrm>
            <a:off x="10387714" y="3486336"/>
            <a:ext cx="5734685" cy="0"/>
          </a:xfrm>
          <a:custGeom>
            <a:avLst/>
            <a:gdLst/>
            <a:ahLst/>
            <a:cxnLst/>
            <a:rect l="l" t="t" r="r" b="b"/>
            <a:pathLst>
              <a:path w="5734684">
                <a:moveTo>
                  <a:pt x="0" y="0"/>
                </a:moveTo>
                <a:lnTo>
                  <a:pt x="5734114" y="0"/>
                </a:lnTo>
              </a:path>
            </a:pathLst>
          </a:custGeom>
          <a:ln w="9524">
            <a:solidFill>
              <a:srgbClr val="000000"/>
            </a:solidFill>
          </a:ln>
        </p:spPr>
        <p:txBody>
          <a:bodyPr wrap="square" lIns="0" tIns="0" rIns="0" bIns="0" rtlCol="0"/>
          <a:lstStyle/>
          <a:p>
            <a:endParaRPr/>
          </a:p>
        </p:txBody>
      </p:sp>
      <p:sp>
        <p:nvSpPr>
          <p:cNvPr id="162" name="object 162">
            <a:extLst>
              <a:ext uri="{C183D7F6-B498-43B3-948B-1728B52AA6E4}">
                <adec:decorative xmlns:adec="http://schemas.microsoft.com/office/drawing/2017/decorative" val="1"/>
              </a:ext>
            </a:extLst>
          </p:cNvPr>
          <p:cNvSpPr/>
          <p:nvPr/>
        </p:nvSpPr>
        <p:spPr>
          <a:xfrm>
            <a:off x="2655782" y="1079281"/>
            <a:ext cx="2971165" cy="893444"/>
          </a:xfrm>
          <a:custGeom>
            <a:avLst/>
            <a:gdLst/>
            <a:ahLst/>
            <a:cxnLst/>
            <a:rect l="l" t="t" r="r" b="b"/>
            <a:pathLst>
              <a:path w="2971165" h="893444">
                <a:moveTo>
                  <a:pt x="2918043" y="116900"/>
                </a:moveTo>
                <a:lnTo>
                  <a:pt x="1138577" y="116900"/>
                </a:lnTo>
                <a:lnTo>
                  <a:pt x="1182812" y="116804"/>
                </a:lnTo>
                <a:lnTo>
                  <a:pt x="1222921" y="116296"/>
                </a:lnTo>
                <a:lnTo>
                  <a:pt x="1866131" y="95027"/>
                </a:lnTo>
                <a:lnTo>
                  <a:pt x="2333177" y="88309"/>
                </a:lnTo>
                <a:lnTo>
                  <a:pt x="2443307" y="77975"/>
                </a:lnTo>
                <a:lnTo>
                  <a:pt x="2549392" y="66293"/>
                </a:lnTo>
                <a:lnTo>
                  <a:pt x="2651431" y="53264"/>
                </a:lnTo>
                <a:lnTo>
                  <a:pt x="2749424" y="38887"/>
                </a:lnTo>
                <a:lnTo>
                  <a:pt x="2796904" y="31194"/>
                </a:lnTo>
                <a:lnTo>
                  <a:pt x="2971143" y="0"/>
                </a:lnTo>
                <a:lnTo>
                  <a:pt x="2969359" y="9722"/>
                </a:lnTo>
                <a:lnTo>
                  <a:pt x="2900736" y="61392"/>
                </a:lnTo>
                <a:lnTo>
                  <a:pt x="2918043" y="116900"/>
                </a:lnTo>
                <a:close/>
              </a:path>
              <a:path w="2971165" h="893444">
                <a:moveTo>
                  <a:pt x="2884739" y="631066"/>
                </a:moveTo>
                <a:lnTo>
                  <a:pt x="73548" y="631066"/>
                </a:lnTo>
                <a:lnTo>
                  <a:pt x="73191" y="630792"/>
                </a:lnTo>
                <a:lnTo>
                  <a:pt x="47970" y="610116"/>
                </a:lnTo>
                <a:lnTo>
                  <a:pt x="30310" y="594024"/>
                </a:lnTo>
                <a:lnTo>
                  <a:pt x="20212" y="582515"/>
                </a:lnTo>
                <a:lnTo>
                  <a:pt x="17675" y="575590"/>
                </a:lnTo>
                <a:lnTo>
                  <a:pt x="30457" y="566804"/>
                </a:lnTo>
                <a:lnTo>
                  <a:pt x="40258" y="557988"/>
                </a:lnTo>
                <a:lnTo>
                  <a:pt x="47078" y="549140"/>
                </a:lnTo>
                <a:lnTo>
                  <a:pt x="50917" y="540261"/>
                </a:lnTo>
                <a:lnTo>
                  <a:pt x="47776" y="512715"/>
                </a:lnTo>
                <a:lnTo>
                  <a:pt x="42265" y="484479"/>
                </a:lnTo>
                <a:lnTo>
                  <a:pt x="34384" y="455554"/>
                </a:lnTo>
                <a:lnTo>
                  <a:pt x="24134" y="425939"/>
                </a:lnTo>
                <a:lnTo>
                  <a:pt x="40302" y="414020"/>
                </a:lnTo>
                <a:lnTo>
                  <a:pt x="51289" y="404873"/>
                </a:lnTo>
                <a:lnTo>
                  <a:pt x="57094" y="398497"/>
                </a:lnTo>
                <a:lnTo>
                  <a:pt x="57718" y="394893"/>
                </a:lnTo>
                <a:lnTo>
                  <a:pt x="27310" y="296283"/>
                </a:lnTo>
                <a:lnTo>
                  <a:pt x="49694" y="281287"/>
                </a:lnTo>
                <a:lnTo>
                  <a:pt x="63762" y="270692"/>
                </a:lnTo>
                <a:lnTo>
                  <a:pt x="69516" y="264500"/>
                </a:lnTo>
                <a:lnTo>
                  <a:pt x="66956" y="262710"/>
                </a:lnTo>
                <a:lnTo>
                  <a:pt x="65540" y="256276"/>
                </a:lnTo>
                <a:lnTo>
                  <a:pt x="53909" y="241029"/>
                </a:lnTo>
                <a:lnTo>
                  <a:pt x="32062" y="216971"/>
                </a:lnTo>
                <a:lnTo>
                  <a:pt x="0" y="184100"/>
                </a:lnTo>
                <a:lnTo>
                  <a:pt x="2110" y="178527"/>
                </a:lnTo>
                <a:lnTo>
                  <a:pt x="15156" y="167385"/>
                </a:lnTo>
                <a:lnTo>
                  <a:pt x="39136" y="150672"/>
                </a:lnTo>
                <a:lnTo>
                  <a:pt x="74052" y="128390"/>
                </a:lnTo>
                <a:lnTo>
                  <a:pt x="37227" y="67597"/>
                </a:lnTo>
                <a:lnTo>
                  <a:pt x="291066" y="78581"/>
                </a:lnTo>
                <a:lnTo>
                  <a:pt x="826816" y="109825"/>
                </a:lnTo>
                <a:lnTo>
                  <a:pt x="855497" y="111190"/>
                </a:lnTo>
                <a:lnTo>
                  <a:pt x="1037725" y="115853"/>
                </a:lnTo>
                <a:lnTo>
                  <a:pt x="1138577" y="116900"/>
                </a:lnTo>
                <a:lnTo>
                  <a:pt x="2918043" y="116900"/>
                </a:lnTo>
                <a:lnTo>
                  <a:pt x="2920416" y="124511"/>
                </a:lnTo>
                <a:lnTo>
                  <a:pt x="2898243" y="133091"/>
                </a:lnTo>
                <a:lnTo>
                  <a:pt x="2880747" y="141886"/>
                </a:lnTo>
                <a:lnTo>
                  <a:pt x="2867928" y="150898"/>
                </a:lnTo>
                <a:lnTo>
                  <a:pt x="2859787" y="160125"/>
                </a:lnTo>
                <a:lnTo>
                  <a:pt x="2922524" y="243022"/>
                </a:lnTo>
                <a:lnTo>
                  <a:pt x="2868156" y="254792"/>
                </a:lnTo>
                <a:lnTo>
                  <a:pt x="2866592" y="271662"/>
                </a:lnTo>
                <a:lnTo>
                  <a:pt x="2869250" y="292278"/>
                </a:lnTo>
                <a:lnTo>
                  <a:pt x="2876130" y="316638"/>
                </a:lnTo>
                <a:lnTo>
                  <a:pt x="2887232" y="344742"/>
                </a:lnTo>
                <a:lnTo>
                  <a:pt x="2869628" y="353450"/>
                </a:lnTo>
                <a:lnTo>
                  <a:pt x="2855516" y="361219"/>
                </a:lnTo>
                <a:lnTo>
                  <a:pt x="2844896" y="368049"/>
                </a:lnTo>
                <a:lnTo>
                  <a:pt x="2837768" y="373940"/>
                </a:lnTo>
                <a:lnTo>
                  <a:pt x="2881854" y="442516"/>
                </a:lnTo>
                <a:lnTo>
                  <a:pt x="2871231" y="450739"/>
                </a:lnTo>
                <a:lnTo>
                  <a:pt x="2863169" y="458227"/>
                </a:lnTo>
                <a:lnTo>
                  <a:pt x="2857667" y="464981"/>
                </a:lnTo>
                <a:lnTo>
                  <a:pt x="2854725" y="471001"/>
                </a:lnTo>
                <a:lnTo>
                  <a:pt x="2901194" y="516713"/>
                </a:lnTo>
                <a:lnTo>
                  <a:pt x="2896321" y="537942"/>
                </a:lnTo>
                <a:lnTo>
                  <a:pt x="2892040" y="559637"/>
                </a:lnTo>
                <a:lnTo>
                  <a:pt x="2888350" y="581797"/>
                </a:lnTo>
                <a:lnTo>
                  <a:pt x="2885253" y="604423"/>
                </a:lnTo>
                <a:lnTo>
                  <a:pt x="2884088" y="619101"/>
                </a:lnTo>
                <a:lnTo>
                  <a:pt x="2885392" y="626810"/>
                </a:lnTo>
                <a:lnTo>
                  <a:pt x="2889165" y="627551"/>
                </a:lnTo>
                <a:lnTo>
                  <a:pt x="2884739" y="631066"/>
                </a:lnTo>
                <a:close/>
              </a:path>
              <a:path w="2971165" h="893444">
                <a:moveTo>
                  <a:pt x="10924" y="800642"/>
                </a:moveTo>
                <a:lnTo>
                  <a:pt x="36381" y="748149"/>
                </a:lnTo>
                <a:lnTo>
                  <a:pt x="32966" y="692370"/>
                </a:lnTo>
                <a:lnTo>
                  <a:pt x="73189" y="630795"/>
                </a:lnTo>
                <a:lnTo>
                  <a:pt x="73548" y="631066"/>
                </a:lnTo>
                <a:lnTo>
                  <a:pt x="2884739" y="631066"/>
                </a:lnTo>
                <a:lnTo>
                  <a:pt x="2848907" y="659519"/>
                </a:lnTo>
                <a:lnTo>
                  <a:pt x="2917195" y="707960"/>
                </a:lnTo>
                <a:lnTo>
                  <a:pt x="2919209" y="711023"/>
                </a:lnTo>
                <a:lnTo>
                  <a:pt x="2918958" y="714477"/>
                </a:lnTo>
                <a:lnTo>
                  <a:pt x="2916442" y="718324"/>
                </a:lnTo>
                <a:lnTo>
                  <a:pt x="2876638" y="752581"/>
                </a:lnTo>
                <a:lnTo>
                  <a:pt x="2892807" y="769783"/>
                </a:lnTo>
                <a:lnTo>
                  <a:pt x="732712" y="769783"/>
                </a:lnTo>
                <a:lnTo>
                  <a:pt x="657677" y="770967"/>
                </a:lnTo>
                <a:lnTo>
                  <a:pt x="390879" y="780855"/>
                </a:lnTo>
                <a:lnTo>
                  <a:pt x="10924" y="800642"/>
                </a:lnTo>
                <a:close/>
              </a:path>
              <a:path w="2971165" h="893444">
                <a:moveTo>
                  <a:pt x="1916794" y="893227"/>
                </a:moveTo>
                <a:lnTo>
                  <a:pt x="1870987" y="892595"/>
                </a:lnTo>
                <a:lnTo>
                  <a:pt x="1824185" y="891121"/>
                </a:lnTo>
                <a:lnTo>
                  <a:pt x="1776387" y="888806"/>
                </a:lnTo>
                <a:lnTo>
                  <a:pt x="1727594" y="885650"/>
                </a:lnTo>
                <a:lnTo>
                  <a:pt x="1677805" y="881653"/>
                </a:lnTo>
                <a:lnTo>
                  <a:pt x="1627020" y="876815"/>
                </a:lnTo>
                <a:lnTo>
                  <a:pt x="1554607" y="868821"/>
                </a:lnTo>
                <a:lnTo>
                  <a:pt x="1462318" y="856806"/>
                </a:lnTo>
                <a:lnTo>
                  <a:pt x="993343" y="787563"/>
                </a:lnTo>
                <a:lnTo>
                  <a:pt x="888162" y="776615"/>
                </a:lnTo>
                <a:lnTo>
                  <a:pt x="852629" y="773579"/>
                </a:lnTo>
                <a:lnTo>
                  <a:pt x="828467" y="772167"/>
                </a:lnTo>
                <a:lnTo>
                  <a:pt x="811317" y="770977"/>
                </a:lnTo>
                <a:lnTo>
                  <a:pt x="789642" y="770183"/>
                </a:lnTo>
                <a:lnTo>
                  <a:pt x="763440" y="769785"/>
                </a:lnTo>
                <a:lnTo>
                  <a:pt x="732712" y="769783"/>
                </a:lnTo>
                <a:lnTo>
                  <a:pt x="2892809" y="769785"/>
                </a:lnTo>
                <a:lnTo>
                  <a:pt x="2896102" y="773289"/>
                </a:lnTo>
                <a:lnTo>
                  <a:pt x="2910361" y="790259"/>
                </a:lnTo>
                <a:lnTo>
                  <a:pt x="2919414" y="803492"/>
                </a:lnTo>
                <a:lnTo>
                  <a:pt x="2923261" y="812989"/>
                </a:lnTo>
                <a:lnTo>
                  <a:pt x="2661710" y="842146"/>
                </a:lnTo>
                <a:lnTo>
                  <a:pt x="2288029" y="877227"/>
                </a:lnTo>
                <a:lnTo>
                  <a:pt x="2164191" y="886015"/>
                </a:lnTo>
                <a:lnTo>
                  <a:pt x="2107908" y="889087"/>
                </a:lnTo>
                <a:lnTo>
                  <a:pt x="2055382" y="891278"/>
                </a:lnTo>
                <a:lnTo>
                  <a:pt x="2006615" y="892589"/>
                </a:lnTo>
                <a:lnTo>
                  <a:pt x="1916794" y="893227"/>
                </a:lnTo>
                <a:close/>
              </a:path>
            </a:pathLst>
          </a:custGeom>
          <a:solidFill>
            <a:srgbClr val="FF9945"/>
          </a:solidFill>
        </p:spPr>
        <p:txBody>
          <a:bodyPr wrap="square" lIns="0" tIns="0" rIns="0" bIns="0" rtlCol="0"/>
          <a:lstStyle/>
          <a:p>
            <a:endParaRPr/>
          </a:p>
        </p:txBody>
      </p:sp>
      <p:sp>
        <p:nvSpPr>
          <p:cNvPr id="163" name="object 163">
            <a:extLst>
              <a:ext uri="{C183D7F6-B498-43B3-948B-1728B52AA6E4}">
                <adec:decorative xmlns:adec="http://schemas.microsoft.com/office/drawing/2017/decorative" val="1"/>
              </a:ext>
            </a:extLst>
          </p:cNvPr>
          <p:cNvSpPr/>
          <p:nvPr/>
        </p:nvSpPr>
        <p:spPr>
          <a:xfrm>
            <a:off x="16180804" y="6482254"/>
            <a:ext cx="1271905" cy="1314450"/>
          </a:xfrm>
          <a:custGeom>
            <a:avLst/>
            <a:gdLst/>
            <a:ahLst/>
            <a:cxnLst/>
            <a:rect l="l" t="t" r="r" b="b"/>
            <a:pathLst>
              <a:path w="1271905" h="1314450">
                <a:moveTo>
                  <a:pt x="33939" y="1268084"/>
                </a:moveTo>
                <a:lnTo>
                  <a:pt x="23148" y="1259162"/>
                </a:lnTo>
                <a:lnTo>
                  <a:pt x="22823" y="1242072"/>
                </a:lnTo>
                <a:lnTo>
                  <a:pt x="35160" y="1211407"/>
                </a:lnTo>
                <a:lnTo>
                  <a:pt x="44309" y="1184427"/>
                </a:lnTo>
                <a:lnTo>
                  <a:pt x="52474" y="1159039"/>
                </a:lnTo>
                <a:lnTo>
                  <a:pt x="61863" y="1133151"/>
                </a:lnTo>
                <a:lnTo>
                  <a:pt x="65754" y="1118377"/>
                </a:lnTo>
                <a:lnTo>
                  <a:pt x="64672" y="1106037"/>
                </a:lnTo>
                <a:lnTo>
                  <a:pt x="58821" y="1095046"/>
                </a:lnTo>
                <a:lnTo>
                  <a:pt x="48406" y="1084317"/>
                </a:lnTo>
                <a:lnTo>
                  <a:pt x="37046" y="1073200"/>
                </a:lnTo>
                <a:lnTo>
                  <a:pt x="26612" y="1060925"/>
                </a:lnTo>
                <a:lnTo>
                  <a:pt x="16898" y="1047896"/>
                </a:lnTo>
                <a:lnTo>
                  <a:pt x="7696" y="1034520"/>
                </a:lnTo>
                <a:lnTo>
                  <a:pt x="0" y="1015162"/>
                </a:lnTo>
                <a:lnTo>
                  <a:pt x="3008" y="998741"/>
                </a:lnTo>
                <a:lnTo>
                  <a:pt x="15603" y="987423"/>
                </a:lnTo>
                <a:lnTo>
                  <a:pt x="36668" y="983378"/>
                </a:lnTo>
                <a:lnTo>
                  <a:pt x="53584" y="984118"/>
                </a:lnTo>
                <a:lnTo>
                  <a:pt x="70475" y="985403"/>
                </a:lnTo>
                <a:lnTo>
                  <a:pt x="87312" y="987253"/>
                </a:lnTo>
                <a:lnTo>
                  <a:pt x="104065" y="989688"/>
                </a:lnTo>
                <a:lnTo>
                  <a:pt x="111997" y="989983"/>
                </a:lnTo>
                <a:lnTo>
                  <a:pt x="117871" y="988111"/>
                </a:lnTo>
                <a:lnTo>
                  <a:pt x="122402" y="983895"/>
                </a:lnTo>
                <a:lnTo>
                  <a:pt x="126308" y="977155"/>
                </a:lnTo>
                <a:lnTo>
                  <a:pt x="143070" y="941520"/>
                </a:lnTo>
                <a:lnTo>
                  <a:pt x="160149" y="906155"/>
                </a:lnTo>
                <a:lnTo>
                  <a:pt x="177595" y="871068"/>
                </a:lnTo>
                <a:lnTo>
                  <a:pt x="195459" y="836269"/>
                </a:lnTo>
                <a:lnTo>
                  <a:pt x="218769" y="818081"/>
                </a:lnTo>
                <a:lnTo>
                  <a:pt x="225578" y="820944"/>
                </a:lnTo>
                <a:lnTo>
                  <a:pt x="232122" y="826319"/>
                </a:lnTo>
                <a:lnTo>
                  <a:pt x="237651" y="833176"/>
                </a:lnTo>
                <a:lnTo>
                  <a:pt x="241415" y="840484"/>
                </a:lnTo>
                <a:lnTo>
                  <a:pt x="251838" y="871455"/>
                </a:lnTo>
                <a:lnTo>
                  <a:pt x="219909" y="865427"/>
                </a:lnTo>
                <a:lnTo>
                  <a:pt x="213539" y="865061"/>
                </a:lnTo>
                <a:lnTo>
                  <a:pt x="168656" y="958708"/>
                </a:lnTo>
                <a:lnTo>
                  <a:pt x="153538" y="990104"/>
                </a:lnTo>
                <a:lnTo>
                  <a:pt x="281310" y="1014226"/>
                </a:lnTo>
                <a:lnTo>
                  <a:pt x="284974" y="1016665"/>
                </a:lnTo>
                <a:lnTo>
                  <a:pt x="292666" y="1018323"/>
                </a:lnTo>
                <a:lnTo>
                  <a:pt x="383210" y="1035417"/>
                </a:lnTo>
                <a:lnTo>
                  <a:pt x="392599" y="1040135"/>
                </a:lnTo>
                <a:lnTo>
                  <a:pt x="399752" y="1050740"/>
                </a:lnTo>
                <a:lnTo>
                  <a:pt x="393704" y="1066488"/>
                </a:lnTo>
                <a:lnTo>
                  <a:pt x="393197" y="1066863"/>
                </a:lnTo>
                <a:lnTo>
                  <a:pt x="347288" y="1058196"/>
                </a:lnTo>
                <a:lnTo>
                  <a:pt x="299167" y="1052457"/>
                </a:lnTo>
                <a:lnTo>
                  <a:pt x="241524" y="1041575"/>
                </a:lnTo>
                <a:lnTo>
                  <a:pt x="237959" y="1041180"/>
                </a:lnTo>
                <a:lnTo>
                  <a:pt x="193823" y="1033998"/>
                </a:lnTo>
                <a:lnTo>
                  <a:pt x="171665" y="1030743"/>
                </a:lnTo>
                <a:lnTo>
                  <a:pt x="149496" y="1027826"/>
                </a:lnTo>
                <a:lnTo>
                  <a:pt x="144157" y="1027933"/>
                </a:lnTo>
                <a:lnTo>
                  <a:pt x="139731" y="1030723"/>
                </a:lnTo>
                <a:lnTo>
                  <a:pt x="105111" y="1024187"/>
                </a:lnTo>
                <a:lnTo>
                  <a:pt x="41431" y="1017463"/>
                </a:lnTo>
                <a:lnTo>
                  <a:pt x="39317" y="1021247"/>
                </a:lnTo>
                <a:lnTo>
                  <a:pt x="83558" y="1073105"/>
                </a:lnTo>
                <a:lnTo>
                  <a:pt x="116261" y="1079279"/>
                </a:lnTo>
                <a:lnTo>
                  <a:pt x="113221" y="1086513"/>
                </a:lnTo>
                <a:lnTo>
                  <a:pt x="111867" y="1090720"/>
                </a:lnTo>
                <a:lnTo>
                  <a:pt x="112134" y="1095232"/>
                </a:lnTo>
                <a:lnTo>
                  <a:pt x="114447" y="1099294"/>
                </a:lnTo>
                <a:lnTo>
                  <a:pt x="128028" y="1115541"/>
                </a:lnTo>
                <a:lnTo>
                  <a:pt x="147532" y="1138448"/>
                </a:lnTo>
                <a:lnTo>
                  <a:pt x="96554" y="1128824"/>
                </a:lnTo>
                <a:lnTo>
                  <a:pt x="74233" y="1202848"/>
                </a:lnTo>
                <a:lnTo>
                  <a:pt x="66677" y="1227762"/>
                </a:lnTo>
                <a:lnTo>
                  <a:pt x="113637" y="1236628"/>
                </a:lnTo>
                <a:lnTo>
                  <a:pt x="104344" y="1242333"/>
                </a:lnTo>
                <a:lnTo>
                  <a:pt x="84411" y="1254100"/>
                </a:lnTo>
                <a:lnTo>
                  <a:pt x="64308" y="1265521"/>
                </a:lnTo>
                <a:lnTo>
                  <a:pt x="49543" y="1269862"/>
                </a:lnTo>
                <a:lnTo>
                  <a:pt x="33939" y="1268084"/>
                </a:lnTo>
                <a:close/>
              </a:path>
              <a:path w="1271905" h="1314450">
                <a:moveTo>
                  <a:pt x="281310" y="1014226"/>
                </a:moveTo>
                <a:lnTo>
                  <a:pt x="247609" y="1007864"/>
                </a:lnTo>
                <a:lnTo>
                  <a:pt x="219909" y="865427"/>
                </a:lnTo>
                <a:lnTo>
                  <a:pt x="251838" y="871455"/>
                </a:lnTo>
                <a:lnTo>
                  <a:pt x="254463" y="879253"/>
                </a:lnTo>
                <a:lnTo>
                  <a:pt x="264221" y="918761"/>
                </a:lnTo>
                <a:lnTo>
                  <a:pt x="271032" y="958864"/>
                </a:lnTo>
                <a:lnTo>
                  <a:pt x="275239" y="999415"/>
                </a:lnTo>
                <a:lnTo>
                  <a:pt x="276665" y="1007576"/>
                </a:lnTo>
                <a:lnTo>
                  <a:pt x="279775" y="1013204"/>
                </a:lnTo>
                <a:lnTo>
                  <a:pt x="281310" y="1014226"/>
                </a:lnTo>
                <a:close/>
              </a:path>
              <a:path w="1271905" h="1314450">
                <a:moveTo>
                  <a:pt x="383210" y="1035417"/>
                </a:moveTo>
                <a:lnTo>
                  <a:pt x="292666" y="1018323"/>
                </a:lnTo>
                <a:lnTo>
                  <a:pt x="311436" y="1020759"/>
                </a:lnTo>
                <a:lnTo>
                  <a:pt x="336873" y="1025135"/>
                </a:lnTo>
                <a:lnTo>
                  <a:pt x="362398" y="1030154"/>
                </a:lnTo>
                <a:lnTo>
                  <a:pt x="381432" y="1034523"/>
                </a:lnTo>
                <a:lnTo>
                  <a:pt x="383210" y="1035417"/>
                </a:lnTo>
                <a:close/>
              </a:path>
              <a:path w="1271905" h="1314450">
                <a:moveTo>
                  <a:pt x="330848" y="1106684"/>
                </a:moveTo>
                <a:lnTo>
                  <a:pt x="280035" y="1097091"/>
                </a:lnTo>
                <a:lnTo>
                  <a:pt x="348351" y="1061464"/>
                </a:lnTo>
                <a:lnTo>
                  <a:pt x="347288" y="1058196"/>
                </a:lnTo>
                <a:lnTo>
                  <a:pt x="393197" y="1066863"/>
                </a:lnTo>
                <a:lnTo>
                  <a:pt x="365267" y="1087525"/>
                </a:lnTo>
                <a:lnTo>
                  <a:pt x="353734" y="1094765"/>
                </a:lnTo>
                <a:lnTo>
                  <a:pt x="341602" y="1101289"/>
                </a:lnTo>
                <a:lnTo>
                  <a:pt x="330848" y="1106684"/>
                </a:lnTo>
                <a:close/>
              </a:path>
              <a:path w="1271905" h="1314450">
                <a:moveTo>
                  <a:pt x="218003" y="1173784"/>
                </a:moveTo>
                <a:lnTo>
                  <a:pt x="169849" y="1164693"/>
                </a:lnTo>
                <a:lnTo>
                  <a:pt x="183793" y="1156449"/>
                </a:lnTo>
                <a:lnTo>
                  <a:pt x="191050" y="1152067"/>
                </a:lnTo>
                <a:lnTo>
                  <a:pt x="198295" y="1147474"/>
                </a:lnTo>
                <a:lnTo>
                  <a:pt x="211639" y="1139840"/>
                </a:lnTo>
                <a:lnTo>
                  <a:pt x="225385" y="1132439"/>
                </a:lnTo>
                <a:lnTo>
                  <a:pt x="237452" y="1124199"/>
                </a:lnTo>
                <a:lnTo>
                  <a:pt x="245759" y="1114046"/>
                </a:lnTo>
                <a:lnTo>
                  <a:pt x="249369" y="1100766"/>
                </a:lnTo>
                <a:lnTo>
                  <a:pt x="249437" y="1085667"/>
                </a:lnTo>
                <a:lnTo>
                  <a:pt x="247979" y="1069757"/>
                </a:lnTo>
                <a:lnTo>
                  <a:pt x="246942" y="1052916"/>
                </a:lnTo>
                <a:lnTo>
                  <a:pt x="247466" y="1051621"/>
                </a:lnTo>
                <a:lnTo>
                  <a:pt x="247028" y="1050980"/>
                </a:lnTo>
                <a:lnTo>
                  <a:pt x="244073" y="1047354"/>
                </a:lnTo>
                <a:lnTo>
                  <a:pt x="241524" y="1041575"/>
                </a:lnTo>
                <a:lnTo>
                  <a:pt x="299167" y="1052457"/>
                </a:lnTo>
                <a:lnTo>
                  <a:pt x="279115" y="1050066"/>
                </a:lnTo>
                <a:lnTo>
                  <a:pt x="279670" y="1073073"/>
                </a:lnTo>
                <a:lnTo>
                  <a:pt x="279887" y="1084762"/>
                </a:lnTo>
                <a:lnTo>
                  <a:pt x="280035" y="1097091"/>
                </a:lnTo>
                <a:lnTo>
                  <a:pt x="330848" y="1106684"/>
                </a:lnTo>
                <a:lnTo>
                  <a:pt x="329213" y="1107504"/>
                </a:lnTo>
                <a:lnTo>
                  <a:pt x="316911" y="1113814"/>
                </a:lnTo>
                <a:lnTo>
                  <a:pt x="312145" y="1116818"/>
                </a:lnTo>
                <a:lnTo>
                  <a:pt x="306837" y="1119720"/>
                </a:lnTo>
                <a:lnTo>
                  <a:pt x="279288" y="1147435"/>
                </a:lnTo>
                <a:lnTo>
                  <a:pt x="277836" y="1161096"/>
                </a:lnTo>
                <a:lnTo>
                  <a:pt x="247477" y="1155365"/>
                </a:lnTo>
                <a:lnTo>
                  <a:pt x="218003" y="1173784"/>
                </a:lnTo>
                <a:close/>
              </a:path>
              <a:path w="1271905" h="1314450">
                <a:moveTo>
                  <a:pt x="116261" y="1079279"/>
                </a:moveTo>
                <a:lnTo>
                  <a:pt x="83558" y="1073105"/>
                </a:lnTo>
                <a:lnTo>
                  <a:pt x="99985" y="1035930"/>
                </a:lnTo>
                <a:lnTo>
                  <a:pt x="105111" y="1024187"/>
                </a:lnTo>
                <a:lnTo>
                  <a:pt x="139731" y="1030723"/>
                </a:lnTo>
                <a:lnTo>
                  <a:pt x="139390" y="1030938"/>
                </a:lnTo>
                <a:lnTo>
                  <a:pt x="136363" y="1035107"/>
                </a:lnTo>
                <a:lnTo>
                  <a:pt x="130176" y="1047791"/>
                </a:lnTo>
                <a:lnTo>
                  <a:pt x="124304" y="1060614"/>
                </a:lnTo>
                <a:lnTo>
                  <a:pt x="118676" y="1073534"/>
                </a:lnTo>
                <a:lnTo>
                  <a:pt x="116261" y="1079279"/>
                </a:lnTo>
                <a:close/>
              </a:path>
              <a:path w="1271905" h="1314450">
                <a:moveTo>
                  <a:pt x="272116" y="1261807"/>
                </a:moveTo>
                <a:lnTo>
                  <a:pt x="241896" y="1256101"/>
                </a:lnTo>
                <a:lnTo>
                  <a:pt x="247477" y="1155365"/>
                </a:lnTo>
                <a:lnTo>
                  <a:pt x="277836" y="1161096"/>
                </a:lnTo>
                <a:lnTo>
                  <a:pt x="276849" y="1191147"/>
                </a:lnTo>
                <a:lnTo>
                  <a:pt x="275094" y="1221688"/>
                </a:lnTo>
                <a:lnTo>
                  <a:pt x="272873" y="1252193"/>
                </a:lnTo>
                <a:lnTo>
                  <a:pt x="272116" y="1261807"/>
                </a:lnTo>
                <a:close/>
              </a:path>
              <a:path w="1271905" h="1314450">
                <a:moveTo>
                  <a:pt x="113637" y="1236628"/>
                </a:moveTo>
                <a:lnTo>
                  <a:pt x="66677" y="1227762"/>
                </a:lnTo>
                <a:lnTo>
                  <a:pt x="139205" y="1183170"/>
                </a:lnTo>
                <a:lnTo>
                  <a:pt x="96554" y="1128824"/>
                </a:lnTo>
                <a:lnTo>
                  <a:pt x="147532" y="1138448"/>
                </a:lnTo>
                <a:lnTo>
                  <a:pt x="169849" y="1164693"/>
                </a:lnTo>
                <a:lnTo>
                  <a:pt x="218003" y="1173784"/>
                </a:lnTo>
                <a:lnTo>
                  <a:pt x="191614" y="1190275"/>
                </a:lnTo>
                <a:lnTo>
                  <a:pt x="216755" y="1223188"/>
                </a:lnTo>
                <a:lnTo>
                  <a:pt x="157556" y="1212012"/>
                </a:lnTo>
                <a:lnTo>
                  <a:pt x="150966" y="1213644"/>
                </a:lnTo>
                <a:lnTo>
                  <a:pt x="143596" y="1217743"/>
                </a:lnTo>
                <a:lnTo>
                  <a:pt x="124081" y="1230216"/>
                </a:lnTo>
                <a:lnTo>
                  <a:pt x="113637" y="1236628"/>
                </a:lnTo>
                <a:close/>
              </a:path>
              <a:path w="1271905" h="1314450">
                <a:moveTo>
                  <a:pt x="244064" y="1314265"/>
                </a:moveTo>
                <a:lnTo>
                  <a:pt x="208882" y="1275756"/>
                </a:lnTo>
                <a:lnTo>
                  <a:pt x="169734" y="1220168"/>
                </a:lnTo>
                <a:lnTo>
                  <a:pt x="163700" y="1213852"/>
                </a:lnTo>
                <a:lnTo>
                  <a:pt x="157556" y="1212012"/>
                </a:lnTo>
                <a:lnTo>
                  <a:pt x="216755" y="1223188"/>
                </a:lnTo>
                <a:lnTo>
                  <a:pt x="241896" y="1256101"/>
                </a:lnTo>
                <a:lnTo>
                  <a:pt x="272116" y="1261807"/>
                </a:lnTo>
                <a:lnTo>
                  <a:pt x="270471" y="1282691"/>
                </a:lnTo>
                <a:lnTo>
                  <a:pt x="269776" y="1292233"/>
                </a:lnTo>
                <a:lnTo>
                  <a:pt x="268010" y="1301469"/>
                </a:lnTo>
                <a:lnTo>
                  <a:pt x="263546" y="1309149"/>
                </a:lnTo>
                <a:lnTo>
                  <a:pt x="254756" y="1314026"/>
                </a:lnTo>
                <a:lnTo>
                  <a:pt x="244064" y="1314265"/>
                </a:lnTo>
                <a:close/>
              </a:path>
              <a:path w="1271905" h="1314450">
                <a:moveTo>
                  <a:pt x="1001946" y="400032"/>
                </a:moveTo>
                <a:lnTo>
                  <a:pt x="995981" y="398658"/>
                </a:lnTo>
                <a:lnTo>
                  <a:pt x="993005" y="393403"/>
                </a:lnTo>
                <a:lnTo>
                  <a:pt x="993008" y="384187"/>
                </a:lnTo>
                <a:lnTo>
                  <a:pt x="995377" y="367863"/>
                </a:lnTo>
                <a:lnTo>
                  <a:pt x="997343" y="355027"/>
                </a:lnTo>
                <a:lnTo>
                  <a:pt x="1000926" y="335367"/>
                </a:lnTo>
                <a:lnTo>
                  <a:pt x="1004939" y="319509"/>
                </a:lnTo>
                <a:lnTo>
                  <a:pt x="1008834" y="299922"/>
                </a:lnTo>
                <a:lnTo>
                  <a:pt x="1007621" y="282507"/>
                </a:lnTo>
                <a:lnTo>
                  <a:pt x="1000045" y="266819"/>
                </a:lnTo>
                <a:lnTo>
                  <a:pt x="984852" y="252412"/>
                </a:lnTo>
                <a:lnTo>
                  <a:pt x="973585" y="242585"/>
                </a:lnTo>
                <a:lnTo>
                  <a:pt x="963467" y="231119"/>
                </a:lnTo>
                <a:lnTo>
                  <a:pt x="954036" y="218789"/>
                </a:lnTo>
                <a:lnTo>
                  <a:pt x="944833" y="206371"/>
                </a:lnTo>
                <a:lnTo>
                  <a:pt x="937774" y="191234"/>
                </a:lnTo>
                <a:lnTo>
                  <a:pt x="938952" y="177652"/>
                </a:lnTo>
                <a:lnTo>
                  <a:pt x="947743" y="167390"/>
                </a:lnTo>
                <a:lnTo>
                  <a:pt x="963528" y="162213"/>
                </a:lnTo>
                <a:lnTo>
                  <a:pt x="978466" y="161216"/>
                </a:lnTo>
                <a:lnTo>
                  <a:pt x="993372" y="160945"/>
                </a:lnTo>
                <a:lnTo>
                  <a:pt x="1008246" y="161400"/>
                </a:lnTo>
                <a:lnTo>
                  <a:pt x="1035507" y="163531"/>
                </a:lnTo>
                <a:lnTo>
                  <a:pt x="1039783" y="160156"/>
                </a:lnTo>
                <a:lnTo>
                  <a:pt x="1043423" y="148293"/>
                </a:lnTo>
                <a:lnTo>
                  <a:pt x="1053463" y="119068"/>
                </a:lnTo>
                <a:lnTo>
                  <a:pt x="1063950" y="89979"/>
                </a:lnTo>
                <a:lnTo>
                  <a:pt x="1074640" y="60929"/>
                </a:lnTo>
                <a:lnTo>
                  <a:pt x="1085289" y="31818"/>
                </a:lnTo>
                <a:lnTo>
                  <a:pt x="1087167" y="26316"/>
                </a:lnTo>
                <a:lnTo>
                  <a:pt x="1087526" y="19970"/>
                </a:lnTo>
                <a:lnTo>
                  <a:pt x="1090603" y="15531"/>
                </a:lnTo>
                <a:lnTo>
                  <a:pt x="1094797" y="9630"/>
                </a:lnTo>
                <a:lnTo>
                  <a:pt x="1100310" y="1189"/>
                </a:lnTo>
                <a:lnTo>
                  <a:pt x="1111734" y="0"/>
                </a:lnTo>
                <a:lnTo>
                  <a:pt x="1137074" y="36296"/>
                </a:lnTo>
                <a:lnTo>
                  <a:pt x="1143071" y="61412"/>
                </a:lnTo>
                <a:lnTo>
                  <a:pt x="1114051" y="55933"/>
                </a:lnTo>
                <a:lnTo>
                  <a:pt x="1107849" y="56157"/>
                </a:lnTo>
                <a:lnTo>
                  <a:pt x="1088219" y="111015"/>
                </a:lnTo>
                <a:lnTo>
                  <a:pt x="1068081" y="167450"/>
                </a:lnTo>
                <a:lnTo>
                  <a:pt x="1268651" y="205316"/>
                </a:lnTo>
                <a:lnTo>
                  <a:pt x="1270478" y="207256"/>
                </a:lnTo>
                <a:lnTo>
                  <a:pt x="1271794" y="215392"/>
                </a:lnTo>
                <a:lnTo>
                  <a:pt x="1269719" y="221724"/>
                </a:lnTo>
                <a:lnTo>
                  <a:pt x="1265520" y="228047"/>
                </a:lnTo>
                <a:lnTo>
                  <a:pt x="1264072" y="229551"/>
                </a:lnTo>
                <a:lnTo>
                  <a:pt x="1212721" y="219856"/>
                </a:lnTo>
                <a:lnTo>
                  <a:pt x="1176429" y="216351"/>
                </a:lnTo>
                <a:lnTo>
                  <a:pt x="1178006" y="223900"/>
                </a:lnTo>
                <a:lnTo>
                  <a:pt x="1058330" y="201306"/>
                </a:lnTo>
                <a:lnTo>
                  <a:pt x="1058278" y="201575"/>
                </a:lnTo>
                <a:lnTo>
                  <a:pt x="1029085" y="196063"/>
                </a:lnTo>
                <a:lnTo>
                  <a:pt x="978193" y="194264"/>
                </a:lnTo>
                <a:lnTo>
                  <a:pt x="1020391" y="242110"/>
                </a:lnTo>
                <a:lnTo>
                  <a:pt x="1049596" y="247624"/>
                </a:lnTo>
                <a:lnTo>
                  <a:pt x="1048128" y="256828"/>
                </a:lnTo>
                <a:lnTo>
                  <a:pt x="1084601" y="299410"/>
                </a:lnTo>
                <a:lnTo>
                  <a:pt x="1137533" y="309404"/>
                </a:lnTo>
                <a:lnTo>
                  <a:pt x="1122260" y="318512"/>
                </a:lnTo>
                <a:lnTo>
                  <a:pt x="1037812" y="302569"/>
                </a:lnTo>
                <a:lnTo>
                  <a:pt x="1029119" y="348616"/>
                </a:lnTo>
                <a:lnTo>
                  <a:pt x="1071165" y="356554"/>
                </a:lnTo>
                <a:lnTo>
                  <a:pt x="1060768" y="364665"/>
                </a:lnTo>
                <a:lnTo>
                  <a:pt x="1029296" y="388019"/>
                </a:lnTo>
                <a:lnTo>
                  <a:pt x="1010911" y="397607"/>
                </a:lnTo>
                <a:lnTo>
                  <a:pt x="1001946" y="400032"/>
                </a:lnTo>
                <a:close/>
              </a:path>
              <a:path w="1271905" h="1314450">
                <a:moveTo>
                  <a:pt x="1268651" y="205316"/>
                </a:moveTo>
                <a:lnTo>
                  <a:pt x="1139175" y="180872"/>
                </a:lnTo>
                <a:lnTo>
                  <a:pt x="1114051" y="55933"/>
                </a:lnTo>
                <a:lnTo>
                  <a:pt x="1143071" y="61412"/>
                </a:lnTo>
                <a:lnTo>
                  <a:pt x="1144825" y="68758"/>
                </a:lnTo>
                <a:lnTo>
                  <a:pt x="1152288" y="101219"/>
                </a:lnTo>
                <a:lnTo>
                  <a:pt x="1166893" y="166026"/>
                </a:lnTo>
                <a:lnTo>
                  <a:pt x="1169002" y="171165"/>
                </a:lnTo>
                <a:lnTo>
                  <a:pt x="1169878" y="176908"/>
                </a:lnTo>
                <a:lnTo>
                  <a:pt x="1170569" y="180664"/>
                </a:lnTo>
                <a:lnTo>
                  <a:pt x="1229946" y="191874"/>
                </a:lnTo>
                <a:lnTo>
                  <a:pt x="1249180" y="195784"/>
                </a:lnTo>
                <a:lnTo>
                  <a:pt x="1257590" y="198043"/>
                </a:lnTo>
                <a:lnTo>
                  <a:pt x="1265216" y="201670"/>
                </a:lnTo>
                <a:lnTo>
                  <a:pt x="1268651" y="205316"/>
                </a:lnTo>
                <a:close/>
              </a:path>
              <a:path w="1271905" h="1314450">
                <a:moveTo>
                  <a:pt x="1229946" y="191874"/>
                </a:moveTo>
                <a:lnTo>
                  <a:pt x="1170569" y="180664"/>
                </a:lnTo>
                <a:lnTo>
                  <a:pt x="1210521" y="188137"/>
                </a:lnTo>
                <a:lnTo>
                  <a:pt x="1229946" y="191874"/>
                </a:lnTo>
                <a:close/>
              </a:path>
              <a:path w="1271905" h="1314450">
                <a:moveTo>
                  <a:pt x="1234090" y="249547"/>
                </a:moveTo>
                <a:lnTo>
                  <a:pt x="1181282" y="239578"/>
                </a:lnTo>
                <a:lnTo>
                  <a:pt x="1213462" y="223343"/>
                </a:lnTo>
                <a:lnTo>
                  <a:pt x="1212721" y="219856"/>
                </a:lnTo>
                <a:lnTo>
                  <a:pt x="1264072" y="229551"/>
                </a:lnTo>
                <a:lnTo>
                  <a:pt x="1260020" y="233758"/>
                </a:lnTo>
                <a:lnTo>
                  <a:pt x="1254040" y="238254"/>
                </a:lnTo>
                <a:lnTo>
                  <a:pt x="1240917" y="245947"/>
                </a:lnTo>
                <a:lnTo>
                  <a:pt x="1234090" y="249547"/>
                </a:lnTo>
                <a:close/>
              </a:path>
              <a:path w="1271905" h="1314450">
                <a:moveTo>
                  <a:pt x="1137533" y="309404"/>
                </a:moveTo>
                <a:lnTo>
                  <a:pt x="1084601" y="299410"/>
                </a:lnTo>
                <a:lnTo>
                  <a:pt x="1131112" y="270543"/>
                </a:lnTo>
                <a:lnTo>
                  <a:pt x="1145872" y="261059"/>
                </a:lnTo>
                <a:lnTo>
                  <a:pt x="1149135" y="258607"/>
                </a:lnTo>
                <a:lnTo>
                  <a:pt x="1150927" y="255041"/>
                </a:lnTo>
                <a:lnTo>
                  <a:pt x="1151099" y="251169"/>
                </a:lnTo>
                <a:lnTo>
                  <a:pt x="1149622" y="234385"/>
                </a:lnTo>
                <a:lnTo>
                  <a:pt x="1144562" y="223512"/>
                </a:lnTo>
                <a:lnTo>
                  <a:pt x="1134513" y="216822"/>
                </a:lnTo>
                <a:lnTo>
                  <a:pt x="1118070" y="212584"/>
                </a:lnTo>
                <a:lnTo>
                  <a:pt x="1178006" y="223900"/>
                </a:lnTo>
                <a:lnTo>
                  <a:pt x="1181282" y="239578"/>
                </a:lnTo>
                <a:lnTo>
                  <a:pt x="1234090" y="249547"/>
                </a:lnTo>
                <a:lnTo>
                  <a:pt x="1227373" y="253090"/>
                </a:lnTo>
                <a:lnTo>
                  <a:pt x="1213582" y="259872"/>
                </a:lnTo>
                <a:lnTo>
                  <a:pt x="1199719" y="266484"/>
                </a:lnTo>
                <a:lnTo>
                  <a:pt x="1191674" y="270543"/>
                </a:lnTo>
                <a:lnTo>
                  <a:pt x="1188866" y="275032"/>
                </a:lnTo>
                <a:lnTo>
                  <a:pt x="1189841" y="284698"/>
                </a:lnTo>
                <a:lnTo>
                  <a:pt x="1191466" y="301459"/>
                </a:lnTo>
                <a:lnTo>
                  <a:pt x="1160621" y="295635"/>
                </a:lnTo>
                <a:lnTo>
                  <a:pt x="1137533" y="309404"/>
                </a:lnTo>
                <a:close/>
              </a:path>
              <a:path w="1271905" h="1314450">
                <a:moveTo>
                  <a:pt x="1049596" y="247624"/>
                </a:moveTo>
                <a:lnTo>
                  <a:pt x="1020391" y="242110"/>
                </a:lnTo>
                <a:lnTo>
                  <a:pt x="1029085" y="196063"/>
                </a:lnTo>
                <a:lnTo>
                  <a:pt x="1058278" y="201575"/>
                </a:lnTo>
                <a:lnTo>
                  <a:pt x="1054603" y="220472"/>
                </a:lnTo>
                <a:lnTo>
                  <a:pt x="1049596" y="247624"/>
                </a:lnTo>
                <a:close/>
              </a:path>
              <a:path w="1271905" h="1314450">
                <a:moveTo>
                  <a:pt x="1197123" y="380334"/>
                </a:moveTo>
                <a:lnTo>
                  <a:pt x="1165629" y="374388"/>
                </a:lnTo>
                <a:lnTo>
                  <a:pt x="1162993" y="332372"/>
                </a:lnTo>
                <a:lnTo>
                  <a:pt x="1160621" y="295635"/>
                </a:lnTo>
                <a:lnTo>
                  <a:pt x="1191466" y="301459"/>
                </a:lnTo>
                <a:lnTo>
                  <a:pt x="1192490" y="312023"/>
                </a:lnTo>
                <a:lnTo>
                  <a:pt x="1194763" y="339730"/>
                </a:lnTo>
                <a:lnTo>
                  <a:pt x="1196515" y="366746"/>
                </a:lnTo>
                <a:lnTo>
                  <a:pt x="1197123" y="380334"/>
                </a:lnTo>
                <a:close/>
              </a:path>
              <a:path w="1271905" h="1314450">
                <a:moveTo>
                  <a:pt x="1071165" y="356554"/>
                </a:moveTo>
                <a:lnTo>
                  <a:pt x="1029119" y="348616"/>
                </a:lnTo>
                <a:lnTo>
                  <a:pt x="1062166" y="323341"/>
                </a:lnTo>
                <a:lnTo>
                  <a:pt x="1037812" y="302569"/>
                </a:lnTo>
                <a:lnTo>
                  <a:pt x="1122260" y="318512"/>
                </a:lnTo>
                <a:lnTo>
                  <a:pt x="1112669" y="324231"/>
                </a:lnTo>
                <a:lnTo>
                  <a:pt x="1146137" y="355927"/>
                </a:lnTo>
                <a:lnTo>
                  <a:pt x="1086418" y="344653"/>
                </a:lnTo>
                <a:lnTo>
                  <a:pt x="1071165" y="356554"/>
                </a:lnTo>
                <a:close/>
              </a:path>
              <a:path w="1271905" h="1314450">
                <a:moveTo>
                  <a:pt x="1180326" y="420894"/>
                </a:moveTo>
                <a:lnTo>
                  <a:pt x="1141235" y="395239"/>
                </a:lnTo>
                <a:lnTo>
                  <a:pt x="1086418" y="344653"/>
                </a:lnTo>
                <a:lnTo>
                  <a:pt x="1146137" y="355927"/>
                </a:lnTo>
                <a:lnTo>
                  <a:pt x="1165629" y="374388"/>
                </a:lnTo>
                <a:lnTo>
                  <a:pt x="1197123" y="380334"/>
                </a:lnTo>
                <a:lnTo>
                  <a:pt x="1186387" y="420138"/>
                </a:lnTo>
                <a:lnTo>
                  <a:pt x="1180326" y="420894"/>
                </a:lnTo>
                <a:close/>
              </a:path>
            </a:pathLst>
          </a:custGeom>
          <a:solidFill>
            <a:srgbClr val="000000"/>
          </a:solidFill>
        </p:spPr>
        <p:txBody>
          <a:bodyPr wrap="square" lIns="0" tIns="0" rIns="0" bIns="0" rtlCol="0"/>
          <a:lstStyle/>
          <a:p>
            <a:endParaRPr/>
          </a:p>
        </p:txBody>
      </p:sp>
      <p:sp>
        <p:nvSpPr>
          <p:cNvPr id="164" name="object 164">
            <a:extLst>
              <a:ext uri="{C183D7F6-B498-43B3-948B-1728B52AA6E4}">
                <adec:decorative xmlns:adec="http://schemas.microsoft.com/office/drawing/2017/decorative" val="1"/>
              </a:ext>
            </a:extLst>
          </p:cNvPr>
          <p:cNvSpPr/>
          <p:nvPr/>
        </p:nvSpPr>
        <p:spPr>
          <a:xfrm>
            <a:off x="8442063" y="2527929"/>
            <a:ext cx="603250" cy="1088390"/>
          </a:xfrm>
          <a:custGeom>
            <a:avLst/>
            <a:gdLst/>
            <a:ahLst/>
            <a:cxnLst/>
            <a:rect l="l" t="t" r="r" b="b"/>
            <a:pathLst>
              <a:path w="603250" h="1088389">
                <a:moveTo>
                  <a:pt x="367870" y="529394"/>
                </a:moveTo>
                <a:lnTo>
                  <a:pt x="274220" y="557951"/>
                </a:lnTo>
                <a:lnTo>
                  <a:pt x="272790" y="551455"/>
                </a:lnTo>
                <a:lnTo>
                  <a:pt x="272072" y="547849"/>
                </a:lnTo>
                <a:lnTo>
                  <a:pt x="257222" y="489511"/>
                </a:lnTo>
                <a:lnTo>
                  <a:pt x="215405" y="325509"/>
                </a:lnTo>
                <a:lnTo>
                  <a:pt x="199964" y="264268"/>
                </a:lnTo>
                <a:lnTo>
                  <a:pt x="188322" y="217513"/>
                </a:lnTo>
                <a:lnTo>
                  <a:pt x="176830" y="170725"/>
                </a:lnTo>
                <a:lnTo>
                  <a:pt x="161687" y="97077"/>
                </a:lnTo>
                <a:lnTo>
                  <a:pt x="155117" y="59982"/>
                </a:lnTo>
                <a:lnTo>
                  <a:pt x="148335" y="22882"/>
                </a:lnTo>
                <a:lnTo>
                  <a:pt x="147693" y="19554"/>
                </a:lnTo>
                <a:lnTo>
                  <a:pt x="146622" y="15430"/>
                </a:lnTo>
                <a:lnTo>
                  <a:pt x="148047" y="12770"/>
                </a:lnTo>
                <a:lnTo>
                  <a:pt x="150712" y="8062"/>
                </a:lnTo>
                <a:lnTo>
                  <a:pt x="154435" y="1920"/>
                </a:lnTo>
                <a:lnTo>
                  <a:pt x="163164" y="0"/>
                </a:lnTo>
                <a:lnTo>
                  <a:pt x="170003" y="3478"/>
                </a:lnTo>
                <a:lnTo>
                  <a:pt x="173298" y="7295"/>
                </a:lnTo>
                <a:lnTo>
                  <a:pt x="176942" y="11563"/>
                </a:lnTo>
                <a:lnTo>
                  <a:pt x="178789" y="18233"/>
                </a:lnTo>
                <a:lnTo>
                  <a:pt x="180037" y="24158"/>
                </a:lnTo>
                <a:lnTo>
                  <a:pt x="185832" y="50616"/>
                </a:lnTo>
                <a:lnTo>
                  <a:pt x="196343" y="99723"/>
                </a:lnTo>
                <a:lnTo>
                  <a:pt x="214794" y="176197"/>
                </a:lnTo>
                <a:lnTo>
                  <a:pt x="227502" y="227556"/>
                </a:lnTo>
                <a:lnTo>
                  <a:pt x="240263" y="278889"/>
                </a:lnTo>
                <a:lnTo>
                  <a:pt x="279854" y="437165"/>
                </a:lnTo>
                <a:lnTo>
                  <a:pt x="291194" y="481261"/>
                </a:lnTo>
                <a:lnTo>
                  <a:pt x="304418" y="531680"/>
                </a:lnTo>
                <a:lnTo>
                  <a:pt x="305779" y="535531"/>
                </a:lnTo>
                <a:lnTo>
                  <a:pt x="307279" y="540452"/>
                </a:lnTo>
                <a:lnTo>
                  <a:pt x="375648" y="519603"/>
                </a:lnTo>
                <a:lnTo>
                  <a:pt x="367870" y="529394"/>
                </a:lnTo>
                <a:close/>
              </a:path>
              <a:path w="603250" h="1088389">
                <a:moveTo>
                  <a:pt x="375648" y="519603"/>
                </a:moveTo>
                <a:lnTo>
                  <a:pt x="307279" y="540452"/>
                </a:lnTo>
                <a:lnTo>
                  <a:pt x="308948" y="539201"/>
                </a:lnTo>
                <a:lnTo>
                  <a:pt x="310736" y="537728"/>
                </a:lnTo>
                <a:lnTo>
                  <a:pt x="312182" y="536360"/>
                </a:lnTo>
                <a:lnTo>
                  <a:pt x="509764" y="291202"/>
                </a:lnTo>
                <a:lnTo>
                  <a:pt x="534762" y="260211"/>
                </a:lnTo>
                <a:lnTo>
                  <a:pt x="566629" y="222303"/>
                </a:lnTo>
                <a:lnTo>
                  <a:pt x="592745" y="211372"/>
                </a:lnTo>
                <a:lnTo>
                  <a:pt x="599620" y="215581"/>
                </a:lnTo>
                <a:lnTo>
                  <a:pt x="601270" y="219158"/>
                </a:lnTo>
                <a:lnTo>
                  <a:pt x="603245" y="223193"/>
                </a:lnTo>
                <a:lnTo>
                  <a:pt x="573894" y="271647"/>
                </a:lnTo>
                <a:lnTo>
                  <a:pt x="546247" y="308268"/>
                </a:lnTo>
                <a:lnTo>
                  <a:pt x="375648" y="519603"/>
                </a:lnTo>
                <a:close/>
              </a:path>
              <a:path w="603250" h="1088389">
                <a:moveTo>
                  <a:pt x="23614" y="940989"/>
                </a:moveTo>
                <a:lnTo>
                  <a:pt x="4024" y="920945"/>
                </a:lnTo>
                <a:lnTo>
                  <a:pt x="6522" y="913513"/>
                </a:lnTo>
                <a:lnTo>
                  <a:pt x="67155" y="830807"/>
                </a:lnTo>
                <a:lnTo>
                  <a:pt x="112494" y="775113"/>
                </a:lnTo>
                <a:lnTo>
                  <a:pt x="213616" y="655625"/>
                </a:lnTo>
                <a:lnTo>
                  <a:pt x="260308" y="600955"/>
                </a:lnTo>
                <a:lnTo>
                  <a:pt x="262964" y="598662"/>
                </a:lnTo>
                <a:lnTo>
                  <a:pt x="265138" y="595402"/>
                </a:lnTo>
                <a:lnTo>
                  <a:pt x="268062" y="591543"/>
                </a:lnTo>
                <a:lnTo>
                  <a:pt x="221930" y="574632"/>
                </a:lnTo>
                <a:lnTo>
                  <a:pt x="178749" y="552614"/>
                </a:lnTo>
                <a:lnTo>
                  <a:pt x="136962" y="528292"/>
                </a:lnTo>
                <a:lnTo>
                  <a:pt x="95014" y="504472"/>
                </a:lnTo>
                <a:lnTo>
                  <a:pt x="31280" y="472718"/>
                </a:lnTo>
                <a:lnTo>
                  <a:pt x="15246" y="465367"/>
                </a:lnTo>
                <a:lnTo>
                  <a:pt x="6991" y="460712"/>
                </a:lnTo>
                <a:lnTo>
                  <a:pt x="1887" y="456018"/>
                </a:lnTo>
                <a:lnTo>
                  <a:pt x="0" y="451212"/>
                </a:lnTo>
                <a:lnTo>
                  <a:pt x="1393" y="446223"/>
                </a:lnTo>
                <a:lnTo>
                  <a:pt x="6354" y="441061"/>
                </a:lnTo>
                <a:lnTo>
                  <a:pt x="12068" y="439513"/>
                </a:lnTo>
                <a:lnTo>
                  <a:pt x="18189" y="440449"/>
                </a:lnTo>
                <a:lnTo>
                  <a:pt x="73356" y="463551"/>
                </a:lnTo>
                <a:lnTo>
                  <a:pt x="121803" y="485360"/>
                </a:lnTo>
                <a:lnTo>
                  <a:pt x="194639" y="523345"/>
                </a:lnTo>
                <a:lnTo>
                  <a:pt x="219017" y="535837"/>
                </a:lnTo>
                <a:lnTo>
                  <a:pt x="231899" y="541646"/>
                </a:lnTo>
                <a:lnTo>
                  <a:pt x="245326" y="547010"/>
                </a:lnTo>
                <a:lnTo>
                  <a:pt x="274220" y="557951"/>
                </a:lnTo>
                <a:lnTo>
                  <a:pt x="367870" y="529394"/>
                </a:lnTo>
                <a:lnTo>
                  <a:pt x="337543" y="567574"/>
                </a:lnTo>
                <a:lnTo>
                  <a:pt x="335673" y="569999"/>
                </a:lnTo>
                <a:lnTo>
                  <a:pt x="334025" y="572541"/>
                </a:lnTo>
                <a:lnTo>
                  <a:pt x="331391" y="576127"/>
                </a:lnTo>
                <a:lnTo>
                  <a:pt x="374613" y="597304"/>
                </a:lnTo>
                <a:lnTo>
                  <a:pt x="377639" y="598746"/>
                </a:lnTo>
                <a:lnTo>
                  <a:pt x="326459" y="614353"/>
                </a:lnTo>
                <a:lnTo>
                  <a:pt x="326794" y="616291"/>
                </a:lnTo>
                <a:lnTo>
                  <a:pt x="291559" y="627035"/>
                </a:lnTo>
                <a:lnTo>
                  <a:pt x="289601" y="628560"/>
                </a:lnTo>
                <a:lnTo>
                  <a:pt x="287746" y="630423"/>
                </a:lnTo>
                <a:lnTo>
                  <a:pt x="286010" y="632066"/>
                </a:lnTo>
                <a:lnTo>
                  <a:pt x="157664" y="781122"/>
                </a:lnTo>
                <a:lnTo>
                  <a:pt x="125792" y="818722"/>
                </a:lnTo>
                <a:lnTo>
                  <a:pt x="89928" y="863389"/>
                </a:lnTo>
                <a:lnTo>
                  <a:pt x="54847" y="908792"/>
                </a:lnTo>
                <a:lnTo>
                  <a:pt x="45604" y="921115"/>
                </a:lnTo>
                <a:lnTo>
                  <a:pt x="40930" y="927276"/>
                </a:lnTo>
                <a:lnTo>
                  <a:pt x="36029" y="933262"/>
                </a:lnTo>
                <a:lnTo>
                  <a:pt x="30056" y="938410"/>
                </a:lnTo>
                <a:lnTo>
                  <a:pt x="23614" y="940989"/>
                </a:lnTo>
                <a:close/>
              </a:path>
              <a:path w="603250" h="1088389">
                <a:moveTo>
                  <a:pt x="572010" y="715481"/>
                </a:moveTo>
                <a:lnTo>
                  <a:pt x="555659" y="715645"/>
                </a:lnTo>
                <a:lnTo>
                  <a:pt x="548144" y="714227"/>
                </a:lnTo>
                <a:lnTo>
                  <a:pt x="541119" y="711362"/>
                </a:lnTo>
                <a:lnTo>
                  <a:pt x="489527" y="690804"/>
                </a:lnTo>
                <a:lnTo>
                  <a:pt x="438318" y="669381"/>
                </a:lnTo>
                <a:lnTo>
                  <a:pt x="387875" y="646230"/>
                </a:lnTo>
                <a:lnTo>
                  <a:pt x="338581" y="620486"/>
                </a:lnTo>
                <a:lnTo>
                  <a:pt x="335195" y="618551"/>
                </a:lnTo>
                <a:lnTo>
                  <a:pt x="331520" y="616890"/>
                </a:lnTo>
                <a:lnTo>
                  <a:pt x="326459" y="614353"/>
                </a:lnTo>
                <a:lnTo>
                  <a:pt x="377639" y="598746"/>
                </a:lnTo>
                <a:lnTo>
                  <a:pt x="396059" y="607526"/>
                </a:lnTo>
                <a:lnTo>
                  <a:pt x="417832" y="617184"/>
                </a:lnTo>
                <a:lnTo>
                  <a:pt x="452788" y="631643"/>
                </a:lnTo>
                <a:lnTo>
                  <a:pt x="558718" y="673724"/>
                </a:lnTo>
                <a:lnTo>
                  <a:pt x="563572" y="675583"/>
                </a:lnTo>
                <a:lnTo>
                  <a:pt x="568188" y="677884"/>
                </a:lnTo>
                <a:lnTo>
                  <a:pt x="572566" y="680629"/>
                </a:lnTo>
                <a:lnTo>
                  <a:pt x="577499" y="684715"/>
                </a:lnTo>
                <a:lnTo>
                  <a:pt x="580884" y="689569"/>
                </a:lnTo>
                <a:lnTo>
                  <a:pt x="582418" y="695230"/>
                </a:lnTo>
                <a:lnTo>
                  <a:pt x="581799" y="701739"/>
                </a:lnTo>
                <a:lnTo>
                  <a:pt x="579404" y="711000"/>
                </a:lnTo>
                <a:lnTo>
                  <a:pt x="572010" y="715481"/>
                </a:lnTo>
                <a:close/>
              </a:path>
              <a:path w="603250" h="1088389">
                <a:moveTo>
                  <a:pt x="420821" y="1085775"/>
                </a:moveTo>
                <a:lnTo>
                  <a:pt x="387058" y="1046758"/>
                </a:lnTo>
                <a:lnTo>
                  <a:pt x="373432" y="992100"/>
                </a:lnTo>
                <a:lnTo>
                  <a:pt x="324814" y="773536"/>
                </a:lnTo>
                <a:lnTo>
                  <a:pt x="306004" y="688481"/>
                </a:lnTo>
                <a:lnTo>
                  <a:pt x="294870" y="637895"/>
                </a:lnTo>
                <a:lnTo>
                  <a:pt x="293633" y="633450"/>
                </a:lnTo>
                <a:lnTo>
                  <a:pt x="291559" y="627035"/>
                </a:lnTo>
                <a:lnTo>
                  <a:pt x="326794" y="616291"/>
                </a:lnTo>
                <a:lnTo>
                  <a:pt x="327189" y="618581"/>
                </a:lnTo>
                <a:lnTo>
                  <a:pt x="327521" y="620891"/>
                </a:lnTo>
                <a:lnTo>
                  <a:pt x="328248" y="624193"/>
                </a:lnTo>
                <a:lnTo>
                  <a:pt x="382162" y="860435"/>
                </a:lnTo>
                <a:lnTo>
                  <a:pt x="403783" y="955435"/>
                </a:lnTo>
                <a:lnTo>
                  <a:pt x="414568" y="1002925"/>
                </a:lnTo>
                <a:lnTo>
                  <a:pt x="423929" y="1045138"/>
                </a:lnTo>
                <a:lnTo>
                  <a:pt x="427095" y="1060123"/>
                </a:lnTo>
                <a:lnTo>
                  <a:pt x="427955" y="1063941"/>
                </a:lnTo>
                <a:lnTo>
                  <a:pt x="429270" y="1069475"/>
                </a:lnTo>
                <a:lnTo>
                  <a:pt x="427473" y="1073361"/>
                </a:lnTo>
                <a:lnTo>
                  <a:pt x="425186" y="1078695"/>
                </a:lnTo>
                <a:lnTo>
                  <a:pt x="420821" y="1085775"/>
                </a:lnTo>
                <a:close/>
              </a:path>
            </a:pathLst>
          </a:custGeom>
          <a:solidFill>
            <a:srgbClr val="000000"/>
          </a:solidFill>
        </p:spPr>
        <p:txBody>
          <a:bodyPr wrap="square" lIns="0" tIns="0" rIns="0" bIns="0" rtlCol="0"/>
          <a:lstStyle/>
          <a:p>
            <a:endParaRPr/>
          </a:p>
        </p:txBody>
      </p:sp>
      <p:sp>
        <p:nvSpPr>
          <p:cNvPr id="165" name="object 165">
            <a:extLst>
              <a:ext uri="{C183D7F6-B498-43B3-948B-1728B52AA6E4}">
                <adec:decorative xmlns:adec="http://schemas.microsoft.com/office/drawing/2017/decorative" val="1"/>
              </a:ext>
            </a:extLst>
          </p:cNvPr>
          <p:cNvSpPr/>
          <p:nvPr/>
        </p:nvSpPr>
        <p:spPr>
          <a:xfrm>
            <a:off x="7312806" y="4793566"/>
            <a:ext cx="609600" cy="694055"/>
          </a:xfrm>
          <a:custGeom>
            <a:avLst/>
            <a:gdLst/>
            <a:ahLst/>
            <a:cxnLst/>
            <a:rect l="l" t="t" r="r" b="b"/>
            <a:pathLst>
              <a:path w="609600" h="694054">
                <a:moveTo>
                  <a:pt x="358374" y="371403"/>
                </a:moveTo>
                <a:lnTo>
                  <a:pt x="296611" y="349091"/>
                </a:lnTo>
                <a:lnTo>
                  <a:pt x="298464" y="345000"/>
                </a:lnTo>
                <a:lnTo>
                  <a:pt x="299326" y="343194"/>
                </a:lnTo>
                <a:lnTo>
                  <a:pt x="300039" y="341541"/>
                </a:lnTo>
                <a:lnTo>
                  <a:pt x="360212" y="196305"/>
                </a:lnTo>
                <a:lnTo>
                  <a:pt x="380293" y="148279"/>
                </a:lnTo>
                <a:lnTo>
                  <a:pt x="400584" y="100348"/>
                </a:lnTo>
                <a:lnTo>
                  <a:pt x="422172" y="54401"/>
                </a:lnTo>
                <a:lnTo>
                  <a:pt x="434012" y="30882"/>
                </a:lnTo>
                <a:lnTo>
                  <a:pt x="444942" y="8881"/>
                </a:lnTo>
                <a:lnTo>
                  <a:pt x="445940" y="6822"/>
                </a:lnTo>
                <a:lnTo>
                  <a:pt x="447029" y="4159"/>
                </a:lnTo>
                <a:lnTo>
                  <a:pt x="448867" y="3294"/>
                </a:lnTo>
                <a:lnTo>
                  <a:pt x="452196" y="1822"/>
                </a:lnTo>
                <a:lnTo>
                  <a:pt x="456669" y="0"/>
                </a:lnTo>
                <a:lnTo>
                  <a:pt x="462129" y="2482"/>
                </a:lnTo>
                <a:lnTo>
                  <a:pt x="464395" y="7121"/>
                </a:lnTo>
                <a:lnTo>
                  <a:pt x="464855" y="14292"/>
                </a:lnTo>
                <a:lnTo>
                  <a:pt x="463156" y="18645"/>
                </a:lnTo>
                <a:lnTo>
                  <a:pt x="461435" y="22353"/>
                </a:lnTo>
                <a:lnTo>
                  <a:pt x="453870" y="39003"/>
                </a:lnTo>
                <a:lnTo>
                  <a:pt x="432697" y="85713"/>
                </a:lnTo>
                <a:lnTo>
                  <a:pt x="411786" y="135068"/>
                </a:lnTo>
                <a:lnTo>
                  <a:pt x="390977" y="184437"/>
                </a:lnTo>
                <a:lnTo>
                  <a:pt x="348363" y="286022"/>
                </a:lnTo>
                <a:lnTo>
                  <a:pt x="324065" y="345445"/>
                </a:lnTo>
                <a:lnTo>
                  <a:pt x="321407" y="352954"/>
                </a:lnTo>
                <a:lnTo>
                  <a:pt x="366497" y="369243"/>
                </a:lnTo>
                <a:lnTo>
                  <a:pt x="358374" y="371403"/>
                </a:lnTo>
                <a:close/>
              </a:path>
              <a:path w="609600" h="694054">
                <a:moveTo>
                  <a:pt x="366497" y="369243"/>
                </a:moveTo>
                <a:lnTo>
                  <a:pt x="321407" y="352954"/>
                </a:lnTo>
                <a:lnTo>
                  <a:pt x="322807" y="352950"/>
                </a:lnTo>
                <a:lnTo>
                  <a:pt x="324360" y="352874"/>
                </a:lnTo>
                <a:lnTo>
                  <a:pt x="325688" y="352717"/>
                </a:lnTo>
                <a:lnTo>
                  <a:pt x="556506" y="293077"/>
                </a:lnTo>
                <a:lnTo>
                  <a:pt x="572628" y="288792"/>
                </a:lnTo>
                <a:lnTo>
                  <a:pt x="580722" y="286871"/>
                </a:lnTo>
                <a:lnTo>
                  <a:pt x="588896" y="285420"/>
                </a:lnTo>
                <a:lnTo>
                  <a:pt x="594097" y="284751"/>
                </a:lnTo>
                <a:lnTo>
                  <a:pt x="600210" y="286832"/>
                </a:lnTo>
                <a:lnTo>
                  <a:pt x="605149" y="288999"/>
                </a:lnTo>
                <a:lnTo>
                  <a:pt x="607317" y="290036"/>
                </a:lnTo>
                <a:lnTo>
                  <a:pt x="609307" y="295086"/>
                </a:lnTo>
                <a:lnTo>
                  <a:pt x="608749" y="297686"/>
                </a:lnTo>
                <a:lnTo>
                  <a:pt x="608181" y="300665"/>
                </a:lnTo>
                <a:lnTo>
                  <a:pt x="572887" y="315042"/>
                </a:lnTo>
                <a:lnTo>
                  <a:pt x="543280" y="323705"/>
                </a:lnTo>
                <a:lnTo>
                  <a:pt x="366497" y="369243"/>
                </a:lnTo>
                <a:close/>
              </a:path>
              <a:path w="609600" h="694054">
                <a:moveTo>
                  <a:pt x="9954" y="457715"/>
                </a:moveTo>
                <a:lnTo>
                  <a:pt x="3941" y="454651"/>
                </a:lnTo>
                <a:lnTo>
                  <a:pt x="0" y="443038"/>
                </a:lnTo>
                <a:lnTo>
                  <a:pt x="2728" y="436892"/>
                </a:lnTo>
                <a:lnTo>
                  <a:pt x="9549" y="433498"/>
                </a:lnTo>
                <a:lnTo>
                  <a:pt x="15685" y="430238"/>
                </a:lnTo>
                <a:lnTo>
                  <a:pt x="75444" y="413204"/>
                </a:lnTo>
                <a:lnTo>
                  <a:pt x="122237" y="401357"/>
                </a:lnTo>
                <a:lnTo>
                  <a:pt x="197060" y="383812"/>
                </a:lnTo>
                <a:lnTo>
                  <a:pt x="271798" y="366745"/>
                </a:lnTo>
                <a:lnTo>
                  <a:pt x="274148" y="366575"/>
                </a:lnTo>
                <a:lnTo>
                  <a:pt x="276630" y="365688"/>
                </a:lnTo>
                <a:lnTo>
                  <a:pt x="279755" y="364780"/>
                </a:lnTo>
                <a:lnTo>
                  <a:pt x="261829" y="337031"/>
                </a:lnTo>
                <a:lnTo>
                  <a:pt x="247546" y="307708"/>
                </a:lnTo>
                <a:lnTo>
                  <a:pt x="222045" y="247903"/>
                </a:lnTo>
                <a:lnTo>
                  <a:pt x="200663" y="205027"/>
                </a:lnTo>
                <a:lnTo>
                  <a:pt x="195027" y="194585"/>
                </a:lnTo>
                <a:lnTo>
                  <a:pt x="190518" y="185952"/>
                </a:lnTo>
                <a:lnTo>
                  <a:pt x="190387" y="180683"/>
                </a:lnTo>
                <a:lnTo>
                  <a:pt x="195319" y="178644"/>
                </a:lnTo>
                <a:lnTo>
                  <a:pt x="202467" y="175750"/>
                </a:lnTo>
                <a:lnTo>
                  <a:pt x="206082" y="180876"/>
                </a:lnTo>
                <a:lnTo>
                  <a:pt x="226935" y="217033"/>
                </a:lnTo>
                <a:lnTo>
                  <a:pt x="252275" y="264849"/>
                </a:lnTo>
                <a:lnTo>
                  <a:pt x="267878" y="298282"/>
                </a:lnTo>
                <a:lnTo>
                  <a:pt x="275917" y="314869"/>
                </a:lnTo>
                <a:lnTo>
                  <a:pt x="280485" y="323206"/>
                </a:lnTo>
                <a:lnTo>
                  <a:pt x="285524" y="331522"/>
                </a:lnTo>
                <a:lnTo>
                  <a:pt x="296611" y="349091"/>
                </a:lnTo>
                <a:lnTo>
                  <a:pt x="358374" y="371403"/>
                </a:lnTo>
                <a:lnTo>
                  <a:pt x="326701" y="379829"/>
                </a:lnTo>
                <a:lnTo>
                  <a:pt x="324719" y="380386"/>
                </a:lnTo>
                <a:lnTo>
                  <a:pt x="322809" y="381097"/>
                </a:lnTo>
                <a:lnTo>
                  <a:pt x="319950" y="381975"/>
                </a:lnTo>
                <a:lnTo>
                  <a:pt x="334594" y="410858"/>
                </a:lnTo>
                <a:lnTo>
                  <a:pt x="335635" y="412858"/>
                </a:lnTo>
                <a:lnTo>
                  <a:pt x="301882" y="400665"/>
                </a:lnTo>
                <a:lnTo>
                  <a:pt x="301280" y="401848"/>
                </a:lnTo>
                <a:lnTo>
                  <a:pt x="278042" y="393454"/>
                </a:lnTo>
                <a:lnTo>
                  <a:pt x="276376" y="393489"/>
                </a:lnTo>
                <a:lnTo>
                  <a:pt x="274630" y="393749"/>
                </a:lnTo>
                <a:lnTo>
                  <a:pt x="273036" y="393938"/>
                </a:lnTo>
                <a:lnTo>
                  <a:pt x="243290" y="400576"/>
                </a:lnTo>
                <a:lnTo>
                  <a:pt x="152112" y="420979"/>
                </a:lnTo>
                <a:lnTo>
                  <a:pt x="111777" y="430310"/>
                </a:lnTo>
                <a:lnTo>
                  <a:pt x="74516" y="440013"/>
                </a:lnTo>
                <a:lnTo>
                  <a:pt x="37379" y="450429"/>
                </a:lnTo>
                <a:lnTo>
                  <a:pt x="30750" y="452237"/>
                </a:lnTo>
                <a:lnTo>
                  <a:pt x="24184" y="454577"/>
                </a:lnTo>
                <a:lnTo>
                  <a:pt x="9954" y="457715"/>
                </a:lnTo>
                <a:close/>
              </a:path>
              <a:path w="609600" h="694054">
                <a:moveTo>
                  <a:pt x="392818" y="554380"/>
                </a:moveTo>
                <a:lnTo>
                  <a:pt x="383979" y="547875"/>
                </a:lnTo>
                <a:lnTo>
                  <a:pt x="380520" y="544078"/>
                </a:lnTo>
                <a:lnTo>
                  <a:pt x="377907" y="539696"/>
                </a:lnTo>
                <a:lnTo>
                  <a:pt x="358523" y="507773"/>
                </a:lnTo>
                <a:lnTo>
                  <a:pt x="339692" y="475536"/>
                </a:lnTo>
                <a:lnTo>
                  <a:pt x="321970" y="442673"/>
                </a:lnTo>
                <a:lnTo>
                  <a:pt x="305911" y="408870"/>
                </a:lnTo>
                <a:lnTo>
                  <a:pt x="304875" y="406458"/>
                </a:lnTo>
                <a:lnTo>
                  <a:pt x="303573" y="404078"/>
                </a:lnTo>
                <a:lnTo>
                  <a:pt x="301882" y="400665"/>
                </a:lnTo>
                <a:lnTo>
                  <a:pt x="335635" y="412858"/>
                </a:lnTo>
                <a:lnTo>
                  <a:pt x="341976" y="425035"/>
                </a:lnTo>
                <a:lnTo>
                  <a:pt x="349760" y="439039"/>
                </a:lnTo>
                <a:lnTo>
                  <a:pt x="362680" y="460955"/>
                </a:lnTo>
                <a:lnTo>
                  <a:pt x="402533" y="526432"/>
                </a:lnTo>
                <a:lnTo>
                  <a:pt x="404387" y="529394"/>
                </a:lnTo>
                <a:lnTo>
                  <a:pt x="405977" y="532611"/>
                </a:lnTo>
                <a:lnTo>
                  <a:pt x="407176" y="535751"/>
                </a:lnTo>
                <a:lnTo>
                  <a:pt x="409188" y="541444"/>
                </a:lnTo>
                <a:lnTo>
                  <a:pt x="408634" y="546848"/>
                </a:lnTo>
                <a:lnTo>
                  <a:pt x="398592" y="554937"/>
                </a:lnTo>
                <a:lnTo>
                  <a:pt x="392818" y="554380"/>
                </a:lnTo>
                <a:close/>
              </a:path>
              <a:path w="609600" h="694054">
                <a:moveTo>
                  <a:pt x="162317" y="693734"/>
                </a:moveTo>
                <a:lnTo>
                  <a:pt x="156101" y="691234"/>
                </a:lnTo>
                <a:lnTo>
                  <a:pt x="153773" y="686063"/>
                </a:lnTo>
                <a:lnTo>
                  <a:pt x="153001" y="682218"/>
                </a:lnTo>
                <a:lnTo>
                  <a:pt x="152372" y="678679"/>
                </a:lnTo>
                <a:lnTo>
                  <a:pt x="154028" y="673801"/>
                </a:lnTo>
                <a:lnTo>
                  <a:pt x="169604" y="635531"/>
                </a:lnTo>
                <a:lnTo>
                  <a:pt x="242497" y="473457"/>
                </a:lnTo>
                <a:lnTo>
                  <a:pt x="275307" y="400951"/>
                </a:lnTo>
                <a:lnTo>
                  <a:pt x="278042" y="393454"/>
                </a:lnTo>
                <a:lnTo>
                  <a:pt x="301280" y="401848"/>
                </a:lnTo>
                <a:lnTo>
                  <a:pt x="300278" y="403779"/>
                </a:lnTo>
                <a:lnTo>
                  <a:pt x="299814" y="404630"/>
                </a:lnTo>
                <a:lnTo>
                  <a:pt x="235159" y="550234"/>
                </a:lnTo>
                <a:lnTo>
                  <a:pt x="192387" y="646394"/>
                </a:lnTo>
                <a:lnTo>
                  <a:pt x="184417" y="664147"/>
                </a:lnTo>
                <a:lnTo>
                  <a:pt x="180378" y="673004"/>
                </a:lnTo>
                <a:lnTo>
                  <a:pt x="176032" y="682387"/>
                </a:lnTo>
                <a:lnTo>
                  <a:pt x="174953" y="684799"/>
                </a:lnTo>
                <a:lnTo>
                  <a:pt x="173426" y="688323"/>
                </a:lnTo>
                <a:lnTo>
                  <a:pt x="170894" y="689701"/>
                </a:lnTo>
                <a:lnTo>
                  <a:pt x="167515" y="691664"/>
                </a:lnTo>
                <a:lnTo>
                  <a:pt x="162317" y="693734"/>
                </a:lnTo>
                <a:close/>
              </a:path>
            </a:pathLst>
          </a:custGeom>
          <a:solidFill>
            <a:srgbClr val="000000"/>
          </a:solidFill>
        </p:spPr>
        <p:txBody>
          <a:bodyPr wrap="square" lIns="0" tIns="0" rIns="0" bIns="0" rtlCol="0"/>
          <a:lstStyle/>
          <a:p>
            <a:endParaRPr/>
          </a:p>
        </p:txBody>
      </p:sp>
      <p:sp>
        <p:nvSpPr>
          <p:cNvPr id="166" name="object 166">
            <a:extLst>
              <a:ext uri="{C183D7F6-B498-43B3-948B-1728B52AA6E4}">
                <adec:decorative xmlns:adec="http://schemas.microsoft.com/office/drawing/2017/decorative" val="1"/>
              </a:ext>
            </a:extLst>
          </p:cNvPr>
          <p:cNvSpPr/>
          <p:nvPr/>
        </p:nvSpPr>
        <p:spPr>
          <a:xfrm>
            <a:off x="0" y="291335"/>
            <a:ext cx="920115" cy="1220470"/>
          </a:xfrm>
          <a:custGeom>
            <a:avLst/>
            <a:gdLst/>
            <a:ahLst/>
            <a:cxnLst/>
            <a:rect l="l" t="t" r="r" b="b"/>
            <a:pathLst>
              <a:path w="920115" h="1220470">
                <a:moveTo>
                  <a:pt x="0" y="751955"/>
                </a:moveTo>
                <a:lnTo>
                  <a:pt x="0" y="508148"/>
                </a:lnTo>
                <a:lnTo>
                  <a:pt x="38374" y="471347"/>
                </a:lnTo>
                <a:lnTo>
                  <a:pt x="77359" y="440028"/>
                </a:lnTo>
                <a:lnTo>
                  <a:pt x="119734" y="410796"/>
                </a:lnTo>
                <a:lnTo>
                  <a:pt x="130525" y="401997"/>
                </a:lnTo>
                <a:lnTo>
                  <a:pt x="140113" y="390590"/>
                </a:lnTo>
                <a:lnTo>
                  <a:pt x="147520" y="377774"/>
                </a:lnTo>
                <a:lnTo>
                  <a:pt x="151770" y="364748"/>
                </a:lnTo>
                <a:lnTo>
                  <a:pt x="164599" y="311038"/>
                </a:lnTo>
                <a:lnTo>
                  <a:pt x="182301" y="262079"/>
                </a:lnTo>
                <a:lnTo>
                  <a:pt x="204725" y="217726"/>
                </a:lnTo>
                <a:lnTo>
                  <a:pt x="231720" y="177831"/>
                </a:lnTo>
                <a:lnTo>
                  <a:pt x="263137" y="142247"/>
                </a:lnTo>
                <a:lnTo>
                  <a:pt x="298823" y="110829"/>
                </a:lnTo>
                <a:lnTo>
                  <a:pt x="338629" y="83428"/>
                </a:lnTo>
                <a:lnTo>
                  <a:pt x="382404" y="59900"/>
                </a:lnTo>
                <a:lnTo>
                  <a:pt x="429998" y="40096"/>
                </a:lnTo>
                <a:lnTo>
                  <a:pt x="481259" y="23871"/>
                </a:lnTo>
                <a:lnTo>
                  <a:pt x="535219" y="11032"/>
                </a:lnTo>
                <a:lnTo>
                  <a:pt x="589588" y="2655"/>
                </a:lnTo>
                <a:lnTo>
                  <a:pt x="644066" y="0"/>
                </a:lnTo>
                <a:lnTo>
                  <a:pt x="698350" y="4323"/>
                </a:lnTo>
                <a:lnTo>
                  <a:pt x="752137" y="16885"/>
                </a:lnTo>
                <a:lnTo>
                  <a:pt x="762617" y="21045"/>
                </a:lnTo>
                <a:lnTo>
                  <a:pt x="436949" y="179381"/>
                </a:lnTo>
                <a:lnTo>
                  <a:pt x="397539" y="201464"/>
                </a:lnTo>
                <a:lnTo>
                  <a:pt x="362963" y="229528"/>
                </a:lnTo>
                <a:lnTo>
                  <a:pt x="332935" y="263218"/>
                </a:lnTo>
                <a:lnTo>
                  <a:pt x="307164" y="302181"/>
                </a:lnTo>
                <a:lnTo>
                  <a:pt x="291792" y="340857"/>
                </a:lnTo>
                <a:lnTo>
                  <a:pt x="285717" y="357780"/>
                </a:lnTo>
                <a:lnTo>
                  <a:pt x="343169" y="357845"/>
                </a:lnTo>
                <a:lnTo>
                  <a:pt x="397263" y="363937"/>
                </a:lnTo>
                <a:lnTo>
                  <a:pt x="448279" y="376154"/>
                </a:lnTo>
                <a:lnTo>
                  <a:pt x="475069" y="386399"/>
                </a:lnTo>
                <a:lnTo>
                  <a:pt x="145310" y="546724"/>
                </a:lnTo>
                <a:lnTo>
                  <a:pt x="107766" y="577164"/>
                </a:lnTo>
                <a:lnTo>
                  <a:pt x="74479" y="610886"/>
                </a:lnTo>
                <a:lnTo>
                  <a:pt x="45852" y="648199"/>
                </a:lnTo>
                <a:lnTo>
                  <a:pt x="22287" y="689413"/>
                </a:lnTo>
                <a:lnTo>
                  <a:pt x="4190" y="734840"/>
                </a:lnTo>
                <a:lnTo>
                  <a:pt x="0" y="751955"/>
                </a:lnTo>
                <a:close/>
              </a:path>
              <a:path w="920115" h="1220470">
                <a:moveTo>
                  <a:pt x="871144" y="207375"/>
                </a:moveTo>
                <a:lnTo>
                  <a:pt x="827429" y="206656"/>
                </a:lnTo>
                <a:lnTo>
                  <a:pt x="783825" y="186385"/>
                </a:lnTo>
                <a:lnTo>
                  <a:pt x="735126" y="159372"/>
                </a:lnTo>
                <a:lnTo>
                  <a:pt x="685583" y="144419"/>
                </a:lnTo>
                <a:lnTo>
                  <a:pt x="635321" y="139449"/>
                </a:lnTo>
                <a:lnTo>
                  <a:pt x="584467" y="142380"/>
                </a:lnTo>
                <a:lnTo>
                  <a:pt x="533146" y="151135"/>
                </a:lnTo>
                <a:lnTo>
                  <a:pt x="481484" y="163633"/>
                </a:lnTo>
                <a:lnTo>
                  <a:pt x="436949" y="179381"/>
                </a:lnTo>
                <a:lnTo>
                  <a:pt x="762617" y="21045"/>
                </a:lnTo>
                <a:lnTo>
                  <a:pt x="827399" y="51651"/>
                </a:lnTo>
                <a:lnTo>
                  <a:pt x="863182" y="73984"/>
                </a:lnTo>
                <a:lnTo>
                  <a:pt x="897931" y="97486"/>
                </a:lnTo>
                <a:lnTo>
                  <a:pt x="919969" y="135672"/>
                </a:lnTo>
                <a:lnTo>
                  <a:pt x="916726" y="158198"/>
                </a:lnTo>
                <a:lnTo>
                  <a:pt x="905911" y="180736"/>
                </a:lnTo>
                <a:lnTo>
                  <a:pt x="890071" y="198094"/>
                </a:lnTo>
                <a:lnTo>
                  <a:pt x="871144" y="207375"/>
                </a:lnTo>
                <a:close/>
              </a:path>
              <a:path w="920115" h="1220470">
                <a:moveTo>
                  <a:pt x="571338" y="800250"/>
                </a:moveTo>
                <a:lnTo>
                  <a:pt x="524321" y="814960"/>
                </a:lnTo>
                <a:lnTo>
                  <a:pt x="477860" y="820205"/>
                </a:lnTo>
                <a:lnTo>
                  <a:pt x="430524" y="817199"/>
                </a:lnTo>
                <a:lnTo>
                  <a:pt x="383605" y="806554"/>
                </a:lnTo>
                <a:lnTo>
                  <a:pt x="338398" y="788876"/>
                </a:lnTo>
                <a:lnTo>
                  <a:pt x="296196" y="764776"/>
                </a:lnTo>
                <a:lnTo>
                  <a:pt x="258294" y="734861"/>
                </a:lnTo>
                <a:lnTo>
                  <a:pt x="225985" y="699742"/>
                </a:lnTo>
                <a:lnTo>
                  <a:pt x="200564" y="660026"/>
                </a:lnTo>
                <a:lnTo>
                  <a:pt x="169161" y="596317"/>
                </a:lnTo>
                <a:lnTo>
                  <a:pt x="159361" y="575878"/>
                </a:lnTo>
                <a:lnTo>
                  <a:pt x="145310" y="546724"/>
                </a:lnTo>
                <a:lnTo>
                  <a:pt x="475069" y="386399"/>
                </a:lnTo>
                <a:lnTo>
                  <a:pt x="484393" y="389965"/>
                </a:lnTo>
                <a:lnTo>
                  <a:pt x="273448" y="492524"/>
                </a:lnTo>
                <a:lnTo>
                  <a:pt x="281058" y="515394"/>
                </a:lnTo>
                <a:lnTo>
                  <a:pt x="296559" y="560630"/>
                </a:lnTo>
                <a:lnTo>
                  <a:pt x="338551" y="622680"/>
                </a:lnTo>
                <a:lnTo>
                  <a:pt x="375210" y="656542"/>
                </a:lnTo>
                <a:lnTo>
                  <a:pt x="419454" y="678381"/>
                </a:lnTo>
                <a:lnTo>
                  <a:pt x="473302" y="683892"/>
                </a:lnTo>
                <a:lnTo>
                  <a:pt x="509713" y="674699"/>
                </a:lnTo>
                <a:lnTo>
                  <a:pt x="677656" y="593047"/>
                </a:lnTo>
                <a:lnTo>
                  <a:pt x="682065" y="627475"/>
                </a:lnTo>
                <a:lnTo>
                  <a:pt x="678192" y="672701"/>
                </a:lnTo>
                <a:lnTo>
                  <a:pt x="664675" y="713359"/>
                </a:lnTo>
                <a:lnTo>
                  <a:pt x="642023" y="748681"/>
                </a:lnTo>
                <a:lnTo>
                  <a:pt x="610741" y="777901"/>
                </a:lnTo>
                <a:lnTo>
                  <a:pt x="571338" y="800250"/>
                </a:lnTo>
                <a:close/>
              </a:path>
              <a:path w="920115" h="1220470">
                <a:moveTo>
                  <a:pt x="677656" y="593047"/>
                </a:moveTo>
                <a:lnTo>
                  <a:pt x="509713" y="674699"/>
                </a:lnTo>
                <a:lnTo>
                  <a:pt x="534263" y="655155"/>
                </a:lnTo>
                <a:lnTo>
                  <a:pt x="544649" y="628728"/>
                </a:lnTo>
                <a:lnTo>
                  <a:pt x="512722" y="564695"/>
                </a:lnTo>
                <a:lnTo>
                  <a:pt x="473456" y="534429"/>
                </a:lnTo>
                <a:lnTo>
                  <a:pt x="425332" y="510083"/>
                </a:lnTo>
                <a:lnTo>
                  <a:pt x="372913" y="493653"/>
                </a:lnTo>
                <a:lnTo>
                  <a:pt x="320764" y="487135"/>
                </a:lnTo>
                <a:lnTo>
                  <a:pt x="273448" y="492524"/>
                </a:lnTo>
                <a:lnTo>
                  <a:pt x="484393" y="389965"/>
                </a:lnTo>
                <a:lnTo>
                  <a:pt x="542201" y="419359"/>
                </a:lnTo>
                <a:lnTo>
                  <a:pt x="586160" y="449598"/>
                </a:lnTo>
                <a:lnTo>
                  <a:pt x="625218" y="484792"/>
                </a:lnTo>
                <a:lnTo>
                  <a:pt x="656164" y="527042"/>
                </a:lnTo>
                <a:lnTo>
                  <a:pt x="675787" y="578449"/>
                </a:lnTo>
                <a:lnTo>
                  <a:pt x="677656" y="593047"/>
                </a:lnTo>
                <a:close/>
              </a:path>
              <a:path w="920115" h="1220470">
                <a:moveTo>
                  <a:pt x="234909" y="1201686"/>
                </a:moveTo>
                <a:lnTo>
                  <a:pt x="193730" y="1216563"/>
                </a:lnTo>
                <a:lnTo>
                  <a:pt x="149122" y="1220443"/>
                </a:lnTo>
                <a:lnTo>
                  <a:pt x="103167" y="1212307"/>
                </a:lnTo>
                <a:lnTo>
                  <a:pt x="57946" y="1191132"/>
                </a:lnTo>
                <a:lnTo>
                  <a:pt x="24966" y="1165590"/>
                </a:lnTo>
                <a:lnTo>
                  <a:pt x="0" y="1139874"/>
                </a:lnTo>
                <a:lnTo>
                  <a:pt x="0" y="784079"/>
                </a:lnTo>
                <a:lnTo>
                  <a:pt x="49809" y="779714"/>
                </a:lnTo>
                <a:lnTo>
                  <a:pt x="67816" y="778547"/>
                </a:lnTo>
                <a:lnTo>
                  <a:pt x="112158" y="780946"/>
                </a:lnTo>
                <a:lnTo>
                  <a:pt x="153751" y="792103"/>
                </a:lnTo>
                <a:lnTo>
                  <a:pt x="192066" y="810895"/>
                </a:lnTo>
                <a:lnTo>
                  <a:pt x="206730" y="821648"/>
                </a:lnTo>
                <a:lnTo>
                  <a:pt x="15310" y="914714"/>
                </a:lnTo>
                <a:lnTo>
                  <a:pt x="18500" y="949633"/>
                </a:lnTo>
                <a:lnTo>
                  <a:pt x="32991" y="979408"/>
                </a:lnTo>
                <a:lnTo>
                  <a:pt x="52765" y="1006660"/>
                </a:lnTo>
                <a:lnTo>
                  <a:pt x="71803" y="1034015"/>
                </a:lnTo>
                <a:lnTo>
                  <a:pt x="107518" y="1069670"/>
                </a:lnTo>
                <a:lnTo>
                  <a:pt x="147461" y="1087192"/>
                </a:lnTo>
                <a:lnTo>
                  <a:pt x="167618" y="1082719"/>
                </a:lnTo>
                <a:lnTo>
                  <a:pt x="321098" y="1008098"/>
                </a:lnTo>
                <a:lnTo>
                  <a:pt x="323480" y="1021064"/>
                </a:lnTo>
                <a:lnTo>
                  <a:pt x="324030" y="1061845"/>
                </a:lnTo>
                <a:lnTo>
                  <a:pt x="317068" y="1101274"/>
                </a:lnTo>
                <a:lnTo>
                  <a:pt x="298659" y="1143021"/>
                </a:lnTo>
                <a:lnTo>
                  <a:pt x="270579" y="1176832"/>
                </a:lnTo>
                <a:lnTo>
                  <a:pt x="234909" y="1201686"/>
                </a:lnTo>
                <a:close/>
              </a:path>
              <a:path w="920115" h="1220470">
                <a:moveTo>
                  <a:pt x="321098" y="1008098"/>
                </a:moveTo>
                <a:lnTo>
                  <a:pt x="167618" y="1082719"/>
                </a:lnTo>
                <a:lnTo>
                  <a:pt x="180828" y="1066516"/>
                </a:lnTo>
                <a:lnTo>
                  <a:pt x="185517" y="1039920"/>
                </a:lnTo>
                <a:lnTo>
                  <a:pt x="179149" y="998466"/>
                </a:lnTo>
                <a:lnTo>
                  <a:pt x="161539" y="963379"/>
                </a:lnTo>
                <a:lnTo>
                  <a:pt x="134519" y="936060"/>
                </a:lnTo>
                <a:lnTo>
                  <a:pt x="99920" y="917910"/>
                </a:lnTo>
                <a:lnTo>
                  <a:pt x="59573" y="910328"/>
                </a:lnTo>
                <a:lnTo>
                  <a:pt x="15310" y="914714"/>
                </a:lnTo>
                <a:lnTo>
                  <a:pt x="206730" y="821648"/>
                </a:lnTo>
                <a:lnTo>
                  <a:pt x="256745" y="866889"/>
                </a:lnTo>
                <a:lnTo>
                  <a:pt x="282050" y="901844"/>
                </a:lnTo>
                <a:lnTo>
                  <a:pt x="301467" y="938996"/>
                </a:lnTo>
                <a:lnTo>
                  <a:pt x="315947" y="980055"/>
                </a:lnTo>
                <a:lnTo>
                  <a:pt x="321098" y="1008098"/>
                </a:lnTo>
                <a:close/>
              </a:path>
            </a:pathLst>
          </a:custGeom>
          <a:solidFill>
            <a:srgbClr val="AFCC53"/>
          </a:solidFill>
        </p:spPr>
        <p:txBody>
          <a:bodyPr wrap="square" lIns="0" tIns="0" rIns="0" bIns="0" rtlCol="0"/>
          <a:lstStyle/>
          <a:p>
            <a:endParaRPr/>
          </a:p>
        </p:txBody>
      </p:sp>
      <p:sp>
        <p:nvSpPr>
          <p:cNvPr id="167" name="object 167">
            <a:extLst>
              <a:ext uri="{C183D7F6-B498-43B3-948B-1728B52AA6E4}">
                <adec:decorative xmlns:adec="http://schemas.microsoft.com/office/drawing/2017/decorative" val="1"/>
              </a:ext>
            </a:extLst>
          </p:cNvPr>
          <p:cNvSpPr/>
          <p:nvPr/>
        </p:nvSpPr>
        <p:spPr>
          <a:xfrm>
            <a:off x="1374503" y="606710"/>
            <a:ext cx="582930" cy="900430"/>
          </a:xfrm>
          <a:custGeom>
            <a:avLst/>
            <a:gdLst/>
            <a:ahLst/>
            <a:cxnLst/>
            <a:rect l="l" t="t" r="r" b="b"/>
            <a:pathLst>
              <a:path w="582930" h="900430">
                <a:moveTo>
                  <a:pt x="346163" y="894607"/>
                </a:moveTo>
                <a:lnTo>
                  <a:pt x="329696" y="899095"/>
                </a:lnTo>
                <a:lnTo>
                  <a:pt x="312936" y="900194"/>
                </a:lnTo>
                <a:lnTo>
                  <a:pt x="298352" y="897254"/>
                </a:lnTo>
                <a:lnTo>
                  <a:pt x="250200" y="873592"/>
                </a:lnTo>
                <a:lnTo>
                  <a:pt x="206801" y="843492"/>
                </a:lnTo>
                <a:lnTo>
                  <a:pt x="168914" y="806700"/>
                </a:lnTo>
                <a:lnTo>
                  <a:pt x="137297" y="762963"/>
                </a:lnTo>
                <a:lnTo>
                  <a:pt x="115622" y="721095"/>
                </a:lnTo>
                <a:lnTo>
                  <a:pt x="99543" y="678026"/>
                </a:lnTo>
                <a:lnTo>
                  <a:pt x="88633" y="633826"/>
                </a:lnTo>
                <a:lnTo>
                  <a:pt x="82461" y="588563"/>
                </a:lnTo>
                <a:lnTo>
                  <a:pt x="80598" y="542306"/>
                </a:lnTo>
                <a:lnTo>
                  <a:pt x="82616" y="495125"/>
                </a:lnTo>
                <a:lnTo>
                  <a:pt x="81826" y="476825"/>
                </a:lnTo>
                <a:lnTo>
                  <a:pt x="77321" y="458013"/>
                </a:lnTo>
                <a:lnTo>
                  <a:pt x="70160" y="439596"/>
                </a:lnTo>
                <a:lnTo>
                  <a:pt x="38586" y="377954"/>
                </a:lnTo>
                <a:lnTo>
                  <a:pt x="20793" y="333091"/>
                </a:lnTo>
                <a:lnTo>
                  <a:pt x="8267" y="287870"/>
                </a:lnTo>
                <a:lnTo>
                  <a:pt x="1255" y="242269"/>
                </a:lnTo>
                <a:lnTo>
                  <a:pt x="0" y="196268"/>
                </a:lnTo>
                <a:lnTo>
                  <a:pt x="4745" y="149844"/>
                </a:lnTo>
                <a:lnTo>
                  <a:pt x="15736" y="102978"/>
                </a:lnTo>
                <a:lnTo>
                  <a:pt x="33217" y="55649"/>
                </a:lnTo>
                <a:lnTo>
                  <a:pt x="61500" y="16894"/>
                </a:lnTo>
                <a:lnTo>
                  <a:pt x="92843" y="0"/>
                </a:lnTo>
                <a:lnTo>
                  <a:pt x="103702" y="323"/>
                </a:lnTo>
                <a:lnTo>
                  <a:pt x="112515" y="3227"/>
                </a:lnTo>
                <a:lnTo>
                  <a:pt x="116722" y="9216"/>
                </a:lnTo>
                <a:lnTo>
                  <a:pt x="118988" y="19200"/>
                </a:lnTo>
                <a:lnTo>
                  <a:pt x="119207" y="30470"/>
                </a:lnTo>
                <a:lnTo>
                  <a:pt x="117269" y="40321"/>
                </a:lnTo>
                <a:lnTo>
                  <a:pt x="102599" y="87495"/>
                </a:lnTo>
                <a:lnTo>
                  <a:pt x="93931" y="134123"/>
                </a:lnTo>
                <a:lnTo>
                  <a:pt x="91584" y="180096"/>
                </a:lnTo>
                <a:lnTo>
                  <a:pt x="95874" y="225306"/>
                </a:lnTo>
                <a:lnTo>
                  <a:pt x="107122" y="269645"/>
                </a:lnTo>
                <a:lnTo>
                  <a:pt x="125644" y="313004"/>
                </a:lnTo>
                <a:lnTo>
                  <a:pt x="425064" y="167429"/>
                </a:lnTo>
                <a:lnTo>
                  <a:pt x="452839" y="171656"/>
                </a:lnTo>
                <a:lnTo>
                  <a:pt x="497156" y="190181"/>
                </a:lnTo>
                <a:lnTo>
                  <a:pt x="532331" y="218244"/>
                </a:lnTo>
                <a:lnTo>
                  <a:pt x="534654" y="221406"/>
                </a:lnTo>
                <a:lnTo>
                  <a:pt x="335298" y="318331"/>
                </a:lnTo>
                <a:lnTo>
                  <a:pt x="314417" y="340930"/>
                </a:lnTo>
                <a:lnTo>
                  <a:pt x="291358" y="365731"/>
                </a:lnTo>
                <a:lnTo>
                  <a:pt x="269732" y="389708"/>
                </a:lnTo>
                <a:lnTo>
                  <a:pt x="248959" y="414369"/>
                </a:lnTo>
                <a:lnTo>
                  <a:pt x="241910" y="427386"/>
                </a:lnTo>
                <a:lnTo>
                  <a:pt x="242363" y="439105"/>
                </a:lnTo>
                <a:lnTo>
                  <a:pt x="250036" y="449210"/>
                </a:lnTo>
                <a:lnTo>
                  <a:pt x="264648" y="457381"/>
                </a:lnTo>
                <a:lnTo>
                  <a:pt x="308339" y="465223"/>
                </a:lnTo>
                <a:lnTo>
                  <a:pt x="355303" y="457930"/>
                </a:lnTo>
                <a:lnTo>
                  <a:pt x="582505" y="347467"/>
                </a:lnTo>
                <a:lnTo>
                  <a:pt x="581297" y="381963"/>
                </a:lnTo>
                <a:lnTo>
                  <a:pt x="572661" y="416293"/>
                </a:lnTo>
                <a:lnTo>
                  <a:pt x="230144" y="582821"/>
                </a:lnTo>
                <a:lnTo>
                  <a:pt x="233910" y="627908"/>
                </a:lnTo>
                <a:lnTo>
                  <a:pt x="247165" y="668269"/>
                </a:lnTo>
                <a:lnTo>
                  <a:pt x="269468" y="704526"/>
                </a:lnTo>
                <a:lnTo>
                  <a:pt x="300382" y="737301"/>
                </a:lnTo>
                <a:lnTo>
                  <a:pt x="318959" y="755264"/>
                </a:lnTo>
                <a:lnTo>
                  <a:pt x="336376" y="774563"/>
                </a:lnTo>
                <a:lnTo>
                  <a:pt x="352896" y="794738"/>
                </a:lnTo>
                <a:lnTo>
                  <a:pt x="368783" y="815330"/>
                </a:lnTo>
                <a:lnTo>
                  <a:pt x="378787" y="834853"/>
                </a:lnTo>
                <a:lnTo>
                  <a:pt x="380328" y="854422"/>
                </a:lnTo>
                <a:lnTo>
                  <a:pt x="373867" y="872456"/>
                </a:lnTo>
                <a:lnTo>
                  <a:pt x="359868" y="887379"/>
                </a:lnTo>
                <a:lnTo>
                  <a:pt x="346163" y="894607"/>
                </a:lnTo>
                <a:close/>
              </a:path>
              <a:path w="582930" h="900430">
                <a:moveTo>
                  <a:pt x="425064" y="167429"/>
                </a:moveTo>
                <a:lnTo>
                  <a:pt x="125644" y="313004"/>
                </a:lnTo>
                <a:lnTo>
                  <a:pt x="204766" y="250862"/>
                </a:lnTo>
                <a:lnTo>
                  <a:pt x="244105" y="221728"/>
                </a:lnTo>
                <a:lnTo>
                  <a:pt x="285005" y="196073"/>
                </a:lnTo>
                <a:lnTo>
                  <a:pt x="324078" y="178343"/>
                </a:lnTo>
                <a:lnTo>
                  <a:pt x="365659" y="167584"/>
                </a:lnTo>
                <a:lnTo>
                  <a:pt x="408871" y="164965"/>
                </a:lnTo>
                <a:lnTo>
                  <a:pt x="425064" y="167429"/>
                </a:lnTo>
                <a:close/>
              </a:path>
              <a:path w="582930" h="900430">
                <a:moveTo>
                  <a:pt x="358810" y="319534"/>
                </a:moveTo>
                <a:lnTo>
                  <a:pt x="351458" y="322921"/>
                </a:lnTo>
                <a:lnTo>
                  <a:pt x="344184" y="326457"/>
                </a:lnTo>
                <a:lnTo>
                  <a:pt x="335298" y="318331"/>
                </a:lnTo>
                <a:lnTo>
                  <a:pt x="534654" y="221406"/>
                </a:lnTo>
                <a:lnTo>
                  <a:pt x="541374" y="230551"/>
                </a:lnTo>
                <a:lnTo>
                  <a:pt x="365992" y="315820"/>
                </a:lnTo>
                <a:lnTo>
                  <a:pt x="358810" y="319534"/>
                </a:lnTo>
                <a:close/>
              </a:path>
              <a:path w="582930" h="900430">
                <a:moveTo>
                  <a:pt x="582505" y="347467"/>
                </a:moveTo>
                <a:lnTo>
                  <a:pt x="355303" y="457930"/>
                </a:lnTo>
                <a:lnTo>
                  <a:pt x="398715" y="436371"/>
                </a:lnTo>
                <a:lnTo>
                  <a:pt x="431750" y="401415"/>
                </a:lnTo>
                <a:lnTo>
                  <a:pt x="439604" y="383003"/>
                </a:lnTo>
                <a:lnTo>
                  <a:pt x="443449" y="361345"/>
                </a:lnTo>
                <a:lnTo>
                  <a:pt x="442929" y="339559"/>
                </a:lnTo>
                <a:lnTo>
                  <a:pt x="437684" y="320761"/>
                </a:lnTo>
                <a:lnTo>
                  <a:pt x="424424" y="306253"/>
                </a:lnTo>
                <a:lnTo>
                  <a:pt x="406383" y="302786"/>
                </a:lnTo>
                <a:lnTo>
                  <a:pt x="386070" y="307070"/>
                </a:lnTo>
                <a:lnTo>
                  <a:pt x="365992" y="315820"/>
                </a:lnTo>
                <a:lnTo>
                  <a:pt x="541374" y="230551"/>
                </a:lnTo>
                <a:lnTo>
                  <a:pt x="558348" y="253651"/>
                </a:lnTo>
                <a:lnTo>
                  <a:pt x="575192" y="294204"/>
                </a:lnTo>
                <a:lnTo>
                  <a:pt x="582847" y="337706"/>
                </a:lnTo>
                <a:lnTo>
                  <a:pt x="582505" y="347467"/>
                </a:lnTo>
                <a:close/>
              </a:path>
              <a:path w="582930" h="900430">
                <a:moveTo>
                  <a:pt x="426662" y="567834"/>
                </a:moveTo>
                <a:lnTo>
                  <a:pt x="383821" y="582825"/>
                </a:lnTo>
                <a:lnTo>
                  <a:pt x="336647" y="591095"/>
                </a:lnTo>
                <a:lnTo>
                  <a:pt x="285352" y="591482"/>
                </a:lnTo>
                <a:lnTo>
                  <a:pt x="230144" y="582821"/>
                </a:lnTo>
                <a:lnTo>
                  <a:pt x="572661" y="416293"/>
                </a:lnTo>
                <a:lnTo>
                  <a:pt x="570527" y="424776"/>
                </a:lnTo>
                <a:lnTo>
                  <a:pt x="550522" y="463949"/>
                </a:lnTo>
                <a:lnTo>
                  <a:pt x="527102" y="494181"/>
                </a:lnTo>
                <a:lnTo>
                  <a:pt x="498513" y="522349"/>
                </a:lnTo>
                <a:lnTo>
                  <a:pt x="464963" y="547288"/>
                </a:lnTo>
                <a:lnTo>
                  <a:pt x="426662" y="567834"/>
                </a:lnTo>
                <a:close/>
              </a:path>
            </a:pathLst>
          </a:custGeom>
          <a:solidFill>
            <a:srgbClr val="FF9945"/>
          </a:solidFill>
        </p:spPr>
        <p:txBody>
          <a:bodyPr wrap="square" lIns="0" tIns="0" rIns="0" bIns="0" rtlCol="0"/>
          <a:lstStyle/>
          <a:p>
            <a:endParaRPr/>
          </a:p>
        </p:txBody>
      </p:sp>
      <p:sp>
        <p:nvSpPr>
          <p:cNvPr id="168" name="object 168">
            <a:extLst>
              <a:ext uri="{C183D7F6-B498-43B3-948B-1728B52AA6E4}">
                <adec:decorative xmlns:adec="http://schemas.microsoft.com/office/drawing/2017/decorative" val="1"/>
              </a:ext>
            </a:extLst>
          </p:cNvPr>
          <p:cNvSpPr/>
          <p:nvPr/>
        </p:nvSpPr>
        <p:spPr>
          <a:xfrm>
            <a:off x="679029" y="1271152"/>
            <a:ext cx="486409" cy="927100"/>
          </a:xfrm>
          <a:custGeom>
            <a:avLst/>
            <a:gdLst/>
            <a:ahLst/>
            <a:cxnLst/>
            <a:rect l="l" t="t" r="r" b="b"/>
            <a:pathLst>
              <a:path w="486409" h="927100">
                <a:moveTo>
                  <a:pt x="452135" y="315091"/>
                </a:moveTo>
                <a:lnTo>
                  <a:pt x="333881" y="372585"/>
                </a:lnTo>
                <a:lnTo>
                  <a:pt x="328287" y="349040"/>
                </a:lnTo>
                <a:lnTo>
                  <a:pt x="323268" y="326169"/>
                </a:lnTo>
                <a:lnTo>
                  <a:pt x="317353" y="304410"/>
                </a:lnTo>
                <a:lnTo>
                  <a:pt x="286363" y="241797"/>
                </a:lnTo>
                <a:lnTo>
                  <a:pt x="262507" y="199977"/>
                </a:lnTo>
                <a:lnTo>
                  <a:pt x="237692" y="158700"/>
                </a:lnTo>
                <a:lnTo>
                  <a:pt x="212111" y="117925"/>
                </a:lnTo>
                <a:lnTo>
                  <a:pt x="196946" y="87223"/>
                </a:lnTo>
                <a:lnTo>
                  <a:pt x="191155" y="57971"/>
                </a:lnTo>
                <a:lnTo>
                  <a:pt x="195417" y="32281"/>
                </a:lnTo>
                <a:lnTo>
                  <a:pt x="210411" y="12270"/>
                </a:lnTo>
                <a:lnTo>
                  <a:pt x="234260" y="497"/>
                </a:lnTo>
                <a:lnTo>
                  <a:pt x="260939" y="0"/>
                </a:lnTo>
                <a:lnTo>
                  <a:pt x="288020" y="11115"/>
                </a:lnTo>
                <a:lnTo>
                  <a:pt x="345083" y="76979"/>
                </a:lnTo>
                <a:lnTo>
                  <a:pt x="373727" y="121002"/>
                </a:lnTo>
                <a:lnTo>
                  <a:pt x="398837" y="166304"/>
                </a:lnTo>
                <a:lnTo>
                  <a:pt x="420247" y="212945"/>
                </a:lnTo>
                <a:lnTo>
                  <a:pt x="437788" y="260985"/>
                </a:lnTo>
                <a:lnTo>
                  <a:pt x="451295" y="310482"/>
                </a:lnTo>
                <a:lnTo>
                  <a:pt x="452135" y="315091"/>
                </a:lnTo>
                <a:close/>
              </a:path>
              <a:path w="486409" h="927100">
                <a:moveTo>
                  <a:pt x="263988" y="734092"/>
                </a:moveTo>
                <a:lnTo>
                  <a:pt x="220184" y="750419"/>
                </a:lnTo>
                <a:lnTo>
                  <a:pt x="169211" y="758792"/>
                </a:lnTo>
                <a:lnTo>
                  <a:pt x="119960" y="753218"/>
                </a:lnTo>
                <a:lnTo>
                  <a:pt x="74100" y="732806"/>
                </a:lnTo>
                <a:lnTo>
                  <a:pt x="33301" y="696667"/>
                </a:lnTo>
                <a:lnTo>
                  <a:pt x="9407" y="654842"/>
                </a:lnTo>
                <a:lnTo>
                  <a:pt x="0" y="605366"/>
                </a:lnTo>
                <a:lnTo>
                  <a:pt x="4947" y="552361"/>
                </a:lnTo>
                <a:lnTo>
                  <a:pt x="24118" y="499947"/>
                </a:lnTo>
                <a:lnTo>
                  <a:pt x="46968" y="464165"/>
                </a:lnTo>
                <a:lnTo>
                  <a:pt x="75789" y="433064"/>
                </a:lnTo>
                <a:lnTo>
                  <a:pt x="109862" y="407139"/>
                </a:lnTo>
                <a:lnTo>
                  <a:pt x="148470" y="386890"/>
                </a:lnTo>
                <a:lnTo>
                  <a:pt x="190894" y="372812"/>
                </a:lnTo>
                <a:lnTo>
                  <a:pt x="236416" y="365404"/>
                </a:lnTo>
                <a:lnTo>
                  <a:pt x="284318" y="365162"/>
                </a:lnTo>
                <a:lnTo>
                  <a:pt x="333881" y="372585"/>
                </a:lnTo>
                <a:lnTo>
                  <a:pt x="452135" y="315091"/>
                </a:lnTo>
                <a:lnTo>
                  <a:pt x="460599" y="361495"/>
                </a:lnTo>
                <a:lnTo>
                  <a:pt x="460953" y="365273"/>
                </a:lnTo>
                <a:lnTo>
                  <a:pt x="189499" y="497251"/>
                </a:lnTo>
                <a:lnTo>
                  <a:pt x="162672" y="515900"/>
                </a:lnTo>
                <a:lnTo>
                  <a:pt x="141319" y="539089"/>
                </a:lnTo>
                <a:lnTo>
                  <a:pt x="127721" y="565463"/>
                </a:lnTo>
                <a:lnTo>
                  <a:pt x="122876" y="591012"/>
                </a:lnTo>
                <a:lnTo>
                  <a:pt x="127784" y="611726"/>
                </a:lnTo>
                <a:lnTo>
                  <a:pt x="142997" y="625341"/>
                </a:lnTo>
                <a:lnTo>
                  <a:pt x="166038" y="630463"/>
                </a:lnTo>
                <a:lnTo>
                  <a:pt x="194939" y="627028"/>
                </a:lnTo>
                <a:lnTo>
                  <a:pt x="227734" y="614971"/>
                </a:lnTo>
                <a:lnTo>
                  <a:pt x="231369" y="613204"/>
                </a:lnTo>
                <a:lnTo>
                  <a:pt x="235398" y="617551"/>
                </a:lnTo>
                <a:lnTo>
                  <a:pt x="467413" y="504748"/>
                </a:lnTo>
                <a:lnTo>
                  <a:pt x="469126" y="521360"/>
                </a:lnTo>
                <a:lnTo>
                  <a:pt x="473473" y="547869"/>
                </a:lnTo>
                <a:lnTo>
                  <a:pt x="478740" y="574090"/>
                </a:lnTo>
                <a:lnTo>
                  <a:pt x="485630" y="621382"/>
                </a:lnTo>
                <a:lnTo>
                  <a:pt x="391634" y="667082"/>
                </a:lnTo>
                <a:lnTo>
                  <a:pt x="348814" y="689877"/>
                </a:lnTo>
                <a:lnTo>
                  <a:pt x="306565" y="713063"/>
                </a:lnTo>
                <a:lnTo>
                  <a:pt x="263988" y="734092"/>
                </a:lnTo>
                <a:close/>
              </a:path>
              <a:path w="486409" h="927100">
                <a:moveTo>
                  <a:pt x="467413" y="504748"/>
                </a:moveTo>
                <a:lnTo>
                  <a:pt x="235398" y="617551"/>
                </a:lnTo>
                <a:lnTo>
                  <a:pt x="251017" y="603651"/>
                </a:lnTo>
                <a:lnTo>
                  <a:pt x="272820" y="584543"/>
                </a:lnTo>
                <a:lnTo>
                  <a:pt x="291064" y="567639"/>
                </a:lnTo>
                <a:lnTo>
                  <a:pt x="308038" y="549644"/>
                </a:lnTo>
                <a:lnTo>
                  <a:pt x="323217" y="525034"/>
                </a:lnTo>
                <a:lnTo>
                  <a:pt x="323691" y="504589"/>
                </a:lnTo>
                <a:lnTo>
                  <a:pt x="309895" y="489162"/>
                </a:lnTo>
                <a:lnTo>
                  <a:pt x="282267" y="479608"/>
                </a:lnTo>
                <a:lnTo>
                  <a:pt x="249309" y="477826"/>
                </a:lnTo>
                <a:lnTo>
                  <a:pt x="218382" y="484133"/>
                </a:lnTo>
                <a:lnTo>
                  <a:pt x="189499" y="497251"/>
                </a:lnTo>
                <a:lnTo>
                  <a:pt x="460953" y="365273"/>
                </a:lnTo>
                <a:lnTo>
                  <a:pt x="465534" y="414084"/>
                </a:lnTo>
                <a:lnTo>
                  <a:pt x="465932" y="468334"/>
                </a:lnTo>
                <a:lnTo>
                  <a:pt x="466384" y="494771"/>
                </a:lnTo>
                <a:lnTo>
                  <a:pt x="467413" y="504748"/>
                </a:lnTo>
                <a:close/>
              </a:path>
              <a:path w="486409" h="927100">
                <a:moveTo>
                  <a:pt x="351948" y="923687"/>
                </a:moveTo>
                <a:lnTo>
                  <a:pt x="344844" y="925824"/>
                </a:lnTo>
                <a:lnTo>
                  <a:pt x="331273" y="926701"/>
                </a:lnTo>
                <a:lnTo>
                  <a:pt x="317550" y="926371"/>
                </a:lnTo>
                <a:lnTo>
                  <a:pt x="303759" y="925495"/>
                </a:lnTo>
                <a:lnTo>
                  <a:pt x="289982" y="924733"/>
                </a:lnTo>
                <a:lnTo>
                  <a:pt x="294869" y="913131"/>
                </a:lnTo>
                <a:lnTo>
                  <a:pt x="299577" y="901399"/>
                </a:lnTo>
                <a:lnTo>
                  <a:pt x="304790" y="890034"/>
                </a:lnTo>
                <a:lnTo>
                  <a:pt x="311190" y="879534"/>
                </a:lnTo>
                <a:lnTo>
                  <a:pt x="338222" y="839490"/>
                </a:lnTo>
                <a:lnTo>
                  <a:pt x="360901" y="798344"/>
                </a:lnTo>
                <a:lnTo>
                  <a:pt x="378107" y="755975"/>
                </a:lnTo>
                <a:lnTo>
                  <a:pt x="388724" y="712261"/>
                </a:lnTo>
                <a:lnTo>
                  <a:pt x="391634" y="667082"/>
                </a:lnTo>
                <a:lnTo>
                  <a:pt x="485630" y="621382"/>
                </a:lnTo>
                <a:lnTo>
                  <a:pt x="485807" y="622594"/>
                </a:lnTo>
                <a:lnTo>
                  <a:pt x="486268" y="668925"/>
                </a:lnTo>
                <a:lnTo>
                  <a:pt x="480498" y="713213"/>
                </a:lnTo>
                <a:lnTo>
                  <a:pt x="468870" y="755587"/>
                </a:lnTo>
                <a:lnTo>
                  <a:pt x="451757" y="796179"/>
                </a:lnTo>
                <a:lnTo>
                  <a:pt x="429534" y="835116"/>
                </a:lnTo>
                <a:lnTo>
                  <a:pt x="402572" y="872529"/>
                </a:lnTo>
                <a:lnTo>
                  <a:pt x="371247" y="908547"/>
                </a:lnTo>
                <a:lnTo>
                  <a:pt x="358907" y="919577"/>
                </a:lnTo>
                <a:lnTo>
                  <a:pt x="351948" y="923687"/>
                </a:lnTo>
                <a:close/>
              </a:path>
            </a:pathLst>
          </a:custGeom>
          <a:solidFill>
            <a:srgbClr val="FFF9E7"/>
          </a:solidFill>
        </p:spPr>
        <p:txBody>
          <a:bodyPr wrap="square" lIns="0" tIns="0" rIns="0" bIns="0" rtlCol="0"/>
          <a:lstStyle/>
          <a:p>
            <a:endParaRPr/>
          </a:p>
        </p:txBody>
      </p:sp>
      <p:sp>
        <p:nvSpPr>
          <p:cNvPr id="170" name="Title 169">
            <a:extLst>
              <a:ext uri="{FF2B5EF4-FFF2-40B4-BE49-F238E27FC236}">
                <a16:creationId xmlns:a16="http://schemas.microsoft.com/office/drawing/2014/main" id="{C574C9B0-3678-D89F-5972-8703355C4B09}"/>
              </a:ext>
              <a:ext uri="{C183D7F6-B498-43B3-948B-1728B52AA6E4}">
                <adec:decorative xmlns:adec="http://schemas.microsoft.com/office/drawing/2017/decorative" val="1"/>
              </a:ext>
            </a:extLst>
          </p:cNvPr>
          <p:cNvSpPr>
            <a:spLocks noGrp="1"/>
          </p:cNvSpPr>
          <p:nvPr>
            <p:ph type="title"/>
          </p:nvPr>
        </p:nvSpPr>
        <p:spPr>
          <a:xfrm>
            <a:off x="11051376" y="1569695"/>
            <a:ext cx="4593767" cy="1846659"/>
          </a:xfrm>
        </p:spPr>
        <p:txBody>
          <a:bodyPr/>
          <a:lstStyle/>
          <a:p>
            <a:pPr algn="ctr"/>
            <a:r>
              <a:rPr lang="en-US" dirty="0">
                <a:solidFill>
                  <a:schemeClr val="tx1"/>
                </a:solidFill>
              </a:rPr>
              <a:t>Meal Pattern Requirements</a:t>
            </a:r>
          </a:p>
        </p:txBody>
      </p:sp>
      <p:graphicFrame>
        <p:nvGraphicFramePr>
          <p:cNvPr id="171" name="Content Placeholder 2">
            <a:extLst>
              <a:ext uri="{FF2B5EF4-FFF2-40B4-BE49-F238E27FC236}">
                <a16:creationId xmlns:a16="http://schemas.microsoft.com/office/drawing/2014/main" id="{A1B2911F-62E7-EAD9-1F39-B3790684FF64}"/>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312090052"/>
              </p:ext>
            </p:extLst>
          </p:nvPr>
        </p:nvGraphicFramePr>
        <p:xfrm>
          <a:off x="10229103" y="3764068"/>
          <a:ext cx="6273883" cy="59514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50" name="Picture 2" descr="Milk | BBC Good Food">
            <a:extLst>
              <a:ext uri="{FF2B5EF4-FFF2-40B4-BE49-F238E27FC236}">
                <a16:creationId xmlns:a16="http://schemas.microsoft.com/office/drawing/2014/main" id="{E8F1FFC7-4B33-A099-D5F7-87EA6EE375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6934" y="2641774"/>
            <a:ext cx="5295900" cy="50794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0D3CC613-984A-5A69-7426-2DFAC7D59008}"/>
              </a:ext>
              <a:ext uri="{C183D7F6-B498-43B3-948B-1728B52AA6E4}">
                <adec:decorative xmlns:adec="http://schemas.microsoft.com/office/drawing/2017/decorative" val="1"/>
              </a:ext>
            </a:extLst>
          </p:cNvPr>
          <p:cNvGrpSpPr/>
          <p:nvPr/>
        </p:nvGrpSpPr>
        <p:grpSpPr>
          <a:xfrm>
            <a:off x="-414" y="1733"/>
            <a:ext cx="18288414" cy="10287135"/>
            <a:chOff x="0" y="1"/>
            <a:chExt cx="18288414" cy="10287135"/>
          </a:xfrm>
        </p:grpSpPr>
        <p:sp>
          <p:nvSpPr>
            <p:cNvPr id="2" name="object 2"/>
            <p:cNvSpPr/>
            <p:nvPr/>
          </p:nvSpPr>
          <p:spPr>
            <a:xfrm>
              <a:off x="0" y="1"/>
              <a:ext cx="18288000" cy="10287000"/>
            </a:xfrm>
            <a:custGeom>
              <a:avLst/>
              <a:gdLst/>
              <a:ahLst/>
              <a:cxnLst/>
              <a:rect l="l" t="t" r="r" b="b"/>
              <a:pathLst>
                <a:path w="18288000" h="10287000">
                  <a:moveTo>
                    <a:pt x="0" y="0"/>
                  </a:moveTo>
                  <a:lnTo>
                    <a:pt x="18287999" y="0"/>
                  </a:lnTo>
                  <a:lnTo>
                    <a:pt x="18287999" y="10286999"/>
                  </a:lnTo>
                  <a:lnTo>
                    <a:pt x="0" y="10286999"/>
                  </a:lnTo>
                  <a:lnTo>
                    <a:pt x="0" y="0"/>
                  </a:lnTo>
                  <a:close/>
                </a:path>
              </a:pathLst>
            </a:custGeom>
            <a:solidFill>
              <a:srgbClr val="FFD558"/>
            </a:solidFill>
          </p:spPr>
          <p:txBody>
            <a:bodyPr wrap="square" lIns="0" tIns="0" rIns="0" bIns="0" rtlCol="0"/>
            <a:lstStyle/>
            <a:p>
              <a:endParaRPr/>
            </a:p>
          </p:txBody>
        </p:sp>
        <p:sp>
          <p:nvSpPr>
            <p:cNvPr id="3" name="object 3"/>
            <p:cNvSpPr/>
            <p:nvPr/>
          </p:nvSpPr>
          <p:spPr>
            <a:xfrm>
              <a:off x="0" y="7480436"/>
              <a:ext cx="5977255" cy="2806700"/>
            </a:xfrm>
            <a:custGeom>
              <a:avLst/>
              <a:gdLst/>
              <a:ahLst/>
              <a:cxnLst/>
              <a:rect l="l" t="t" r="r" b="b"/>
              <a:pathLst>
                <a:path w="5977255" h="2806700">
                  <a:moveTo>
                    <a:pt x="0" y="2806563"/>
                  </a:moveTo>
                  <a:lnTo>
                    <a:pt x="0" y="0"/>
                  </a:lnTo>
                  <a:lnTo>
                    <a:pt x="5977107" y="0"/>
                  </a:lnTo>
                  <a:lnTo>
                    <a:pt x="5977107" y="2806563"/>
                  </a:lnTo>
                  <a:lnTo>
                    <a:pt x="0" y="2806563"/>
                  </a:lnTo>
                  <a:close/>
                </a:path>
              </a:pathLst>
            </a:custGeom>
            <a:solidFill>
              <a:srgbClr val="FF9AD6"/>
            </a:solidFill>
          </p:spPr>
          <p:txBody>
            <a:bodyPr wrap="square" lIns="0" tIns="0" rIns="0" bIns="0" rtlCol="0"/>
            <a:lstStyle/>
            <a:p>
              <a:endParaRPr/>
            </a:p>
          </p:txBody>
        </p:sp>
        <p:sp>
          <p:nvSpPr>
            <p:cNvPr id="4" name="object 4"/>
            <p:cNvSpPr/>
            <p:nvPr/>
          </p:nvSpPr>
          <p:spPr>
            <a:xfrm>
              <a:off x="0" y="8466123"/>
              <a:ext cx="5984240" cy="1666239"/>
            </a:xfrm>
            <a:custGeom>
              <a:avLst/>
              <a:gdLst/>
              <a:ahLst/>
              <a:cxnLst/>
              <a:rect l="l" t="t" r="r" b="b"/>
              <a:pathLst>
                <a:path w="5984240" h="1666240">
                  <a:moveTo>
                    <a:pt x="0" y="975603"/>
                  </a:moveTo>
                  <a:lnTo>
                    <a:pt x="0" y="942635"/>
                  </a:lnTo>
                  <a:lnTo>
                    <a:pt x="561627" y="625074"/>
                  </a:lnTo>
                  <a:lnTo>
                    <a:pt x="619924" y="658041"/>
                  </a:lnTo>
                  <a:lnTo>
                    <a:pt x="561628" y="658041"/>
                  </a:lnTo>
                  <a:lnTo>
                    <a:pt x="0" y="975603"/>
                  </a:lnTo>
                  <a:close/>
                </a:path>
                <a:path w="5984240" h="1666240">
                  <a:moveTo>
                    <a:pt x="1296745" y="1007826"/>
                  </a:moveTo>
                  <a:lnTo>
                    <a:pt x="1238446" y="1007826"/>
                  </a:lnTo>
                  <a:lnTo>
                    <a:pt x="1915284" y="625074"/>
                  </a:lnTo>
                  <a:lnTo>
                    <a:pt x="1973590" y="658041"/>
                  </a:lnTo>
                  <a:lnTo>
                    <a:pt x="1915285" y="658041"/>
                  </a:lnTo>
                  <a:lnTo>
                    <a:pt x="1296745" y="1007826"/>
                  </a:lnTo>
                  <a:close/>
                </a:path>
                <a:path w="5984240" h="1666240">
                  <a:moveTo>
                    <a:pt x="2650512" y="1007826"/>
                  </a:moveTo>
                  <a:lnTo>
                    <a:pt x="2592205" y="1007826"/>
                  </a:lnTo>
                  <a:lnTo>
                    <a:pt x="3269137" y="625074"/>
                  </a:lnTo>
                  <a:lnTo>
                    <a:pt x="3327446" y="658041"/>
                  </a:lnTo>
                  <a:lnTo>
                    <a:pt x="3269137" y="658041"/>
                  </a:lnTo>
                  <a:lnTo>
                    <a:pt x="2650512" y="1007826"/>
                  </a:lnTo>
                  <a:close/>
                </a:path>
                <a:path w="5984240" h="1666240">
                  <a:moveTo>
                    <a:pt x="4004413" y="1007826"/>
                  </a:moveTo>
                  <a:lnTo>
                    <a:pt x="3946105" y="1007826"/>
                  </a:lnTo>
                  <a:lnTo>
                    <a:pt x="4623037" y="625074"/>
                  </a:lnTo>
                  <a:lnTo>
                    <a:pt x="4681353" y="658041"/>
                  </a:lnTo>
                  <a:lnTo>
                    <a:pt x="4623038" y="658041"/>
                  </a:lnTo>
                  <a:lnTo>
                    <a:pt x="4004413" y="1007826"/>
                  </a:lnTo>
                  <a:close/>
                </a:path>
                <a:path w="5984240" h="1666240">
                  <a:moveTo>
                    <a:pt x="5358396" y="1007826"/>
                  </a:moveTo>
                  <a:lnTo>
                    <a:pt x="5300080" y="1007826"/>
                  </a:lnTo>
                  <a:lnTo>
                    <a:pt x="5970046" y="629064"/>
                  </a:lnTo>
                  <a:lnTo>
                    <a:pt x="5984166" y="654051"/>
                  </a:lnTo>
                  <a:lnTo>
                    <a:pt x="5358396" y="1007826"/>
                  </a:lnTo>
                  <a:close/>
                </a:path>
                <a:path w="5984240" h="1666240">
                  <a:moveTo>
                    <a:pt x="1238447" y="1040793"/>
                  </a:moveTo>
                  <a:lnTo>
                    <a:pt x="561628" y="658041"/>
                  </a:lnTo>
                  <a:lnTo>
                    <a:pt x="619924" y="658041"/>
                  </a:lnTo>
                  <a:lnTo>
                    <a:pt x="1238446" y="1007826"/>
                  </a:lnTo>
                  <a:lnTo>
                    <a:pt x="1296745" y="1007826"/>
                  </a:lnTo>
                  <a:lnTo>
                    <a:pt x="1238447" y="1040793"/>
                  </a:lnTo>
                  <a:close/>
                </a:path>
                <a:path w="5984240" h="1666240">
                  <a:moveTo>
                    <a:pt x="2592206" y="1040793"/>
                  </a:moveTo>
                  <a:lnTo>
                    <a:pt x="1915285" y="658041"/>
                  </a:lnTo>
                  <a:lnTo>
                    <a:pt x="1973590" y="658041"/>
                  </a:lnTo>
                  <a:lnTo>
                    <a:pt x="2592205" y="1007826"/>
                  </a:lnTo>
                  <a:lnTo>
                    <a:pt x="2650512" y="1007826"/>
                  </a:lnTo>
                  <a:lnTo>
                    <a:pt x="2592206" y="1040793"/>
                  </a:lnTo>
                  <a:close/>
                </a:path>
                <a:path w="5984240" h="1666240">
                  <a:moveTo>
                    <a:pt x="3946106" y="1040793"/>
                  </a:moveTo>
                  <a:lnTo>
                    <a:pt x="3269137" y="658041"/>
                  </a:lnTo>
                  <a:lnTo>
                    <a:pt x="3327446" y="658041"/>
                  </a:lnTo>
                  <a:lnTo>
                    <a:pt x="3946105" y="1007826"/>
                  </a:lnTo>
                  <a:lnTo>
                    <a:pt x="4004413" y="1007826"/>
                  </a:lnTo>
                  <a:lnTo>
                    <a:pt x="3946106" y="1040793"/>
                  </a:lnTo>
                  <a:close/>
                </a:path>
                <a:path w="5984240" h="1666240">
                  <a:moveTo>
                    <a:pt x="5300081" y="1040793"/>
                  </a:moveTo>
                  <a:lnTo>
                    <a:pt x="4623038" y="658041"/>
                  </a:lnTo>
                  <a:lnTo>
                    <a:pt x="4681353" y="658041"/>
                  </a:lnTo>
                  <a:lnTo>
                    <a:pt x="5300080" y="1007826"/>
                  </a:lnTo>
                  <a:lnTo>
                    <a:pt x="5358396" y="1007826"/>
                  </a:lnTo>
                  <a:lnTo>
                    <a:pt x="5300081" y="1040793"/>
                  </a:lnTo>
                  <a:close/>
                </a:path>
                <a:path w="5984240" h="1666240">
                  <a:moveTo>
                    <a:pt x="0" y="350529"/>
                  </a:moveTo>
                  <a:lnTo>
                    <a:pt x="0" y="317561"/>
                  </a:lnTo>
                  <a:lnTo>
                    <a:pt x="561628" y="0"/>
                  </a:lnTo>
                  <a:lnTo>
                    <a:pt x="619925" y="32968"/>
                  </a:lnTo>
                  <a:lnTo>
                    <a:pt x="561627" y="32968"/>
                  </a:lnTo>
                  <a:lnTo>
                    <a:pt x="0" y="350529"/>
                  </a:lnTo>
                  <a:close/>
                </a:path>
                <a:path w="5984240" h="1666240">
                  <a:moveTo>
                    <a:pt x="1296746" y="382751"/>
                  </a:moveTo>
                  <a:lnTo>
                    <a:pt x="1238447" y="382751"/>
                  </a:lnTo>
                  <a:lnTo>
                    <a:pt x="1915285" y="0"/>
                  </a:lnTo>
                  <a:lnTo>
                    <a:pt x="1973591" y="32968"/>
                  </a:lnTo>
                  <a:lnTo>
                    <a:pt x="1915285" y="32968"/>
                  </a:lnTo>
                  <a:lnTo>
                    <a:pt x="1296746" y="382751"/>
                  </a:lnTo>
                  <a:close/>
                </a:path>
                <a:path w="5984240" h="1666240">
                  <a:moveTo>
                    <a:pt x="2650513" y="382751"/>
                  </a:moveTo>
                  <a:lnTo>
                    <a:pt x="2592206" y="382751"/>
                  </a:lnTo>
                  <a:lnTo>
                    <a:pt x="3269137" y="0"/>
                  </a:lnTo>
                  <a:lnTo>
                    <a:pt x="3327448" y="32968"/>
                  </a:lnTo>
                  <a:lnTo>
                    <a:pt x="3269137" y="32968"/>
                  </a:lnTo>
                  <a:lnTo>
                    <a:pt x="2650513" y="382751"/>
                  </a:lnTo>
                  <a:close/>
                </a:path>
                <a:path w="5984240" h="1666240">
                  <a:moveTo>
                    <a:pt x="4004413" y="382751"/>
                  </a:moveTo>
                  <a:lnTo>
                    <a:pt x="3946106" y="382751"/>
                  </a:lnTo>
                  <a:lnTo>
                    <a:pt x="4623038" y="0"/>
                  </a:lnTo>
                  <a:lnTo>
                    <a:pt x="4681354" y="32968"/>
                  </a:lnTo>
                  <a:lnTo>
                    <a:pt x="4623037" y="32968"/>
                  </a:lnTo>
                  <a:lnTo>
                    <a:pt x="4004413" y="382751"/>
                  </a:lnTo>
                  <a:close/>
                </a:path>
                <a:path w="5984240" h="1666240">
                  <a:moveTo>
                    <a:pt x="5358396" y="382751"/>
                  </a:moveTo>
                  <a:lnTo>
                    <a:pt x="5300081" y="382751"/>
                  </a:lnTo>
                  <a:lnTo>
                    <a:pt x="5970045" y="3990"/>
                  </a:lnTo>
                  <a:lnTo>
                    <a:pt x="5984165" y="28977"/>
                  </a:lnTo>
                  <a:lnTo>
                    <a:pt x="5358396" y="382751"/>
                  </a:lnTo>
                  <a:close/>
                </a:path>
                <a:path w="5984240" h="1666240">
                  <a:moveTo>
                    <a:pt x="2592206" y="415719"/>
                  </a:moveTo>
                  <a:lnTo>
                    <a:pt x="1915285" y="32968"/>
                  </a:lnTo>
                  <a:lnTo>
                    <a:pt x="1973591" y="32968"/>
                  </a:lnTo>
                  <a:lnTo>
                    <a:pt x="2592206" y="382751"/>
                  </a:lnTo>
                  <a:lnTo>
                    <a:pt x="2650513" y="382751"/>
                  </a:lnTo>
                  <a:lnTo>
                    <a:pt x="2592206" y="415719"/>
                  </a:lnTo>
                  <a:close/>
                </a:path>
                <a:path w="5984240" h="1666240">
                  <a:moveTo>
                    <a:pt x="3946106" y="415719"/>
                  </a:moveTo>
                  <a:lnTo>
                    <a:pt x="3269137" y="32968"/>
                  </a:lnTo>
                  <a:lnTo>
                    <a:pt x="3327448" y="32968"/>
                  </a:lnTo>
                  <a:lnTo>
                    <a:pt x="3946106" y="382751"/>
                  </a:lnTo>
                  <a:lnTo>
                    <a:pt x="4004413" y="382751"/>
                  </a:lnTo>
                  <a:lnTo>
                    <a:pt x="3946106" y="415719"/>
                  </a:lnTo>
                  <a:close/>
                </a:path>
                <a:path w="5984240" h="1666240">
                  <a:moveTo>
                    <a:pt x="5300080" y="415719"/>
                  </a:moveTo>
                  <a:lnTo>
                    <a:pt x="4623037" y="32968"/>
                  </a:lnTo>
                  <a:lnTo>
                    <a:pt x="4681354" y="32968"/>
                  </a:lnTo>
                  <a:lnTo>
                    <a:pt x="5300081" y="382751"/>
                  </a:lnTo>
                  <a:lnTo>
                    <a:pt x="5358396" y="382751"/>
                  </a:lnTo>
                  <a:lnTo>
                    <a:pt x="5300080" y="415719"/>
                  </a:lnTo>
                  <a:close/>
                </a:path>
                <a:path w="5984240" h="1666240">
                  <a:moveTo>
                    <a:pt x="1238447" y="415719"/>
                  </a:moveTo>
                  <a:lnTo>
                    <a:pt x="561627" y="32968"/>
                  </a:lnTo>
                  <a:lnTo>
                    <a:pt x="619925" y="32968"/>
                  </a:lnTo>
                  <a:lnTo>
                    <a:pt x="1238447" y="382751"/>
                  </a:lnTo>
                  <a:lnTo>
                    <a:pt x="1296746" y="382751"/>
                  </a:lnTo>
                  <a:lnTo>
                    <a:pt x="1238447" y="415719"/>
                  </a:lnTo>
                  <a:close/>
                </a:path>
                <a:path w="5984240" h="1666240">
                  <a:moveTo>
                    <a:pt x="0" y="1600667"/>
                  </a:moveTo>
                  <a:lnTo>
                    <a:pt x="0" y="1567699"/>
                  </a:lnTo>
                  <a:lnTo>
                    <a:pt x="561628" y="1250138"/>
                  </a:lnTo>
                  <a:lnTo>
                    <a:pt x="619926" y="1283106"/>
                  </a:lnTo>
                  <a:lnTo>
                    <a:pt x="561627" y="1283106"/>
                  </a:lnTo>
                  <a:lnTo>
                    <a:pt x="0" y="1600667"/>
                  </a:lnTo>
                  <a:close/>
                </a:path>
                <a:path w="5984240" h="1666240">
                  <a:moveTo>
                    <a:pt x="1296746" y="1632890"/>
                  </a:moveTo>
                  <a:lnTo>
                    <a:pt x="1238447" y="1632890"/>
                  </a:lnTo>
                  <a:lnTo>
                    <a:pt x="1915285" y="1250138"/>
                  </a:lnTo>
                  <a:lnTo>
                    <a:pt x="1973592" y="1283106"/>
                  </a:lnTo>
                  <a:lnTo>
                    <a:pt x="1915284" y="1283106"/>
                  </a:lnTo>
                  <a:lnTo>
                    <a:pt x="1296746" y="1632890"/>
                  </a:lnTo>
                  <a:close/>
                </a:path>
                <a:path w="5984240" h="1666240">
                  <a:moveTo>
                    <a:pt x="2650513" y="1632890"/>
                  </a:moveTo>
                  <a:lnTo>
                    <a:pt x="2592206" y="1632890"/>
                  </a:lnTo>
                  <a:lnTo>
                    <a:pt x="3269137" y="1250138"/>
                  </a:lnTo>
                  <a:lnTo>
                    <a:pt x="3327448" y="1283106"/>
                  </a:lnTo>
                  <a:lnTo>
                    <a:pt x="3269137" y="1283106"/>
                  </a:lnTo>
                  <a:lnTo>
                    <a:pt x="2650513" y="1632890"/>
                  </a:lnTo>
                  <a:close/>
                </a:path>
                <a:path w="5984240" h="1666240">
                  <a:moveTo>
                    <a:pt x="4004413" y="1632890"/>
                  </a:moveTo>
                  <a:lnTo>
                    <a:pt x="3946106" y="1632890"/>
                  </a:lnTo>
                  <a:lnTo>
                    <a:pt x="4623038" y="1250138"/>
                  </a:lnTo>
                  <a:lnTo>
                    <a:pt x="4681355" y="1283106"/>
                  </a:lnTo>
                  <a:lnTo>
                    <a:pt x="4623037" y="1283106"/>
                  </a:lnTo>
                  <a:lnTo>
                    <a:pt x="4004413" y="1632890"/>
                  </a:lnTo>
                  <a:close/>
                </a:path>
                <a:path w="5984240" h="1666240">
                  <a:moveTo>
                    <a:pt x="5358396" y="1632890"/>
                  </a:moveTo>
                  <a:lnTo>
                    <a:pt x="5300081" y="1632890"/>
                  </a:lnTo>
                  <a:lnTo>
                    <a:pt x="5970045" y="1254129"/>
                  </a:lnTo>
                  <a:lnTo>
                    <a:pt x="5984165" y="1279116"/>
                  </a:lnTo>
                  <a:lnTo>
                    <a:pt x="5358396" y="1632890"/>
                  </a:lnTo>
                  <a:close/>
                </a:path>
                <a:path w="5984240" h="1666240">
                  <a:moveTo>
                    <a:pt x="1238446" y="1665858"/>
                  </a:moveTo>
                  <a:lnTo>
                    <a:pt x="561627" y="1283106"/>
                  </a:lnTo>
                  <a:lnTo>
                    <a:pt x="619926" y="1283106"/>
                  </a:lnTo>
                  <a:lnTo>
                    <a:pt x="1238447" y="1632890"/>
                  </a:lnTo>
                  <a:lnTo>
                    <a:pt x="1296746" y="1632890"/>
                  </a:lnTo>
                  <a:lnTo>
                    <a:pt x="1238446" y="1665858"/>
                  </a:lnTo>
                  <a:close/>
                </a:path>
                <a:path w="5984240" h="1666240">
                  <a:moveTo>
                    <a:pt x="2592205" y="1665858"/>
                  </a:moveTo>
                  <a:lnTo>
                    <a:pt x="1915284" y="1283106"/>
                  </a:lnTo>
                  <a:lnTo>
                    <a:pt x="1973592" y="1283106"/>
                  </a:lnTo>
                  <a:lnTo>
                    <a:pt x="2592206" y="1632890"/>
                  </a:lnTo>
                  <a:lnTo>
                    <a:pt x="2650513" y="1632890"/>
                  </a:lnTo>
                  <a:lnTo>
                    <a:pt x="2592205" y="1665858"/>
                  </a:lnTo>
                  <a:close/>
                </a:path>
                <a:path w="5984240" h="1666240">
                  <a:moveTo>
                    <a:pt x="3946105" y="1665858"/>
                  </a:moveTo>
                  <a:lnTo>
                    <a:pt x="3269137" y="1283106"/>
                  </a:lnTo>
                  <a:lnTo>
                    <a:pt x="3327448" y="1283106"/>
                  </a:lnTo>
                  <a:lnTo>
                    <a:pt x="3946106" y="1632890"/>
                  </a:lnTo>
                  <a:lnTo>
                    <a:pt x="4004413" y="1632890"/>
                  </a:lnTo>
                  <a:lnTo>
                    <a:pt x="3946105" y="1665858"/>
                  </a:lnTo>
                  <a:close/>
                </a:path>
                <a:path w="5984240" h="1666240">
                  <a:moveTo>
                    <a:pt x="5300080" y="1665858"/>
                  </a:moveTo>
                  <a:lnTo>
                    <a:pt x="4623037" y="1283106"/>
                  </a:lnTo>
                  <a:lnTo>
                    <a:pt x="4681355" y="1283106"/>
                  </a:lnTo>
                  <a:lnTo>
                    <a:pt x="5300081" y="1632890"/>
                  </a:lnTo>
                  <a:lnTo>
                    <a:pt x="5358396" y="1632890"/>
                  </a:lnTo>
                  <a:lnTo>
                    <a:pt x="5300080" y="1665858"/>
                  </a:lnTo>
                  <a:close/>
                </a:path>
              </a:pathLst>
            </a:custGeom>
            <a:solidFill>
              <a:srgbClr val="FFF9E7"/>
            </a:solidFill>
          </p:spPr>
          <p:txBody>
            <a:bodyPr wrap="square" lIns="0" tIns="0" rIns="0" bIns="0" rtlCol="0"/>
            <a:lstStyle/>
            <a:p>
              <a:endParaRPr/>
            </a:p>
          </p:txBody>
        </p:sp>
        <p:sp>
          <p:nvSpPr>
            <p:cNvPr id="5" name="object 5"/>
            <p:cNvSpPr/>
            <p:nvPr/>
          </p:nvSpPr>
          <p:spPr>
            <a:xfrm>
              <a:off x="2172460" y="3745867"/>
              <a:ext cx="13928725" cy="5507990"/>
            </a:xfrm>
            <a:custGeom>
              <a:avLst/>
              <a:gdLst/>
              <a:ahLst/>
              <a:cxnLst/>
              <a:rect l="l" t="t" r="r" b="b"/>
              <a:pathLst>
                <a:path w="13928725" h="5507990">
                  <a:moveTo>
                    <a:pt x="0" y="0"/>
                  </a:moveTo>
                  <a:lnTo>
                    <a:pt x="13928452" y="0"/>
                  </a:lnTo>
                  <a:lnTo>
                    <a:pt x="13928452" y="5507406"/>
                  </a:lnTo>
                  <a:lnTo>
                    <a:pt x="0" y="5507406"/>
                  </a:lnTo>
                  <a:lnTo>
                    <a:pt x="0" y="0"/>
                  </a:lnTo>
                  <a:close/>
                </a:path>
              </a:pathLst>
            </a:custGeom>
            <a:solidFill>
              <a:srgbClr val="FFF9E7"/>
            </a:solidFill>
          </p:spPr>
          <p:txBody>
            <a:bodyPr wrap="square" lIns="0" tIns="0" rIns="0" bIns="0" rtlCol="0"/>
            <a:lstStyle/>
            <a:p>
              <a:endParaRPr/>
            </a:p>
          </p:txBody>
        </p:sp>
        <p:sp>
          <p:nvSpPr>
            <p:cNvPr id="6" name="object 6"/>
            <p:cNvSpPr/>
            <p:nvPr/>
          </p:nvSpPr>
          <p:spPr>
            <a:xfrm>
              <a:off x="2587463"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7" name="object 7"/>
            <p:cNvSpPr/>
            <p:nvPr/>
          </p:nvSpPr>
          <p:spPr>
            <a:xfrm>
              <a:off x="3280037"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8" name="object 8"/>
            <p:cNvSpPr/>
            <p:nvPr/>
          </p:nvSpPr>
          <p:spPr>
            <a:xfrm>
              <a:off x="3972595"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9" name="object 9"/>
            <p:cNvSpPr/>
            <p:nvPr/>
          </p:nvSpPr>
          <p:spPr>
            <a:xfrm>
              <a:off x="4665169"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10" name="object 10"/>
            <p:cNvSpPr/>
            <p:nvPr/>
          </p:nvSpPr>
          <p:spPr>
            <a:xfrm>
              <a:off x="5357728"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11" name="object 11"/>
            <p:cNvSpPr/>
            <p:nvPr/>
          </p:nvSpPr>
          <p:spPr>
            <a:xfrm>
              <a:off x="6050286"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12" name="object 12"/>
            <p:cNvSpPr/>
            <p:nvPr/>
          </p:nvSpPr>
          <p:spPr>
            <a:xfrm>
              <a:off x="6742860"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13" name="object 13"/>
            <p:cNvSpPr/>
            <p:nvPr/>
          </p:nvSpPr>
          <p:spPr>
            <a:xfrm>
              <a:off x="7425339"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14" name="object 14"/>
            <p:cNvSpPr/>
            <p:nvPr/>
          </p:nvSpPr>
          <p:spPr>
            <a:xfrm>
              <a:off x="8117897"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15" name="object 15"/>
            <p:cNvSpPr/>
            <p:nvPr/>
          </p:nvSpPr>
          <p:spPr>
            <a:xfrm>
              <a:off x="8810472"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16" name="object 16"/>
            <p:cNvSpPr/>
            <p:nvPr/>
          </p:nvSpPr>
          <p:spPr>
            <a:xfrm>
              <a:off x="9503044"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17" name="object 17"/>
            <p:cNvSpPr/>
            <p:nvPr/>
          </p:nvSpPr>
          <p:spPr>
            <a:xfrm>
              <a:off x="10195587"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18" name="object 18"/>
            <p:cNvSpPr/>
            <p:nvPr/>
          </p:nvSpPr>
          <p:spPr>
            <a:xfrm>
              <a:off x="10888161"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19" name="object 19"/>
            <p:cNvSpPr/>
            <p:nvPr/>
          </p:nvSpPr>
          <p:spPr>
            <a:xfrm>
              <a:off x="11580735"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20" name="object 20"/>
            <p:cNvSpPr/>
            <p:nvPr/>
          </p:nvSpPr>
          <p:spPr>
            <a:xfrm>
              <a:off x="12274019"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21" name="object 21"/>
            <p:cNvSpPr/>
            <p:nvPr/>
          </p:nvSpPr>
          <p:spPr>
            <a:xfrm>
              <a:off x="12966593"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22" name="object 22"/>
            <p:cNvSpPr/>
            <p:nvPr/>
          </p:nvSpPr>
          <p:spPr>
            <a:xfrm>
              <a:off x="13659166"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23" name="object 23"/>
            <p:cNvSpPr/>
            <p:nvPr/>
          </p:nvSpPr>
          <p:spPr>
            <a:xfrm>
              <a:off x="14351710"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24" name="object 24"/>
            <p:cNvSpPr/>
            <p:nvPr/>
          </p:nvSpPr>
          <p:spPr>
            <a:xfrm>
              <a:off x="15044283"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25" name="object 25"/>
            <p:cNvSpPr/>
            <p:nvPr/>
          </p:nvSpPr>
          <p:spPr>
            <a:xfrm>
              <a:off x="15736858" y="3745867"/>
              <a:ext cx="0" cy="673100"/>
            </a:xfrm>
            <a:custGeom>
              <a:avLst/>
              <a:gdLst/>
              <a:ahLst/>
              <a:cxnLst/>
              <a:rect l="l" t="t" r="r" b="b"/>
              <a:pathLst>
                <a:path h="673100">
                  <a:moveTo>
                    <a:pt x="0" y="0"/>
                  </a:moveTo>
                  <a:lnTo>
                    <a:pt x="0" y="673099"/>
                  </a:lnTo>
                </a:path>
              </a:pathLst>
            </a:custGeom>
            <a:ln w="31613">
              <a:solidFill>
                <a:srgbClr val="FFF9E7"/>
              </a:solidFill>
            </a:ln>
          </p:spPr>
          <p:txBody>
            <a:bodyPr wrap="square" lIns="0" tIns="0" rIns="0" bIns="0" rtlCol="0"/>
            <a:lstStyle/>
            <a:p>
              <a:endParaRPr/>
            </a:p>
          </p:txBody>
        </p:sp>
        <p:sp>
          <p:nvSpPr>
            <p:cNvPr id="26" name="object 26"/>
            <p:cNvSpPr/>
            <p:nvPr/>
          </p:nvSpPr>
          <p:spPr>
            <a:xfrm>
              <a:off x="2172453" y="4418967"/>
              <a:ext cx="13928725" cy="38100"/>
            </a:xfrm>
            <a:custGeom>
              <a:avLst/>
              <a:gdLst/>
              <a:ahLst/>
              <a:cxnLst/>
              <a:rect l="l" t="t" r="r" b="b"/>
              <a:pathLst>
                <a:path w="13928725" h="38100">
                  <a:moveTo>
                    <a:pt x="0" y="38099"/>
                  </a:moveTo>
                  <a:lnTo>
                    <a:pt x="13928458" y="38099"/>
                  </a:lnTo>
                  <a:lnTo>
                    <a:pt x="13928458" y="0"/>
                  </a:lnTo>
                  <a:lnTo>
                    <a:pt x="0" y="0"/>
                  </a:lnTo>
                  <a:lnTo>
                    <a:pt x="0" y="38099"/>
                  </a:lnTo>
                  <a:close/>
                </a:path>
              </a:pathLst>
            </a:custGeom>
            <a:solidFill>
              <a:srgbClr val="FFF9E7"/>
            </a:solidFill>
          </p:spPr>
          <p:txBody>
            <a:bodyPr wrap="square" lIns="0" tIns="0" rIns="0" bIns="0" rtlCol="0"/>
            <a:lstStyle/>
            <a:p>
              <a:endParaRPr/>
            </a:p>
          </p:txBody>
        </p:sp>
        <p:sp>
          <p:nvSpPr>
            <p:cNvPr id="27" name="object 27"/>
            <p:cNvSpPr/>
            <p:nvPr/>
          </p:nvSpPr>
          <p:spPr>
            <a:xfrm>
              <a:off x="2587463" y="44570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28" name="object 28"/>
            <p:cNvSpPr/>
            <p:nvPr/>
          </p:nvSpPr>
          <p:spPr>
            <a:xfrm>
              <a:off x="3280037" y="44570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29" name="object 29"/>
            <p:cNvSpPr/>
            <p:nvPr/>
          </p:nvSpPr>
          <p:spPr>
            <a:xfrm>
              <a:off x="3972596" y="44570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30" name="object 30"/>
            <p:cNvSpPr/>
            <p:nvPr/>
          </p:nvSpPr>
          <p:spPr>
            <a:xfrm>
              <a:off x="4665169" y="44570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31" name="object 31"/>
            <p:cNvSpPr/>
            <p:nvPr/>
          </p:nvSpPr>
          <p:spPr>
            <a:xfrm>
              <a:off x="5357728" y="44570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32" name="object 32"/>
            <p:cNvSpPr/>
            <p:nvPr/>
          </p:nvSpPr>
          <p:spPr>
            <a:xfrm>
              <a:off x="6050286" y="44570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33" name="object 33"/>
            <p:cNvSpPr/>
            <p:nvPr/>
          </p:nvSpPr>
          <p:spPr>
            <a:xfrm>
              <a:off x="6742860" y="44570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34" name="object 34"/>
            <p:cNvSpPr/>
            <p:nvPr/>
          </p:nvSpPr>
          <p:spPr>
            <a:xfrm>
              <a:off x="7425339" y="44570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35" name="object 35"/>
            <p:cNvSpPr/>
            <p:nvPr/>
          </p:nvSpPr>
          <p:spPr>
            <a:xfrm>
              <a:off x="8117897" y="44570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36" name="object 36"/>
            <p:cNvSpPr/>
            <p:nvPr/>
          </p:nvSpPr>
          <p:spPr>
            <a:xfrm>
              <a:off x="8810471" y="4457067"/>
              <a:ext cx="0" cy="660400"/>
            </a:xfrm>
            <a:custGeom>
              <a:avLst/>
              <a:gdLst/>
              <a:ahLst/>
              <a:cxnLst/>
              <a:rect l="l" t="t" r="r" b="b"/>
              <a:pathLst>
                <a:path h="660400">
                  <a:moveTo>
                    <a:pt x="0" y="0"/>
                  </a:moveTo>
                  <a:lnTo>
                    <a:pt x="0" y="660399"/>
                  </a:lnTo>
                </a:path>
              </a:pathLst>
            </a:custGeom>
            <a:ln w="31614">
              <a:solidFill>
                <a:srgbClr val="FFF9E7"/>
              </a:solidFill>
            </a:ln>
          </p:spPr>
          <p:txBody>
            <a:bodyPr wrap="square" lIns="0" tIns="0" rIns="0" bIns="0" rtlCol="0"/>
            <a:lstStyle/>
            <a:p>
              <a:endParaRPr/>
            </a:p>
          </p:txBody>
        </p:sp>
        <p:sp>
          <p:nvSpPr>
            <p:cNvPr id="37" name="object 37"/>
            <p:cNvSpPr/>
            <p:nvPr/>
          </p:nvSpPr>
          <p:spPr>
            <a:xfrm>
              <a:off x="9503044" y="44570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38" name="object 38"/>
            <p:cNvSpPr/>
            <p:nvPr/>
          </p:nvSpPr>
          <p:spPr>
            <a:xfrm>
              <a:off x="10195587" y="44570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39" name="object 39"/>
            <p:cNvSpPr/>
            <p:nvPr/>
          </p:nvSpPr>
          <p:spPr>
            <a:xfrm>
              <a:off x="10888161" y="44570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40" name="object 40"/>
            <p:cNvSpPr/>
            <p:nvPr/>
          </p:nvSpPr>
          <p:spPr>
            <a:xfrm>
              <a:off x="11580735" y="44570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41" name="object 41"/>
            <p:cNvSpPr/>
            <p:nvPr/>
          </p:nvSpPr>
          <p:spPr>
            <a:xfrm>
              <a:off x="12274019" y="44570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42" name="object 42"/>
            <p:cNvSpPr/>
            <p:nvPr/>
          </p:nvSpPr>
          <p:spPr>
            <a:xfrm>
              <a:off x="12966593" y="44570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43" name="object 43"/>
            <p:cNvSpPr/>
            <p:nvPr/>
          </p:nvSpPr>
          <p:spPr>
            <a:xfrm>
              <a:off x="13659166" y="4457067"/>
              <a:ext cx="0" cy="660400"/>
            </a:xfrm>
            <a:custGeom>
              <a:avLst/>
              <a:gdLst/>
              <a:ahLst/>
              <a:cxnLst/>
              <a:rect l="l" t="t" r="r" b="b"/>
              <a:pathLst>
                <a:path h="660400">
                  <a:moveTo>
                    <a:pt x="0" y="0"/>
                  </a:moveTo>
                  <a:lnTo>
                    <a:pt x="0" y="660399"/>
                  </a:lnTo>
                </a:path>
              </a:pathLst>
            </a:custGeom>
            <a:ln w="31612">
              <a:solidFill>
                <a:srgbClr val="FFF9E7"/>
              </a:solidFill>
            </a:ln>
          </p:spPr>
          <p:txBody>
            <a:bodyPr wrap="square" lIns="0" tIns="0" rIns="0" bIns="0" rtlCol="0"/>
            <a:lstStyle/>
            <a:p>
              <a:endParaRPr/>
            </a:p>
          </p:txBody>
        </p:sp>
        <p:sp>
          <p:nvSpPr>
            <p:cNvPr id="44" name="object 44"/>
            <p:cNvSpPr/>
            <p:nvPr/>
          </p:nvSpPr>
          <p:spPr>
            <a:xfrm>
              <a:off x="14351710" y="44570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45" name="object 45"/>
            <p:cNvSpPr/>
            <p:nvPr/>
          </p:nvSpPr>
          <p:spPr>
            <a:xfrm>
              <a:off x="15044283" y="44570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46" name="object 46"/>
            <p:cNvSpPr/>
            <p:nvPr/>
          </p:nvSpPr>
          <p:spPr>
            <a:xfrm>
              <a:off x="15736858" y="4457067"/>
              <a:ext cx="0" cy="660400"/>
            </a:xfrm>
            <a:custGeom>
              <a:avLst/>
              <a:gdLst/>
              <a:ahLst/>
              <a:cxnLst/>
              <a:rect l="l" t="t" r="r" b="b"/>
              <a:pathLst>
                <a:path h="660400">
                  <a:moveTo>
                    <a:pt x="0" y="0"/>
                  </a:moveTo>
                  <a:lnTo>
                    <a:pt x="0" y="660399"/>
                  </a:lnTo>
                </a:path>
              </a:pathLst>
            </a:custGeom>
            <a:ln w="31614">
              <a:solidFill>
                <a:srgbClr val="FFF9E7"/>
              </a:solidFill>
            </a:ln>
          </p:spPr>
          <p:txBody>
            <a:bodyPr wrap="square" lIns="0" tIns="0" rIns="0" bIns="0" rtlCol="0"/>
            <a:lstStyle/>
            <a:p>
              <a:endParaRPr/>
            </a:p>
          </p:txBody>
        </p:sp>
        <p:sp>
          <p:nvSpPr>
            <p:cNvPr id="47" name="object 47"/>
            <p:cNvSpPr/>
            <p:nvPr/>
          </p:nvSpPr>
          <p:spPr>
            <a:xfrm>
              <a:off x="2172453" y="5117467"/>
              <a:ext cx="13928725" cy="25400"/>
            </a:xfrm>
            <a:custGeom>
              <a:avLst/>
              <a:gdLst/>
              <a:ahLst/>
              <a:cxnLst/>
              <a:rect l="l" t="t" r="r" b="b"/>
              <a:pathLst>
                <a:path w="13928725" h="25400">
                  <a:moveTo>
                    <a:pt x="0" y="25399"/>
                  </a:moveTo>
                  <a:lnTo>
                    <a:pt x="13928458" y="25399"/>
                  </a:lnTo>
                  <a:lnTo>
                    <a:pt x="13928458" y="0"/>
                  </a:lnTo>
                  <a:lnTo>
                    <a:pt x="0" y="0"/>
                  </a:lnTo>
                  <a:lnTo>
                    <a:pt x="0" y="25399"/>
                  </a:lnTo>
                  <a:close/>
                </a:path>
              </a:pathLst>
            </a:custGeom>
            <a:solidFill>
              <a:srgbClr val="FFF9E7"/>
            </a:solidFill>
          </p:spPr>
          <p:txBody>
            <a:bodyPr wrap="square" lIns="0" tIns="0" rIns="0" bIns="0" rtlCol="0"/>
            <a:lstStyle/>
            <a:p>
              <a:endParaRPr/>
            </a:p>
          </p:txBody>
        </p:sp>
        <p:sp>
          <p:nvSpPr>
            <p:cNvPr id="48" name="object 48"/>
            <p:cNvSpPr/>
            <p:nvPr/>
          </p:nvSpPr>
          <p:spPr>
            <a:xfrm>
              <a:off x="2587463" y="51428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49" name="object 49"/>
            <p:cNvSpPr/>
            <p:nvPr/>
          </p:nvSpPr>
          <p:spPr>
            <a:xfrm>
              <a:off x="3280037" y="51428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50" name="object 50"/>
            <p:cNvSpPr/>
            <p:nvPr/>
          </p:nvSpPr>
          <p:spPr>
            <a:xfrm>
              <a:off x="3972595" y="51428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51" name="object 51"/>
            <p:cNvSpPr/>
            <p:nvPr/>
          </p:nvSpPr>
          <p:spPr>
            <a:xfrm>
              <a:off x="4665169" y="51428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52" name="object 52"/>
            <p:cNvSpPr/>
            <p:nvPr/>
          </p:nvSpPr>
          <p:spPr>
            <a:xfrm>
              <a:off x="5357728" y="51428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53" name="object 53"/>
            <p:cNvSpPr/>
            <p:nvPr/>
          </p:nvSpPr>
          <p:spPr>
            <a:xfrm>
              <a:off x="6050286" y="51428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54" name="object 54"/>
            <p:cNvSpPr/>
            <p:nvPr/>
          </p:nvSpPr>
          <p:spPr>
            <a:xfrm>
              <a:off x="6742860" y="51428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55" name="object 55"/>
            <p:cNvSpPr/>
            <p:nvPr/>
          </p:nvSpPr>
          <p:spPr>
            <a:xfrm>
              <a:off x="7425339" y="51428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56" name="object 56"/>
            <p:cNvSpPr/>
            <p:nvPr/>
          </p:nvSpPr>
          <p:spPr>
            <a:xfrm>
              <a:off x="8117897" y="51428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57" name="object 57"/>
            <p:cNvSpPr/>
            <p:nvPr/>
          </p:nvSpPr>
          <p:spPr>
            <a:xfrm>
              <a:off x="8810471" y="5142867"/>
              <a:ext cx="0" cy="660400"/>
            </a:xfrm>
            <a:custGeom>
              <a:avLst/>
              <a:gdLst/>
              <a:ahLst/>
              <a:cxnLst/>
              <a:rect l="l" t="t" r="r" b="b"/>
              <a:pathLst>
                <a:path h="660400">
                  <a:moveTo>
                    <a:pt x="0" y="0"/>
                  </a:moveTo>
                  <a:lnTo>
                    <a:pt x="0" y="660399"/>
                  </a:lnTo>
                </a:path>
              </a:pathLst>
            </a:custGeom>
            <a:ln w="31614">
              <a:solidFill>
                <a:srgbClr val="FFF9E7"/>
              </a:solidFill>
            </a:ln>
          </p:spPr>
          <p:txBody>
            <a:bodyPr wrap="square" lIns="0" tIns="0" rIns="0" bIns="0" rtlCol="0"/>
            <a:lstStyle/>
            <a:p>
              <a:endParaRPr/>
            </a:p>
          </p:txBody>
        </p:sp>
        <p:sp>
          <p:nvSpPr>
            <p:cNvPr id="58" name="object 58"/>
            <p:cNvSpPr/>
            <p:nvPr/>
          </p:nvSpPr>
          <p:spPr>
            <a:xfrm>
              <a:off x="9503044" y="51428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59" name="object 59"/>
            <p:cNvSpPr/>
            <p:nvPr/>
          </p:nvSpPr>
          <p:spPr>
            <a:xfrm>
              <a:off x="10195587" y="51428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60" name="object 60"/>
            <p:cNvSpPr/>
            <p:nvPr/>
          </p:nvSpPr>
          <p:spPr>
            <a:xfrm>
              <a:off x="10888161" y="51428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61" name="object 61"/>
            <p:cNvSpPr/>
            <p:nvPr/>
          </p:nvSpPr>
          <p:spPr>
            <a:xfrm>
              <a:off x="11580735" y="51428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62" name="object 62"/>
            <p:cNvSpPr/>
            <p:nvPr/>
          </p:nvSpPr>
          <p:spPr>
            <a:xfrm>
              <a:off x="12274019" y="51428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63" name="object 63"/>
            <p:cNvSpPr/>
            <p:nvPr/>
          </p:nvSpPr>
          <p:spPr>
            <a:xfrm>
              <a:off x="12966593" y="51428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64" name="object 64"/>
            <p:cNvSpPr/>
            <p:nvPr/>
          </p:nvSpPr>
          <p:spPr>
            <a:xfrm>
              <a:off x="13659166" y="5142867"/>
              <a:ext cx="0" cy="660400"/>
            </a:xfrm>
            <a:custGeom>
              <a:avLst/>
              <a:gdLst/>
              <a:ahLst/>
              <a:cxnLst/>
              <a:rect l="l" t="t" r="r" b="b"/>
              <a:pathLst>
                <a:path h="660400">
                  <a:moveTo>
                    <a:pt x="0" y="0"/>
                  </a:moveTo>
                  <a:lnTo>
                    <a:pt x="0" y="660399"/>
                  </a:lnTo>
                </a:path>
              </a:pathLst>
            </a:custGeom>
            <a:ln w="31614">
              <a:solidFill>
                <a:srgbClr val="FFF9E7"/>
              </a:solidFill>
            </a:ln>
          </p:spPr>
          <p:txBody>
            <a:bodyPr wrap="square" lIns="0" tIns="0" rIns="0" bIns="0" rtlCol="0"/>
            <a:lstStyle/>
            <a:p>
              <a:endParaRPr/>
            </a:p>
          </p:txBody>
        </p:sp>
        <p:sp>
          <p:nvSpPr>
            <p:cNvPr id="65" name="object 65"/>
            <p:cNvSpPr/>
            <p:nvPr/>
          </p:nvSpPr>
          <p:spPr>
            <a:xfrm>
              <a:off x="14351710" y="51428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66" name="object 66"/>
            <p:cNvSpPr/>
            <p:nvPr/>
          </p:nvSpPr>
          <p:spPr>
            <a:xfrm>
              <a:off x="15044283" y="51428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67" name="object 67"/>
            <p:cNvSpPr/>
            <p:nvPr/>
          </p:nvSpPr>
          <p:spPr>
            <a:xfrm>
              <a:off x="15736858" y="5142867"/>
              <a:ext cx="0" cy="660400"/>
            </a:xfrm>
            <a:custGeom>
              <a:avLst/>
              <a:gdLst/>
              <a:ahLst/>
              <a:cxnLst/>
              <a:rect l="l" t="t" r="r" b="b"/>
              <a:pathLst>
                <a:path h="660400">
                  <a:moveTo>
                    <a:pt x="0" y="0"/>
                  </a:moveTo>
                  <a:lnTo>
                    <a:pt x="0" y="660399"/>
                  </a:lnTo>
                </a:path>
              </a:pathLst>
            </a:custGeom>
            <a:ln w="31614">
              <a:solidFill>
                <a:srgbClr val="FFF9E7"/>
              </a:solidFill>
            </a:ln>
          </p:spPr>
          <p:txBody>
            <a:bodyPr wrap="square" lIns="0" tIns="0" rIns="0" bIns="0" rtlCol="0"/>
            <a:lstStyle/>
            <a:p>
              <a:endParaRPr/>
            </a:p>
          </p:txBody>
        </p:sp>
        <p:sp>
          <p:nvSpPr>
            <p:cNvPr id="68" name="object 68"/>
            <p:cNvSpPr/>
            <p:nvPr/>
          </p:nvSpPr>
          <p:spPr>
            <a:xfrm>
              <a:off x="2172453" y="5803267"/>
              <a:ext cx="13928725" cy="38100"/>
            </a:xfrm>
            <a:custGeom>
              <a:avLst/>
              <a:gdLst/>
              <a:ahLst/>
              <a:cxnLst/>
              <a:rect l="l" t="t" r="r" b="b"/>
              <a:pathLst>
                <a:path w="13928725" h="38100">
                  <a:moveTo>
                    <a:pt x="0" y="38099"/>
                  </a:moveTo>
                  <a:lnTo>
                    <a:pt x="13928458" y="38099"/>
                  </a:lnTo>
                  <a:lnTo>
                    <a:pt x="13928458" y="0"/>
                  </a:lnTo>
                  <a:lnTo>
                    <a:pt x="0" y="0"/>
                  </a:lnTo>
                  <a:lnTo>
                    <a:pt x="0" y="38099"/>
                  </a:lnTo>
                  <a:close/>
                </a:path>
              </a:pathLst>
            </a:custGeom>
            <a:solidFill>
              <a:srgbClr val="FFF9E7"/>
            </a:solidFill>
          </p:spPr>
          <p:txBody>
            <a:bodyPr wrap="square" lIns="0" tIns="0" rIns="0" bIns="0" rtlCol="0"/>
            <a:lstStyle/>
            <a:p>
              <a:endParaRPr/>
            </a:p>
          </p:txBody>
        </p:sp>
        <p:sp>
          <p:nvSpPr>
            <p:cNvPr id="69" name="object 69"/>
            <p:cNvSpPr/>
            <p:nvPr/>
          </p:nvSpPr>
          <p:spPr>
            <a:xfrm>
              <a:off x="2587463" y="58413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70" name="object 70"/>
            <p:cNvSpPr/>
            <p:nvPr/>
          </p:nvSpPr>
          <p:spPr>
            <a:xfrm>
              <a:off x="3280037" y="58413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71" name="object 71"/>
            <p:cNvSpPr/>
            <p:nvPr/>
          </p:nvSpPr>
          <p:spPr>
            <a:xfrm>
              <a:off x="3972596" y="58413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72" name="object 72"/>
            <p:cNvSpPr/>
            <p:nvPr/>
          </p:nvSpPr>
          <p:spPr>
            <a:xfrm>
              <a:off x="4665169" y="58413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73" name="object 73"/>
            <p:cNvSpPr/>
            <p:nvPr/>
          </p:nvSpPr>
          <p:spPr>
            <a:xfrm>
              <a:off x="5357728" y="58413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74" name="object 74"/>
            <p:cNvSpPr/>
            <p:nvPr/>
          </p:nvSpPr>
          <p:spPr>
            <a:xfrm>
              <a:off x="6050286" y="58413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75" name="object 75"/>
            <p:cNvSpPr/>
            <p:nvPr/>
          </p:nvSpPr>
          <p:spPr>
            <a:xfrm>
              <a:off x="6742860" y="58413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76" name="object 76"/>
            <p:cNvSpPr/>
            <p:nvPr/>
          </p:nvSpPr>
          <p:spPr>
            <a:xfrm>
              <a:off x="7425339" y="58413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77" name="object 77"/>
            <p:cNvSpPr/>
            <p:nvPr/>
          </p:nvSpPr>
          <p:spPr>
            <a:xfrm>
              <a:off x="8117897" y="58413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78" name="object 78"/>
            <p:cNvSpPr/>
            <p:nvPr/>
          </p:nvSpPr>
          <p:spPr>
            <a:xfrm>
              <a:off x="8810471" y="5841367"/>
              <a:ext cx="0" cy="660400"/>
            </a:xfrm>
            <a:custGeom>
              <a:avLst/>
              <a:gdLst/>
              <a:ahLst/>
              <a:cxnLst/>
              <a:rect l="l" t="t" r="r" b="b"/>
              <a:pathLst>
                <a:path h="660400">
                  <a:moveTo>
                    <a:pt x="0" y="0"/>
                  </a:moveTo>
                  <a:lnTo>
                    <a:pt x="0" y="660399"/>
                  </a:lnTo>
                </a:path>
              </a:pathLst>
            </a:custGeom>
            <a:ln w="31614">
              <a:solidFill>
                <a:srgbClr val="FFF9E7"/>
              </a:solidFill>
            </a:ln>
          </p:spPr>
          <p:txBody>
            <a:bodyPr wrap="square" lIns="0" tIns="0" rIns="0" bIns="0" rtlCol="0"/>
            <a:lstStyle/>
            <a:p>
              <a:endParaRPr/>
            </a:p>
          </p:txBody>
        </p:sp>
        <p:sp>
          <p:nvSpPr>
            <p:cNvPr id="79" name="object 79"/>
            <p:cNvSpPr/>
            <p:nvPr/>
          </p:nvSpPr>
          <p:spPr>
            <a:xfrm>
              <a:off x="9503044" y="58413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80" name="object 80"/>
            <p:cNvSpPr/>
            <p:nvPr/>
          </p:nvSpPr>
          <p:spPr>
            <a:xfrm>
              <a:off x="10195587" y="58413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81" name="object 81"/>
            <p:cNvSpPr/>
            <p:nvPr/>
          </p:nvSpPr>
          <p:spPr>
            <a:xfrm>
              <a:off x="10888161" y="58413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82" name="object 82"/>
            <p:cNvSpPr/>
            <p:nvPr/>
          </p:nvSpPr>
          <p:spPr>
            <a:xfrm>
              <a:off x="11580735" y="58413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83" name="object 83"/>
            <p:cNvSpPr/>
            <p:nvPr/>
          </p:nvSpPr>
          <p:spPr>
            <a:xfrm>
              <a:off x="12274019" y="58413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84" name="object 84"/>
            <p:cNvSpPr/>
            <p:nvPr/>
          </p:nvSpPr>
          <p:spPr>
            <a:xfrm>
              <a:off x="12966593" y="58413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85" name="object 85"/>
            <p:cNvSpPr/>
            <p:nvPr/>
          </p:nvSpPr>
          <p:spPr>
            <a:xfrm>
              <a:off x="13659166" y="5841367"/>
              <a:ext cx="0" cy="660400"/>
            </a:xfrm>
            <a:custGeom>
              <a:avLst/>
              <a:gdLst/>
              <a:ahLst/>
              <a:cxnLst/>
              <a:rect l="l" t="t" r="r" b="b"/>
              <a:pathLst>
                <a:path h="660400">
                  <a:moveTo>
                    <a:pt x="0" y="0"/>
                  </a:moveTo>
                  <a:lnTo>
                    <a:pt x="0" y="660399"/>
                  </a:lnTo>
                </a:path>
              </a:pathLst>
            </a:custGeom>
            <a:ln w="31614">
              <a:solidFill>
                <a:srgbClr val="FFF9E7"/>
              </a:solidFill>
            </a:ln>
          </p:spPr>
          <p:txBody>
            <a:bodyPr wrap="square" lIns="0" tIns="0" rIns="0" bIns="0" rtlCol="0"/>
            <a:lstStyle/>
            <a:p>
              <a:endParaRPr/>
            </a:p>
          </p:txBody>
        </p:sp>
        <p:sp>
          <p:nvSpPr>
            <p:cNvPr id="86" name="object 86"/>
            <p:cNvSpPr/>
            <p:nvPr/>
          </p:nvSpPr>
          <p:spPr>
            <a:xfrm>
              <a:off x="14351710" y="58413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87" name="object 87"/>
            <p:cNvSpPr/>
            <p:nvPr/>
          </p:nvSpPr>
          <p:spPr>
            <a:xfrm>
              <a:off x="15044283" y="58413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88" name="object 88"/>
            <p:cNvSpPr/>
            <p:nvPr/>
          </p:nvSpPr>
          <p:spPr>
            <a:xfrm>
              <a:off x="15736858" y="5841367"/>
              <a:ext cx="0" cy="660400"/>
            </a:xfrm>
            <a:custGeom>
              <a:avLst/>
              <a:gdLst/>
              <a:ahLst/>
              <a:cxnLst/>
              <a:rect l="l" t="t" r="r" b="b"/>
              <a:pathLst>
                <a:path h="660400">
                  <a:moveTo>
                    <a:pt x="0" y="0"/>
                  </a:moveTo>
                  <a:lnTo>
                    <a:pt x="0" y="660399"/>
                  </a:lnTo>
                </a:path>
              </a:pathLst>
            </a:custGeom>
            <a:ln w="31614">
              <a:solidFill>
                <a:srgbClr val="FFF9E7"/>
              </a:solidFill>
            </a:ln>
          </p:spPr>
          <p:txBody>
            <a:bodyPr wrap="square" lIns="0" tIns="0" rIns="0" bIns="0" rtlCol="0"/>
            <a:lstStyle/>
            <a:p>
              <a:endParaRPr/>
            </a:p>
          </p:txBody>
        </p:sp>
        <p:sp>
          <p:nvSpPr>
            <p:cNvPr id="89" name="object 89"/>
            <p:cNvSpPr/>
            <p:nvPr/>
          </p:nvSpPr>
          <p:spPr>
            <a:xfrm>
              <a:off x="2172453" y="6501767"/>
              <a:ext cx="13928725" cy="25400"/>
            </a:xfrm>
            <a:custGeom>
              <a:avLst/>
              <a:gdLst/>
              <a:ahLst/>
              <a:cxnLst/>
              <a:rect l="l" t="t" r="r" b="b"/>
              <a:pathLst>
                <a:path w="13928725" h="25400">
                  <a:moveTo>
                    <a:pt x="0" y="25399"/>
                  </a:moveTo>
                  <a:lnTo>
                    <a:pt x="13928458" y="25399"/>
                  </a:lnTo>
                  <a:lnTo>
                    <a:pt x="13928458" y="0"/>
                  </a:lnTo>
                  <a:lnTo>
                    <a:pt x="0" y="0"/>
                  </a:lnTo>
                  <a:lnTo>
                    <a:pt x="0" y="25399"/>
                  </a:lnTo>
                  <a:close/>
                </a:path>
              </a:pathLst>
            </a:custGeom>
            <a:solidFill>
              <a:srgbClr val="FFF9E7"/>
            </a:solidFill>
          </p:spPr>
          <p:txBody>
            <a:bodyPr wrap="square" lIns="0" tIns="0" rIns="0" bIns="0" rtlCol="0"/>
            <a:lstStyle/>
            <a:p>
              <a:endParaRPr/>
            </a:p>
          </p:txBody>
        </p:sp>
        <p:sp>
          <p:nvSpPr>
            <p:cNvPr id="90" name="object 90"/>
            <p:cNvSpPr/>
            <p:nvPr/>
          </p:nvSpPr>
          <p:spPr>
            <a:xfrm>
              <a:off x="2587463" y="65271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91" name="object 91"/>
            <p:cNvSpPr/>
            <p:nvPr/>
          </p:nvSpPr>
          <p:spPr>
            <a:xfrm>
              <a:off x="3280037" y="65271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92" name="object 92"/>
            <p:cNvSpPr/>
            <p:nvPr/>
          </p:nvSpPr>
          <p:spPr>
            <a:xfrm>
              <a:off x="3972596" y="65271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93" name="object 93"/>
            <p:cNvSpPr/>
            <p:nvPr/>
          </p:nvSpPr>
          <p:spPr>
            <a:xfrm>
              <a:off x="4665169" y="65271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94" name="object 94"/>
            <p:cNvSpPr/>
            <p:nvPr/>
          </p:nvSpPr>
          <p:spPr>
            <a:xfrm>
              <a:off x="5357728" y="65271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95" name="object 95"/>
            <p:cNvSpPr/>
            <p:nvPr/>
          </p:nvSpPr>
          <p:spPr>
            <a:xfrm>
              <a:off x="6050286" y="65271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96" name="object 96"/>
            <p:cNvSpPr/>
            <p:nvPr/>
          </p:nvSpPr>
          <p:spPr>
            <a:xfrm>
              <a:off x="6742860" y="65271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97" name="object 97"/>
            <p:cNvSpPr/>
            <p:nvPr/>
          </p:nvSpPr>
          <p:spPr>
            <a:xfrm>
              <a:off x="7425339" y="65271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98" name="object 98"/>
            <p:cNvSpPr/>
            <p:nvPr/>
          </p:nvSpPr>
          <p:spPr>
            <a:xfrm>
              <a:off x="8117897" y="65271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99" name="object 99"/>
            <p:cNvSpPr/>
            <p:nvPr/>
          </p:nvSpPr>
          <p:spPr>
            <a:xfrm>
              <a:off x="8810472" y="65271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00" name="object 100"/>
            <p:cNvSpPr/>
            <p:nvPr/>
          </p:nvSpPr>
          <p:spPr>
            <a:xfrm>
              <a:off x="9503044" y="65271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01" name="object 101"/>
            <p:cNvSpPr/>
            <p:nvPr/>
          </p:nvSpPr>
          <p:spPr>
            <a:xfrm>
              <a:off x="10195587" y="65271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02" name="object 102"/>
            <p:cNvSpPr/>
            <p:nvPr/>
          </p:nvSpPr>
          <p:spPr>
            <a:xfrm>
              <a:off x="10888161" y="65271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03" name="object 103"/>
            <p:cNvSpPr/>
            <p:nvPr/>
          </p:nvSpPr>
          <p:spPr>
            <a:xfrm>
              <a:off x="11580735" y="65271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04" name="object 104"/>
            <p:cNvSpPr/>
            <p:nvPr/>
          </p:nvSpPr>
          <p:spPr>
            <a:xfrm>
              <a:off x="12274019" y="65271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05" name="object 105"/>
            <p:cNvSpPr/>
            <p:nvPr/>
          </p:nvSpPr>
          <p:spPr>
            <a:xfrm>
              <a:off x="12966593" y="65271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06" name="object 106"/>
            <p:cNvSpPr/>
            <p:nvPr/>
          </p:nvSpPr>
          <p:spPr>
            <a:xfrm>
              <a:off x="13659166" y="6527167"/>
              <a:ext cx="0" cy="660400"/>
            </a:xfrm>
            <a:custGeom>
              <a:avLst/>
              <a:gdLst/>
              <a:ahLst/>
              <a:cxnLst/>
              <a:rect l="l" t="t" r="r" b="b"/>
              <a:pathLst>
                <a:path h="660400">
                  <a:moveTo>
                    <a:pt x="0" y="0"/>
                  </a:moveTo>
                  <a:lnTo>
                    <a:pt x="0" y="660399"/>
                  </a:lnTo>
                </a:path>
              </a:pathLst>
            </a:custGeom>
            <a:ln w="31614">
              <a:solidFill>
                <a:srgbClr val="FFF9E7"/>
              </a:solidFill>
            </a:ln>
          </p:spPr>
          <p:txBody>
            <a:bodyPr wrap="square" lIns="0" tIns="0" rIns="0" bIns="0" rtlCol="0"/>
            <a:lstStyle/>
            <a:p>
              <a:endParaRPr/>
            </a:p>
          </p:txBody>
        </p:sp>
        <p:sp>
          <p:nvSpPr>
            <p:cNvPr id="107" name="object 107"/>
            <p:cNvSpPr/>
            <p:nvPr/>
          </p:nvSpPr>
          <p:spPr>
            <a:xfrm>
              <a:off x="14351710" y="65271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08" name="object 108"/>
            <p:cNvSpPr/>
            <p:nvPr/>
          </p:nvSpPr>
          <p:spPr>
            <a:xfrm>
              <a:off x="15044283" y="65271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09" name="object 109"/>
            <p:cNvSpPr/>
            <p:nvPr/>
          </p:nvSpPr>
          <p:spPr>
            <a:xfrm>
              <a:off x="15736858" y="6527167"/>
              <a:ext cx="0" cy="660400"/>
            </a:xfrm>
            <a:custGeom>
              <a:avLst/>
              <a:gdLst/>
              <a:ahLst/>
              <a:cxnLst/>
              <a:rect l="l" t="t" r="r" b="b"/>
              <a:pathLst>
                <a:path h="660400">
                  <a:moveTo>
                    <a:pt x="0" y="0"/>
                  </a:moveTo>
                  <a:lnTo>
                    <a:pt x="0" y="660399"/>
                  </a:lnTo>
                </a:path>
              </a:pathLst>
            </a:custGeom>
            <a:ln w="31614">
              <a:solidFill>
                <a:srgbClr val="FFF9E7"/>
              </a:solidFill>
            </a:ln>
          </p:spPr>
          <p:txBody>
            <a:bodyPr wrap="square" lIns="0" tIns="0" rIns="0" bIns="0" rtlCol="0"/>
            <a:lstStyle/>
            <a:p>
              <a:endParaRPr/>
            </a:p>
          </p:txBody>
        </p:sp>
        <p:sp>
          <p:nvSpPr>
            <p:cNvPr id="110" name="object 110"/>
            <p:cNvSpPr/>
            <p:nvPr/>
          </p:nvSpPr>
          <p:spPr>
            <a:xfrm>
              <a:off x="2172453" y="7187567"/>
              <a:ext cx="13928725" cy="38100"/>
            </a:xfrm>
            <a:custGeom>
              <a:avLst/>
              <a:gdLst/>
              <a:ahLst/>
              <a:cxnLst/>
              <a:rect l="l" t="t" r="r" b="b"/>
              <a:pathLst>
                <a:path w="13928725" h="38100">
                  <a:moveTo>
                    <a:pt x="0" y="38099"/>
                  </a:moveTo>
                  <a:lnTo>
                    <a:pt x="13928458" y="38099"/>
                  </a:lnTo>
                  <a:lnTo>
                    <a:pt x="13928458" y="0"/>
                  </a:lnTo>
                  <a:lnTo>
                    <a:pt x="0" y="0"/>
                  </a:lnTo>
                  <a:lnTo>
                    <a:pt x="0" y="38099"/>
                  </a:lnTo>
                  <a:close/>
                </a:path>
              </a:pathLst>
            </a:custGeom>
            <a:solidFill>
              <a:srgbClr val="FFF9E7"/>
            </a:solidFill>
          </p:spPr>
          <p:txBody>
            <a:bodyPr wrap="square" lIns="0" tIns="0" rIns="0" bIns="0" rtlCol="0"/>
            <a:lstStyle/>
            <a:p>
              <a:endParaRPr/>
            </a:p>
          </p:txBody>
        </p:sp>
        <p:sp>
          <p:nvSpPr>
            <p:cNvPr id="111" name="object 111"/>
            <p:cNvSpPr/>
            <p:nvPr/>
          </p:nvSpPr>
          <p:spPr>
            <a:xfrm>
              <a:off x="2587463" y="72256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12" name="object 112"/>
            <p:cNvSpPr/>
            <p:nvPr/>
          </p:nvSpPr>
          <p:spPr>
            <a:xfrm>
              <a:off x="3280037" y="72256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13" name="object 113"/>
            <p:cNvSpPr/>
            <p:nvPr/>
          </p:nvSpPr>
          <p:spPr>
            <a:xfrm>
              <a:off x="3972596" y="72256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14" name="object 114"/>
            <p:cNvSpPr/>
            <p:nvPr/>
          </p:nvSpPr>
          <p:spPr>
            <a:xfrm>
              <a:off x="4665169" y="7225667"/>
              <a:ext cx="0" cy="660400"/>
            </a:xfrm>
            <a:custGeom>
              <a:avLst/>
              <a:gdLst/>
              <a:ahLst/>
              <a:cxnLst/>
              <a:rect l="l" t="t" r="r" b="b"/>
              <a:pathLst>
                <a:path h="660400">
                  <a:moveTo>
                    <a:pt x="0" y="0"/>
                  </a:moveTo>
                  <a:lnTo>
                    <a:pt x="0" y="660399"/>
                  </a:lnTo>
                </a:path>
              </a:pathLst>
            </a:custGeom>
            <a:ln w="31614">
              <a:solidFill>
                <a:srgbClr val="FFF9E7"/>
              </a:solidFill>
            </a:ln>
          </p:spPr>
          <p:txBody>
            <a:bodyPr wrap="square" lIns="0" tIns="0" rIns="0" bIns="0" rtlCol="0"/>
            <a:lstStyle/>
            <a:p>
              <a:endParaRPr/>
            </a:p>
          </p:txBody>
        </p:sp>
        <p:sp>
          <p:nvSpPr>
            <p:cNvPr id="115" name="object 115"/>
            <p:cNvSpPr/>
            <p:nvPr/>
          </p:nvSpPr>
          <p:spPr>
            <a:xfrm>
              <a:off x="5357728" y="72256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16" name="object 116"/>
            <p:cNvSpPr/>
            <p:nvPr/>
          </p:nvSpPr>
          <p:spPr>
            <a:xfrm>
              <a:off x="6050286" y="72256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17" name="object 117"/>
            <p:cNvSpPr/>
            <p:nvPr/>
          </p:nvSpPr>
          <p:spPr>
            <a:xfrm>
              <a:off x="6742860" y="72256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18" name="object 118"/>
            <p:cNvSpPr/>
            <p:nvPr/>
          </p:nvSpPr>
          <p:spPr>
            <a:xfrm>
              <a:off x="7425339" y="72256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19" name="object 119"/>
            <p:cNvSpPr/>
            <p:nvPr/>
          </p:nvSpPr>
          <p:spPr>
            <a:xfrm>
              <a:off x="8117897" y="72256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20" name="object 120"/>
            <p:cNvSpPr/>
            <p:nvPr/>
          </p:nvSpPr>
          <p:spPr>
            <a:xfrm>
              <a:off x="8810472" y="72256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21" name="object 121"/>
            <p:cNvSpPr/>
            <p:nvPr/>
          </p:nvSpPr>
          <p:spPr>
            <a:xfrm>
              <a:off x="9503044" y="72256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22" name="object 122"/>
            <p:cNvSpPr/>
            <p:nvPr/>
          </p:nvSpPr>
          <p:spPr>
            <a:xfrm>
              <a:off x="10195587" y="72256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23" name="object 123"/>
            <p:cNvSpPr/>
            <p:nvPr/>
          </p:nvSpPr>
          <p:spPr>
            <a:xfrm>
              <a:off x="10888161" y="72256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24" name="object 124"/>
            <p:cNvSpPr/>
            <p:nvPr/>
          </p:nvSpPr>
          <p:spPr>
            <a:xfrm>
              <a:off x="11580735" y="72256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25" name="object 125"/>
            <p:cNvSpPr/>
            <p:nvPr/>
          </p:nvSpPr>
          <p:spPr>
            <a:xfrm>
              <a:off x="12274019" y="72256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26" name="object 126"/>
            <p:cNvSpPr/>
            <p:nvPr/>
          </p:nvSpPr>
          <p:spPr>
            <a:xfrm>
              <a:off x="12966593" y="72256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27" name="object 127"/>
            <p:cNvSpPr/>
            <p:nvPr/>
          </p:nvSpPr>
          <p:spPr>
            <a:xfrm>
              <a:off x="13659166" y="7225667"/>
              <a:ext cx="0" cy="660400"/>
            </a:xfrm>
            <a:custGeom>
              <a:avLst/>
              <a:gdLst/>
              <a:ahLst/>
              <a:cxnLst/>
              <a:rect l="l" t="t" r="r" b="b"/>
              <a:pathLst>
                <a:path h="660400">
                  <a:moveTo>
                    <a:pt x="0" y="0"/>
                  </a:moveTo>
                  <a:lnTo>
                    <a:pt x="0" y="660399"/>
                  </a:lnTo>
                </a:path>
              </a:pathLst>
            </a:custGeom>
            <a:ln w="31614">
              <a:solidFill>
                <a:srgbClr val="FFF9E7"/>
              </a:solidFill>
            </a:ln>
          </p:spPr>
          <p:txBody>
            <a:bodyPr wrap="square" lIns="0" tIns="0" rIns="0" bIns="0" rtlCol="0"/>
            <a:lstStyle/>
            <a:p>
              <a:endParaRPr/>
            </a:p>
          </p:txBody>
        </p:sp>
        <p:sp>
          <p:nvSpPr>
            <p:cNvPr id="128" name="object 128"/>
            <p:cNvSpPr/>
            <p:nvPr/>
          </p:nvSpPr>
          <p:spPr>
            <a:xfrm>
              <a:off x="14351710" y="72256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29" name="object 129"/>
            <p:cNvSpPr/>
            <p:nvPr/>
          </p:nvSpPr>
          <p:spPr>
            <a:xfrm>
              <a:off x="15044283" y="72256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30" name="object 130"/>
            <p:cNvSpPr/>
            <p:nvPr/>
          </p:nvSpPr>
          <p:spPr>
            <a:xfrm>
              <a:off x="15736858" y="7225667"/>
              <a:ext cx="0" cy="660400"/>
            </a:xfrm>
            <a:custGeom>
              <a:avLst/>
              <a:gdLst/>
              <a:ahLst/>
              <a:cxnLst/>
              <a:rect l="l" t="t" r="r" b="b"/>
              <a:pathLst>
                <a:path h="660400">
                  <a:moveTo>
                    <a:pt x="0" y="0"/>
                  </a:moveTo>
                  <a:lnTo>
                    <a:pt x="0" y="660399"/>
                  </a:lnTo>
                </a:path>
              </a:pathLst>
            </a:custGeom>
            <a:ln w="31614">
              <a:solidFill>
                <a:srgbClr val="FFF9E7"/>
              </a:solidFill>
            </a:ln>
          </p:spPr>
          <p:txBody>
            <a:bodyPr wrap="square" lIns="0" tIns="0" rIns="0" bIns="0" rtlCol="0"/>
            <a:lstStyle/>
            <a:p>
              <a:endParaRPr/>
            </a:p>
          </p:txBody>
        </p:sp>
        <p:sp>
          <p:nvSpPr>
            <p:cNvPr id="131" name="object 131"/>
            <p:cNvSpPr/>
            <p:nvPr/>
          </p:nvSpPr>
          <p:spPr>
            <a:xfrm>
              <a:off x="2172453" y="7886067"/>
              <a:ext cx="13928725" cy="25400"/>
            </a:xfrm>
            <a:custGeom>
              <a:avLst/>
              <a:gdLst/>
              <a:ahLst/>
              <a:cxnLst/>
              <a:rect l="l" t="t" r="r" b="b"/>
              <a:pathLst>
                <a:path w="13928725" h="25400">
                  <a:moveTo>
                    <a:pt x="0" y="25399"/>
                  </a:moveTo>
                  <a:lnTo>
                    <a:pt x="13928458" y="25399"/>
                  </a:lnTo>
                  <a:lnTo>
                    <a:pt x="13928458" y="0"/>
                  </a:lnTo>
                  <a:lnTo>
                    <a:pt x="0" y="0"/>
                  </a:lnTo>
                  <a:lnTo>
                    <a:pt x="0" y="25399"/>
                  </a:lnTo>
                  <a:close/>
                </a:path>
              </a:pathLst>
            </a:custGeom>
            <a:solidFill>
              <a:srgbClr val="FFF9E7"/>
            </a:solidFill>
          </p:spPr>
          <p:txBody>
            <a:bodyPr wrap="square" lIns="0" tIns="0" rIns="0" bIns="0" rtlCol="0"/>
            <a:lstStyle/>
            <a:p>
              <a:endParaRPr/>
            </a:p>
          </p:txBody>
        </p:sp>
        <p:sp>
          <p:nvSpPr>
            <p:cNvPr id="132" name="object 132"/>
            <p:cNvSpPr/>
            <p:nvPr/>
          </p:nvSpPr>
          <p:spPr>
            <a:xfrm>
              <a:off x="2587463" y="79114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33" name="object 133"/>
            <p:cNvSpPr/>
            <p:nvPr/>
          </p:nvSpPr>
          <p:spPr>
            <a:xfrm>
              <a:off x="3280037" y="79114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34" name="object 134"/>
            <p:cNvSpPr/>
            <p:nvPr/>
          </p:nvSpPr>
          <p:spPr>
            <a:xfrm>
              <a:off x="3972595" y="79114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35" name="object 135"/>
            <p:cNvSpPr/>
            <p:nvPr/>
          </p:nvSpPr>
          <p:spPr>
            <a:xfrm>
              <a:off x="4665169" y="79114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36" name="object 136"/>
            <p:cNvSpPr/>
            <p:nvPr/>
          </p:nvSpPr>
          <p:spPr>
            <a:xfrm>
              <a:off x="5357727" y="79114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37" name="object 137"/>
            <p:cNvSpPr/>
            <p:nvPr/>
          </p:nvSpPr>
          <p:spPr>
            <a:xfrm>
              <a:off x="6050285" y="79114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38" name="object 138"/>
            <p:cNvSpPr/>
            <p:nvPr/>
          </p:nvSpPr>
          <p:spPr>
            <a:xfrm>
              <a:off x="6742859" y="79114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39" name="object 139"/>
            <p:cNvSpPr/>
            <p:nvPr/>
          </p:nvSpPr>
          <p:spPr>
            <a:xfrm>
              <a:off x="7425338" y="7911467"/>
              <a:ext cx="0" cy="660400"/>
            </a:xfrm>
            <a:custGeom>
              <a:avLst/>
              <a:gdLst/>
              <a:ahLst/>
              <a:cxnLst/>
              <a:rect l="l" t="t" r="r" b="b"/>
              <a:pathLst>
                <a:path h="660400">
                  <a:moveTo>
                    <a:pt x="0" y="0"/>
                  </a:moveTo>
                  <a:lnTo>
                    <a:pt x="0" y="660399"/>
                  </a:lnTo>
                </a:path>
              </a:pathLst>
            </a:custGeom>
            <a:ln w="31612">
              <a:solidFill>
                <a:srgbClr val="FFF9E7"/>
              </a:solidFill>
            </a:ln>
          </p:spPr>
          <p:txBody>
            <a:bodyPr wrap="square" lIns="0" tIns="0" rIns="0" bIns="0" rtlCol="0"/>
            <a:lstStyle/>
            <a:p>
              <a:endParaRPr/>
            </a:p>
          </p:txBody>
        </p:sp>
        <p:sp>
          <p:nvSpPr>
            <p:cNvPr id="140" name="object 140"/>
            <p:cNvSpPr/>
            <p:nvPr/>
          </p:nvSpPr>
          <p:spPr>
            <a:xfrm>
              <a:off x="8117896" y="79114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41" name="object 141"/>
            <p:cNvSpPr/>
            <p:nvPr/>
          </p:nvSpPr>
          <p:spPr>
            <a:xfrm>
              <a:off x="8810470" y="7911467"/>
              <a:ext cx="0" cy="660400"/>
            </a:xfrm>
            <a:custGeom>
              <a:avLst/>
              <a:gdLst/>
              <a:ahLst/>
              <a:cxnLst/>
              <a:rect l="l" t="t" r="r" b="b"/>
              <a:pathLst>
                <a:path h="660400">
                  <a:moveTo>
                    <a:pt x="0" y="0"/>
                  </a:moveTo>
                  <a:lnTo>
                    <a:pt x="0" y="660399"/>
                  </a:lnTo>
                </a:path>
              </a:pathLst>
            </a:custGeom>
            <a:ln w="31612">
              <a:solidFill>
                <a:srgbClr val="FFF9E7"/>
              </a:solidFill>
            </a:ln>
          </p:spPr>
          <p:txBody>
            <a:bodyPr wrap="square" lIns="0" tIns="0" rIns="0" bIns="0" rtlCol="0"/>
            <a:lstStyle/>
            <a:p>
              <a:endParaRPr/>
            </a:p>
          </p:txBody>
        </p:sp>
        <p:sp>
          <p:nvSpPr>
            <p:cNvPr id="142" name="object 142"/>
            <p:cNvSpPr/>
            <p:nvPr/>
          </p:nvSpPr>
          <p:spPr>
            <a:xfrm>
              <a:off x="9503043" y="79114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43" name="object 143"/>
            <p:cNvSpPr/>
            <p:nvPr/>
          </p:nvSpPr>
          <p:spPr>
            <a:xfrm>
              <a:off x="10195586" y="79114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44" name="object 144"/>
            <p:cNvSpPr/>
            <p:nvPr/>
          </p:nvSpPr>
          <p:spPr>
            <a:xfrm>
              <a:off x="10888160" y="79114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45" name="object 145"/>
            <p:cNvSpPr/>
            <p:nvPr/>
          </p:nvSpPr>
          <p:spPr>
            <a:xfrm>
              <a:off x="11580734" y="79114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46" name="object 146"/>
            <p:cNvSpPr/>
            <p:nvPr/>
          </p:nvSpPr>
          <p:spPr>
            <a:xfrm>
              <a:off x="12274018" y="79114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47" name="object 147"/>
            <p:cNvSpPr/>
            <p:nvPr/>
          </p:nvSpPr>
          <p:spPr>
            <a:xfrm>
              <a:off x="12966592" y="79114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48" name="object 148"/>
            <p:cNvSpPr/>
            <p:nvPr/>
          </p:nvSpPr>
          <p:spPr>
            <a:xfrm>
              <a:off x="13659166" y="79114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49" name="object 149"/>
            <p:cNvSpPr/>
            <p:nvPr/>
          </p:nvSpPr>
          <p:spPr>
            <a:xfrm>
              <a:off x="14351708" y="7911467"/>
              <a:ext cx="0" cy="660400"/>
            </a:xfrm>
            <a:custGeom>
              <a:avLst/>
              <a:gdLst/>
              <a:ahLst/>
              <a:cxnLst/>
              <a:rect l="l" t="t" r="r" b="b"/>
              <a:pathLst>
                <a:path h="660400">
                  <a:moveTo>
                    <a:pt x="0" y="0"/>
                  </a:moveTo>
                  <a:lnTo>
                    <a:pt x="0" y="660399"/>
                  </a:lnTo>
                </a:path>
              </a:pathLst>
            </a:custGeom>
            <a:ln w="31613">
              <a:solidFill>
                <a:srgbClr val="FFF9E7"/>
              </a:solidFill>
            </a:ln>
          </p:spPr>
          <p:txBody>
            <a:bodyPr wrap="square" lIns="0" tIns="0" rIns="0" bIns="0" rtlCol="0"/>
            <a:lstStyle/>
            <a:p>
              <a:endParaRPr/>
            </a:p>
          </p:txBody>
        </p:sp>
        <p:sp>
          <p:nvSpPr>
            <p:cNvPr id="150" name="object 150"/>
            <p:cNvSpPr/>
            <p:nvPr/>
          </p:nvSpPr>
          <p:spPr>
            <a:xfrm>
              <a:off x="15044283" y="7911467"/>
              <a:ext cx="0" cy="660400"/>
            </a:xfrm>
            <a:custGeom>
              <a:avLst/>
              <a:gdLst/>
              <a:ahLst/>
              <a:cxnLst/>
              <a:rect l="l" t="t" r="r" b="b"/>
              <a:pathLst>
                <a:path h="660400">
                  <a:moveTo>
                    <a:pt x="0" y="0"/>
                  </a:moveTo>
                  <a:lnTo>
                    <a:pt x="0" y="660399"/>
                  </a:lnTo>
                </a:path>
              </a:pathLst>
            </a:custGeom>
            <a:ln w="31614">
              <a:solidFill>
                <a:srgbClr val="FFF9E7"/>
              </a:solidFill>
            </a:ln>
          </p:spPr>
          <p:txBody>
            <a:bodyPr wrap="square" lIns="0" tIns="0" rIns="0" bIns="0" rtlCol="0"/>
            <a:lstStyle/>
            <a:p>
              <a:endParaRPr/>
            </a:p>
          </p:txBody>
        </p:sp>
        <p:sp>
          <p:nvSpPr>
            <p:cNvPr id="151" name="object 151"/>
            <p:cNvSpPr/>
            <p:nvPr/>
          </p:nvSpPr>
          <p:spPr>
            <a:xfrm>
              <a:off x="15736858" y="7911467"/>
              <a:ext cx="0" cy="660400"/>
            </a:xfrm>
            <a:custGeom>
              <a:avLst/>
              <a:gdLst/>
              <a:ahLst/>
              <a:cxnLst/>
              <a:rect l="l" t="t" r="r" b="b"/>
              <a:pathLst>
                <a:path h="660400">
                  <a:moveTo>
                    <a:pt x="0" y="0"/>
                  </a:moveTo>
                  <a:lnTo>
                    <a:pt x="0" y="660399"/>
                  </a:lnTo>
                </a:path>
              </a:pathLst>
            </a:custGeom>
            <a:ln w="31614">
              <a:solidFill>
                <a:srgbClr val="FFF9E7"/>
              </a:solidFill>
            </a:ln>
          </p:spPr>
          <p:txBody>
            <a:bodyPr wrap="square" lIns="0" tIns="0" rIns="0" bIns="0" rtlCol="0"/>
            <a:lstStyle/>
            <a:p>
              <a:endParaRPr/>
            </a:p>
          </p:txBody>
        </p:sp>
        <p:sp>
          <p:nvSpPr>
            <p:cNvPr id="152" name="object 152"/>
            <p:cNvSpPr/>
            <p:nvPr/>
          </p:nvSpPr>
          <p:spPr>
            <a:xfrm>
              <a:off x="2172453" y="8571867"/>
              <a:ext cx="13928725" cy="38100"/>
            </a:xfrm>
            <a:custGeom>
              <a:avLst/>
              <a:gdLst/>
              <a:ahLst/>
              <a:cxnLst/>
              <a:rect l="l" t="t" r="r" b="b"/>
              <a:pathLst>
                <a:path w="13928725" h="38100">
                  <a:moveTo>
                    <a:pt x="0" y="38099"/>
                  </a:moveTo>
                  <a:lnTo>
                    <a:pt x="13928457" y="38099"/>
                  </a:lnTo>
                  <a:lnTo>
                    <a:pt x="13928457" y="0"/>
                  </a:lnTo>
                  <a:lnTo>
                    <a:pt x="0" y="0"/>
                  </a:lnTo>
                  <a:lnTo>
                    <a:pt x="0" y="38099"/>
                  </a:lnTo>
                  <a:close/>
                </a:path>
              </a:pathLst>
            </a:custGeom>
            <a:solidFill>
              <a:srgbClr val="FFF9E7"/>
            </a:solidFill>
          </p:spPr>
          <p:txBody>
            <a:bodyPr wrap="square" lIns="0" tIns="0" rIns="0" bIns="0" rtlCol="0"/>
            <a:lstStyle/>
            <a:p>
              <a:endParaRPr/>
            </a:p>
          </p:txBody>
        </p:sp>
        <p:sp>
          <p:nvSpPr>
            <p:cNvPr id="153" name="object 153"/>
            <p:cNvSpPr/>
            <p:nvPr/>
          </p:nvSpPr>
          <p:spPr>
            <a:xfrm>
              <a:off x="2587463"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54" name="object 154"/>
            <p:cNvSpPr/>
            <p:nvPr/>
          </p:nvSpPr>
          <p:spPr>
            <a:xfrm>
              <a:off x="3280037"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55" name="object 155"/>
            <p:cNvSpPr/>
            <p:nvPr/>
          </p:nvSpPr>
          <p:spPr>
            <a:xfrm>
              <a:off x="3972595"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56" name="object 156"/>
            <p:cNvSpPr/>
            <p:nvPr/>
          </p:nvSpPr>
          <p:spPr>
            <a:xfrm>
              <a:off x="4665169"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57" name="object 157"/>
            <p:cNvSpPr/>
            <p:nvPr/>
          </p:nvSpPr>
          <p:spPr>
            <a:xfrm>
              <a:off x="5357728"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58" name="object 158"/>
            <p:cNvSpPr/>
            <p:nvPr/>
          </p:nvSpPr>
          <p:spPr>
            <a:xfrm>
              <a:off x="6050286"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59" name="object 159"/>
            <p:cNvSpPr/>
            <p:nvPr/>
          </p:nvSpPr>
          <p:spPr>
            <a:xfrm>
              <a:off x="6742860"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60" name="object 160"/>
            <p:cNvSpPr/>
            <p:nvPr/>
          </p:nvSpPr>
          <p:spPr>
            <a:xfrm>
              <a:off x="7425339"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61" name="object 161"/>
            <p:cNvSpPr/>
            <p:nvPr/>
          </p:nvSpPr>
          <p:spPr>
            <a:xfrm>
              <a:off x="8117897"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62" name="object 162"/>
            <p:cNvSpPr/>
            <p:nvPr/>
          </p:nvSpPr>
          <p:spPr>
            <a:xfrm>
              <a:off x="8810472"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63" name="object 163"/>
            <p:cNvSpPr/>
            <p:nvPr/>
          </p:nvSpPr>
          <p:spPr>
            <a:xfrm>
              <a:off x="9503045"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64" name="object 164"/>
            <p:cNvSpPr/>
            <p:nvPr/>
          </p:nvSpPr>
          <p:spPr>
            <a:xfrm>
              <a:off x="10195588"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65" name="object 165"/>
            <p:cNvSpPr/>
            <p:nvPr/>
          </p:nvSpPr>
          <p:spPr>
            <a:xfrm>
              <a:off x="10888162"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66" name="object 166"/>
            <p:cNvSpPr/>
            <p:nvPr/>
          </p:nvSpPr>
          <p:spPr>
            <a:xfrm>
              <a:off x="11580736"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67" name="object 167"/>
            <p:cNvSpPr/>
            <p:nvPr/>
          </p:nvSpPr>
          <p:spPr>
            <a:xfrm>
              <a:off x="12274020"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68" name="object 168"/>
            <p:cNvSpPr/>
            <p:nvPr/>
          </p:nvSpPr>
          <p:spPr>
            <a:xfrm>
              <a:off x="12966594"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69" name="object 169"/>
            <p:cNvSpPr/>
            <p:nvPr/>
          </p:nvSpPr>
          <p:spPr>
            <a:xfrm>
              <a:off x="13659166"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70" name="object 170"/>
            <p:cNvSpPr/>
            <p:nvPr/>
          </p:nvSpPr>
          <p:spPr>
            <a:xfrm>
              <a:off x="14351708"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71" name="object 171"/>
            <p:cNvSpPr/>
            <p:nvPr/>
          </p:nvSpPr>
          <p:spPr>
            <a:xfrm>
              <a:off x="15044283"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72" name="object 172"/>
            <p:cNvSpPr/>
            <p:nvPr/>
          </p:nvSpPr>
          <p:spPr>
            <a:xfrm>
              <a:off x="15736856" y="8609967"/>
              <a:ext cx="0" cy="635000"/>
            </a:xfrm>
            <a:custGeom>
              <a:avLst/>
              <a:gdLst/>
              <a:ahLst/>
              <a:cxnLst/>
              <a:rect l="l" t="t" r="r" b="b"/>
              <a:pathLst>
                <a:path h="635000">
                  <a:moveTo>
                    <a:pt x="0" y="0"/>
                  </a:moveTo>
                  <a:lnTo>
                    <a:pt x="0" y="634999"/>
                  </a:lnTo>
                </a:path>
              </a:pathLst>
            </a:custGeom>
            <a:ln w="31613">
              <a:solidFill>
                <a:srgbClr val="FFF9E7"/>
              </a:solidFill>
            </a:ln>
          </p:spPr>
          <p:txBody>
            <a:bodyPr wrap="square" lIns="0" tIns="0" rIns="0" bIns="0" rtlCol="0"/>
            <a:lstStyle/>
            <a:p>
              <a:endParaRPr/>
            </a:p>
          </p:txBody>
        </p:sp>
        <p:sp>
          <p:nvSpPr>
            <p:cNvPr id="173" name="object 173"/>
            <p:cNvSpPr/>
            <p:nvPr/>
          </p:nvSpPr>
          <p:spPr>
            <a:xfrm>
              <a:off x="1028700" y="2501364"/>
              <a:ext cx="16231869" cy="2740660"/>
            </a:xfrm>
            <a:custGeom>
              <a:avLst/>
              <a:gdLst/>
              <a:ahLst/>
              <a:cxnLst/>
              <a:rect l="l" t="t" r="r" b="b"/>
              <a:pathLst>
                <a:path w="16231869" h="2740660">
                  <a:moveTo>
                    <a:pt x="663773" y="2740360"/>
                  </a:moveTo>
                  <a:lnTo>
                    <a:pt x="661664" y="2515541"/>
                  </a:lnTo>
                  <a:lnTo>
                    <a:pt x="442348" y="2465411"/>
                  </a:lnTo>
                  <a:lnTo>
                    <a:pt x="440314" y="2240685"/>
                  </a:lnTo>
                  <a:lnTo>
                    <a:pt x="221172" y="2190767"/>
                  </a:lnTo>
                  <a:lnTo>
                    <a:pt x="219175" y="1966087"/>
                  </a:lnTo>
                  <a:lnTo>
                    <a:pt x="0" y="1916134"/>
                  </a:lnTo>
                  <a:lnTo>
                    <a:pt x="2382465" y="0"/>
                  </a:lnTo>
                  <a:lnTo>
                    <a:pt x="2384435" y="224645"/>
                  </a:lnTo>
                  <a:lnTo>
                    <a:pt x="2603637" y="274634"/>
                  </a:lnTo>
                  <a:lnTo>
                    <a:pt x="2605574" y="499241"/>
                  </a:lnTo>
                  <a:lnTo>
                    <a:pt x="2824813" y="549276"/>
                  </a:lnTo>
                  <a:lnTo>
                    <a:pt x="2826924" y="774095"/>
                  </a:lnTo>
                  <a:lnTo>
                    <a:pt x="3046238" y="824225"/>
                  </a:lnTo>
                  <a:lnTo>
                    <a:pt x="663773" y="2740360"/>
                  </a:lnTo>
                  <a:close/>
                </a:path>
                <a:path w="16231869" h="2740660">
                  <a:moveTo>
                    <a:pt x="15567496" y="2740360"/>
                  </a:moveTo>
                  <a:lnTo>
                    <a:pt x="13185030" y="824225"/>
                  </a:lnTo>
                  <a:lnTo>
                    <a:pt x="13404345" y="774095"/>
                  </a:lnTo>
                  <a:lnTo>
                    <a:pt x="13406454" y="549276"/>
                  </a:lnTo>
                  <a:lnTo>
                    <a:pt x="13625695" y="499241"/>
                  </a:lnTo>
                  <a:lnTo>
                    <a:pt x="13627633" y="274634"/>
                  </a:lnTo>
                  <a:lnTo>
                    <a:pt x="13846834" y="224645"/>
                  </a:lnTo>
                  <a:lnTo>
                    <a:pt x="13848804" y="0"/>
                  </a:lnTo>
                  <a:lnTo>
                    <a:pt x="16231267" y="1916133"/>
                  </a:lnTo>
                  <a:lnTo>
                    <a:pt x="16012093" y="1966087"/>
                  </a:lnTo>
                  <a:lnTo>
                    <a:pt x="16010096" y="2190767"/>
                  </a:lnTo>
                  <a:lnTo>
                    <a:pt x="15790953" y="2240685"/>
                  </a:lnTo>
                  <a:lnTo>
                    <a:pt x="15788920" y="2465411"/>
                  </a:lnTo>
                  <a:lnTo>
                    <a:pt x="15569605" y="2515541"/>
                  </a:lnTo>
                  <a:lnTo>
                    <a:pt x="15567496" y="2740360"/>
                  </a:lnTo>
                  <a:close/>
                </a:path>
              </a:pathLst>
            </a:custGeom>
            <a:solidFill>
              <a:srgbClr val="AFCC53"/>
            </a:solidFill>
          </p:spPr>
          <p:txBody>
            <a:bodyPr wrap="square" lIns="0" tIns="0" rIns="0" bIns="0" rtlCol="0"/>
            <a:lstStyle/>
            <a:p>
              <a:endParaRPr/>
            </a:p>
          </p:txBody>
        </p:sp>
        <p:sp>
          <p:nvSpPr>
            <p:cNvPr id="176" name="object 176"/>
            <p:cNvSpPr/>
            <p:nvPr/>
          </p:nvSpPr>
          <p:spPr>
            <a:xfrm>
              <a:off x="15094294" y="7651084"/>
              <a:ext cx="2134235" cy="2087880"/>
            </a:xfrm>
            <a:custGeom>
              <a:avLst/>
              <a:gdLst/>
              <a:ahLst/>
              <a:cxnLst/>
              <a:rect l="l" t="t" r="r" b="b"/>
              <a:pathLst>
                <a:path w="2134234" h="2087879">
                  <a:moveTo>
                    <a:pt x="1711230" y="547883"/>
                  </a:moveTo>
                  <a:lnTo>
                    <a:pt x="1110213" y="315783"/>
                  </a:lnTo>
                  <a:lnTo>
                    <a:pt x="1149763" y="330089"/>
                  </a:lnTo>
                  <a:lnTo>
                    <a:pt x="1190484" y="340617"/>
                  </a:lnTo>
                  <a:lnTo>
                    <a:pt x="1232137" y="347461"/>
                  </a:lnTo>
                  <a:lnTo>
                    <a:pt x="1274479" y="350714"/>
                  </a:lnTo>
                  <a:lnTo>
                    <a:pt x="1317268" y="350469"/>
                  </a:lnTo>
                  <a:lnTo>
                    <a:pt x="1360263" y="346820"/>
                  </a:lnTo>
                  <a:lnTo>
                    <a:pt x="1403223" y="339860"/>
                  </a:lnTo>
                  <a:lnTo>
                    <a:pt x="1445905" y="329684"/>
                  </a:lnTo>
                  <a:lnTo>
                    <a:pt x="1488069" y="316384"/>
                  </a:lnTo>
                  <a:lnTo>
                    <a:pt x="1529473" y="300054"/>
                  </a:lnTo>
                  <a:lnTo>
                    <a:pt x="1569874" y="280787"/>
                  </a:lnTo>
                  <a:lnTo>
                    <a:pt x="1609032" y="258678"/>
                  </a:lnTo>
                  <a:lnTo>
                    <a:pt x="1646705" y="233819"/>
                  </a:lnTo>
                  <a:lnTo>
                    <a:pt x="1682651" y="206304"/>
                  </a:lnTo>
                  <a:lnTo>
                    <a:pt x="1716629" y="176227"/>
                  </a:lnTo>
                  <a:lnTo>
                    <a:pt x="1718550" y="174398"/>
                  </a:lnTo>
                  <a:lnTo>
                    <a:pt x="1721178" y="173312"/>
                  </a:lnTo>
                  <a:lnTo>
                    <a:pt x="1719986" y="174055"/>
                  </a:lnTo>
                  <a:lnTo>
                    <a:pt x="1712904" y="219688"/>
                  </a:lnTo>
                  <a:lnTo>
                    <a:pt x="1705391" y="265774"/>
                  </a:lnTo>
                  <a:lnTo>
                    <a:pt x="1698928" y="312222"/>
                  </a:lnTo>
                  <a:lnTo>
                    <a:pt x="1694995" y="358944"/>
                  </a:lnTo>
                  <a:lnTo>
                    <a:pt x="1694181" y="408489"/>
                  </a:lnTo>
                  <a:lnTo>
                    <a:pt x="1696554" y="457127"/>
                  </a:lnTo>
                  <a:lnTo>
                    <a:pt x="1702379" y="504745"/>
                  </a:lnTo>
                  <a:lnTo>
                    <a:pt x="1711230" y="547883"/>
                  </a:lnTo>
                  <a:close/>
                </a:path>
                <a:path w="2134234" h="2087879">
                  <a:moveTo>
                    <a:pt x="4002" y="1341762"/>
                  </a:moveTo>
                  <a:lnTo>
                    <a:pt x="0" y="1340109"/>
                  </a:lnTo>
                  <a:lnTo>
                    <a:pt x="496" y="1340240"/>
                  </a:lnTo>
                  <a:lnTo>
                    <a:pt x="36517" y="1313122"/>
                  </a:lnTo>
                  <a:lnTo>
                    <a:pt x="73132" y="1285893"/>
                  </a:lnTo>
                  <a:lnTo>
                    <a:pt x="109476" y="1257839"/>
                  </a:lnTo>
                  <a:lnTo>
                    <a:pt x="144681" y="1228246"/>
                  </a:lnTo>
                  <a:lnTo>
                    <a:pt x="178533" y="1194475"/>
                  </a:lnTo>
                  <a:lnTo>
                    <a:pt x="207781" y="1157886"/>
                  </a:lnTo>
                  <a:lnTo>
                    <a:pt x="232551" y="1118821"/>
                  </a:lnTo>
                  <a:lnTo>
                    <a:pt x="252973" y="1077621"/>
                  </a:lnTo>
                  <a:lnTo>
                    <a:pt x="269175" y="1034628"/>
                  </a:lnTo>
                  <a:lnTo>
                    <a:pt x="281284" y="990184"/>
                  </a:lnTo>
                  <a:lnTo>
                    <a:pt x="289429" y="944630"/>
                  </a:lnTo>
                  <a:lnTo>
                    <a:pt x="293739" y="898308"/>
                  </a:lnTo>
                  <a:lnTo>
                    <a:pt x="294341" y="851559"/>
                  </a:lnTo>
                  <a:lnTo>
                    <a:pt x="291363" y="804725"/>
                  </a:lnTo>
                  <a:lnTo>
                    <a:pt x="284934" y="758147"/>
                  </a:lnTo>
                  <a:lnTo>
                    <a:pt x="275181" y="712167"/>
                  </a:lnTo>
                  <a:lnTo>
                    <a:pt x="262234" y="667126"/>
                  </a:lnTo>
                  <a:lnTo>
                    <a:pt x="246220" y="623367"/>
                  </a:lnTo>
                  <a:lnTo>
                    <a:pt x="227267" y="581229"/>
                  </a:lnTo>
                  <a:lnTo>
                    <a:pt x="224381" y="575393"/>
                  </a:lnTo>
                  <a:lnTo>
                    <a:pt x="222318" y="569149"/>
                  </a:lnTo>
                  <a:lnTo>
                    <a:pt x="219083" y="561143"/>
                  </a:lnTo>
                  <a:lnTo>
                    <a:pt x="265433" y="570068"/>
                  </a:lnTo>
                  <a:lnTo>
                    <a:pt x="287923" y="574012"/>
                  </a:lnTo>
                  <a:lnTo>
                    <a:pt x="310309" y="576789"/>
                  </a:lnTo>
                  <a:lnTo>
                    <a:pt x="364098" y="578914"/>
                  </a:lnTo>
                  <a:lnTo>
                    <a:pt x="415491" y="575573"/>
                  </a:lnTo>
                  <a:lnTo>
                    <a:pt x="464385" y="566821"/>
                  </a:lnTo>
                  <a:lnTo>
                    <a:pt x="510677" y="552713"/>
                  </a:lnTo>
                  <a:lnTo>
                    <a:pt x="554266" y="533304"/>
                  </a:lnTo>
                  <a:lnTo>
                    <a:pt x="595048" y="508649"/>
                  </a:lnTo>
                  <a:lnTo>
                    <a:pt x="632922" y="478803"/>
                  </a:lnTo>
                  <a:lnTo>
                    <a:pt x="667785" y="443820"/>
                  </a:lnTo>
                  <a:lnTo>
                    <a:pt x="699534" y="403755"/>
                  </a:lnTo>
                  <a:lnTo>
                    <a:pt x="728067" y="358664"/>
                  </a:lnTo>
                  <a:lnTo>
                    <a:pt x="751838" y="312930"/>
                  </a:lnTo>
                  <a:lnTo>
                    <a:pt x="772331" y="265925"/>
                  </a:lnTo>
                  <a:lnTo>
                    <a:pt x="789705" y="217775"/>
                  </a:lnTo>
                  <a:lnTo>
                    <a:pt x="804118" y="168604"/>
                  </a:lnTo>
                  <a:lnTo>
                    <a:pt x="815728" y="118537"/>
                  </a:lnTo>
                  <a:lnTo>
                    <a:pt x="824693" y="67696"/>
                  </a:lnTo>
                  <a:lnTo>
                    <a:pt x="831172" y="16208"/>
                  </a:lnTo>
                  <a:lnTo>
                    <a:pt x="831535" y="12648"/>
                  </a:lnTo>
                  <a:lnTo>
                    <a:pt x="832081" y="9106"/>
                  </a:lnTo>
                  <a:lnTo>
                    <a:pt x="833263" y="0"/>
                  </a:lnTo>
                  <a:lnTo>
                    <a:pt x="873928" y="77494"/>
                  </a:lnTo>
                  <a:lnTo>
                    <a:pt x="886486" y="101997"/>
                  </a:lnTo>
                  <a:lnTo>
                    <a:pt x="911065" y="145368"/>
                  </a:lnTo>
                  <a:lnTo>
                    <a:pt x="938507" y="184307"/>
                  </a:lnTo>
                  <a:lnTo>
                    <a:pt x="968571" y="218907"/>
                  </a:lnTo>
                  <a:lnTo>
                    <a:pt x="1001015" y="249260"/>
                  </a:lnTo>
                  <a:lnTo>
                    <a:pt x="1035598" y="275462"/>
                  </a:lnTo>
                  <a:lnTo>
                    <a:pt x="1072078" y="297605"/>
                  </a:lnTo>
                  <a:lnTo>
                    <a:pt x="1110213" y="315783"/>
                  </a:lnTo>
                  <a:lnTo>
                    <a:pt x="1711230" y="547883"/>
                  </a:lnTo>
                  <a:lnTo>
                    <a:pt x="1711918" y="551232"/>
                  </a:lnTo>
                  <a:lnTo>
                    <a:pt x="1725435" y="596476"/>
                  </a:lnTo>
                  <a:lnTo>
                    <a:pt x="1743195" y="640364"/>
                  </a:lnTo>
                  <a:lnTo>
                    <a:pt x="1765462" y="682785"/>
                  </a:lnTo>
                  <a:lnTo>
                    <a:pt x="1792498" y="723628"/>
                  </a:lnTo>
                  <a:lnTo>
                    <a:pt x="1824569" y="762779"/>
                  </a:lnTo>
                  <a:lnTo>
                    <a:pt x="1858710" y="797015"/>
                  </a:lnTo>
                  <a:lnTo>
                    <a:pt x="1895163" y="826996"/>
                  </a:lnTo>
                  <a:lnTo>
                    <a:pt x="1933884" y="852789"/>
                  </a:lnTo>
                  <a:lnTo>
                    <a:pt x="1974824" y="874461"/>
                  </a:lnTo>
                  <a:lnTo>
                    <a:pt x="2017940" y="892078"/>
                  </a:lnTo>
                  <a:lnTo>
                    <a:pt x="2123421" y="932812"/>
                  </a:lnTo>
                  <a:lnTo>
                    <a:pt x="2122143" y="933518"/>
                  </a:lnTo>
                  <a:lnTo>
                    <a:pt x="2084277" y="957385"/>
                  </a:lnTo>
                  <a:lnTo>
                    <a:pt x="2048888" y="985540"/>
                  </a:lnTo>
                  <a:lnTo>
                    <a:pt x="2016315" y="1017504"/>
                  </a:lnTo>
                  <a:lnTo>
                    <a:pt x="1986894" y="1052794"/>
                  </a:lnTo>
                  <a:lnTo>
                    <a:pt x="1960961" y="1090932"/>
                  </a:lnTo>
                  <a:lnTo>
                    <a:pt x="1938853" y="1131435"/>
                  </a:lnTo>
                  <a:lnTo>
                    <a:pt x="1920906" y="1173823"/>
                  </a:lnTo>
                  <a:lnTo>
                    <a:pt x="1907458" y="1217616"/>
                  </a:lnTo>
                  <a:lnTo>
                    <a:pt x="1898845" y="1262332"/>
                  </a:lnTo>
                  <a:lnTo>
                    <a:pt x="1895403" y="1307490"/>
                  </a:lnTo>
                  <a:lnTo>
                    <a:pt x="1897469" y="1352611"/>
                  </a:lnTo>
                  <a:lnTo>
                    <a:pt x="1905380" y="1397213"/>
                  </a:lnTo>
                  <a:lnTo>
                    <a:pt x="1929138" y="1464452"/>
                  </a:lnTo>
                  <a:lnTo>
                    <a:pt x="1966002" y="1525532"/>
                  </a:lnTo>
                  <a:lnTo>
                    <a:pt x="1968540" y="1528901"/>
                  </a:lnTo>
                  <a:lnTo>
                    <a:pt x="1970581" y="1532646"/>
                  </a:lnTo>
                  <a:lnTo>
                    <a:pt x="1974521" y="1538838"/>
                  </a:lnTo>
                  <a:lnTo>
                    <a:pt x="1903941" y="1540358"/>
                  </a:lnTo>
                  <a:lnTo>
                    <a:pt x="1881359" y="1541319"/>
                  </a:lnTo>
                  <a:lnTo>
                    <a:pt x="1830577" y="1546296"/>
                  </a:lnTo>
                  <a:lnTo>
                    <a:pt x="1782611" y="1555434"/>
                  </a:lnTo>
                  <a:lnTo>
                    <a:pt x="1737532" y="1568555"/>
                  </a:lnTo>
                  <a:lnTo>
                    <a:pt x="1695409" y="1585485"/>
                  </a:lnTo>
                  <a:lnTo>
                    <a:pt x="1656316" y="1606047"/>
                  </a:lnTo>
                  <a:lnTo>
                    <a:pt x="1620321" y="1630066"/>
                  </a:lnTo>
                  <a:lnTo>
                    <a:pt x="1587496" y="1657365"/>
                  </a:lnTo>
                  <a:lnTo>
                    <a:pt x="1557912" y="1687770"/>
                  </a:lnTo>
                  <a:lnTo>
                    <a:pt x="1531640" y="1721104"/>
                  </a:lnTo>
                  <a:lnTo>
                    <a:pt x="1508751" y="1757192"/>
                  </a:lnTo>
                  <a:lnTo>
                    <a:pt x="1489315" y="1795857"/>
                  </a:lnTo>
                  <a:lnTo>
                    <a:pt x="1473404" y="1836924"/>
                  </a:lnTo>
                  <a:lnTo>
                    <a:pt x="1463133" y="1873029"/>
                  </a:lnTo>
                  <a:lnTo>
                    <a:pt x="202407" y="1386165"/>
                  </a:lnTo>
                  <a:lnTo>
                    <a:pt x="154560" y="1370596"/>
                  </a:lnTo>
                  <a:lnTo>
                    <a:pt x="105978" y="1358103"/>
                  </a:lnTo>
                  <a:lnTo>
                    <a:pt x="57041" y="1348646"/>
                  </a:lnTo>
                  <a:lnTo>
                    <a:pt x="8132" y="1342184"/>
                  </a:lnTo>
                  <a:lnTo>
                    <a:pt x="4002" y="1341762"/>
                  </a:lnTo>
                  <a:close/>
                </a:path>
                <a:path w="2134234" h="2087879">
                  <a:moveTo>
                    <a:pt x="2133712" y="921429"/>
                  </a:moveTo>
                  <a:lnTo>
                    <a:pt x="2133962" y="921161"/>
                  </a:lnTo>
                  <a:lnTo>
                    <a:pt x="2134117" y="921535"/>
                  </a:lnTo>
                  <a:lnTo>
                    <a:pt x="2133712" y="921429"/>
                  </a:lnTo>
                  <a:close/>
                </a:path>
                <a:path w="2134234" h="2087879">
                  <a:moveTo>
                    <a:pt x="2123421" y="932812"/>
                  </a:moveTo>
                  <a:lnTo>
                    <a:pt x="2017940" y="892078"/>
                  </a:lnTo>
                  <a:lnTo>
                    <a:pt x="2063183" y="905706"/>
                  </a:lnTo>
                  <a:lnTo>
                    <a:pt x="2110509" y="915413"/>
                  </a:lnTo>
                  <a:lnTo>
                    <a:pt x="2118500" y="916697"/>
                  </a:lnTo>
                  <a:lnTo>
                    <a:pt x="2126253" y="919460"/>
                  </a:lnTo>
                  <a:lnTo>
                    <a:pt x="2133712" y="921429"/>
                  </a:lnTo>
                  <a:lnTo>
                    <a:pt x="2130060" y="925346"/>
                  </a:lnTo>
                  <a:lnTo>
                    <a:pt x="2126905" y="930885"/>
                  </a:lnTo>
                  <a:lnTo>
                    <a:pt x="2123421" y="932812"/>
                  </a:lnTo>
                  <a:close/>
                </a:path>
                <a:path w="2134234" h="2087879">
                  <a:moveTo>
                    <a:pt x="559879" y="2032367"/>
                  </a:moveTo>
                  <a:lnTo>
                    <a:pt x="570968" y="2006951"/>
                  </a:lnTo>
                  <a:lnTo>
                    <a:pt x="575820" y="1961022"/>
                  </a:lnTo>
                  <a:lnTo>
                    <a:pt x="575988" y="1903964"/>
                  </a:lnTo>
                  <a:lnTo>
                    <a:pt x="573024" y="1845163"/>
                  </a:lnTo>
                  <a:lnTo>
                    <a:pt x="568482" y="1794001"/>
                  </a:lnTo>
                  <a:lnTo>
                    <a:pt x="552047" y="1712552"/>
                  </a:lnTo>
                  <a:lnTo>
                    <a:pt x="534309" y="1667198"/>
                  </a:lnTo>
                  <a:lnTo>
                    <a:pt x="511381" y="1624166"/>
                  </a:lnTo>
                  <a:lnTo>
                    <a:pt x="483947" y="1583817"/>
                  </a:lnTo>
                  <a:lnTo>
                    <a:pt x="452688" y="1546513"/>
                  </a:lnTo>
                  <a:lnTo>
                    <a:pt x="417262" y="1511613"/>
                  </a:lnTo>
                  <a:lnTo>
                    <a:pt x="378813" y="1480039"/>
                  </a:lnTo>
                  <a:lnTo>
                    <a:pt x="337721" y="1451749"/>
                  </a:lnTo>
                  <a:lnTo>
                    <a:pt x="294369" y="1426700"/>
                  </a:lnTo>
                  <a:lnTo>
                    <a:pt x="249137" y="1404853"/>
                  </a:lnTo>
                  <a:lnTo>
                    <a:pt x="202407" y="1386165"/>
                  </a:lnTo>
                  <a:lnTo>
                    <a:pt x="1463133" y="1873029"/>
                  </a:lnTo>
                  <a:lnTo>
                    <a:pt x="1461088" y="1880218"/>
                  </a:lnTo>
                  <a:lnTo>
                    <a:pt x="1452438" y="1925562"/>
                  </a:lnTo>
                  <a:lnTo>
                    <a:pt x="1448710" y="1961391"/>
                  </a:lnTo>
                  <a:lnTo>
                    <a:pt x="1140465" y="1842353"/>
                  </a:lnTo>
                  <a:lnTo>
                    <a:pt x="1095033" y="1828369"/>
                  </a:lnTo>
                  <a:lnTo>
                    <a:pt x="1047767" y="1817499"/>
                  </a:lnTo>
                  <a:lnTo>
                    <a:pt x="998699" y="1809701"/>
                  </a:lnTo>
                  <a:lnTo>
                    <a:pt x="952612" y="1808323"/>
                  </a:lnTo>
                  <a:lnTo>
                    <a:pt x="906313" y="1814943"/>
                  </a:lnTo>
                  <a:lnTo>
                    <a:pt x="860212" y="1828413"/>
                  </a:lnTo>
                  <a:lnTo>
                    <a:pt x="814717" y="1847585"/>
                  </a:lnTo>
                  <a:lnTo>
                    <a:pt x="770236" y="1871311"/>
                  </a:lnTo>
                  <a:lnTo>
                    <a:pt x="727178" y="1898442"/>
                  </a:lnTo>
                  <a:lnTo>
                    <a:pt x="685950" y="1927829"/>
                  </a:lnTo>
                  <a:lnTo>
                    <a:pt x="646962" y="1958325"/>
                  </a:lnTo>
                  <a:lnTo>
                    <a:pt x="610621" y="1988780"/>
                  </a:lnTo>
                  <a:lnTo>
                    <a:pt x="577337" y="2018048"/>
                  </a:lnTo>
                  <a:lnTo>
                    <a:pt x="571998" y="2022825"/>
                  </a:lnTo>
                  <a:lnTo>
                    <a:pt x="566259" y="2027154"/>
                  </a:lnTo>
                  <a:lnTo>
                    <a:pt x="559879" y="2032367"/>
                  </a:lnTo>
                  <a:close/>
                </a:path>
                <a:path w="2134234" h="2087879">
                  <a:moveTo>
                    <a:pt x="1448506" y="2086939"/>
                  </a:moveTo>
                  <a:lnTo>
                    <a:pt x="1443920" y="2082073"/>
                  </a:lnTo>
                  <a:lnTo>
                    <a:pt x="1438103" y="2077357"/>
                  </a:lnTo>
                  <a:lnTo>
                    <a:pt x="1434083" y="2071422"/>
                  </a:lnTo>
                  <a:lnTo>
                    <a:pt x="1404471" y="2031000"/>
                  </a:lnTo>
                  <a:lnTo>
                    <a:pt x="1372769" y="1994030"/>
                  </a:lnTo>
                  <a:lnTo>
                    <a:pt x="1339009" y="1960471"/>
                  </a:lnTo>
                  <a:lnTo>
                    <a:pt x="1303224" y="1930281"/>
                  </a:lnTo>
                  <a:lnTo>
                    <a:pt x="1265444" y="1903416"/>
                  </a:lnTo>
                  <a:lnTo>
                    <a:pt x="1225703" y="1879835"/>
                  </a:lnTo>
                  <a:lnTo>
                    <a:pt x="1184033" y="1859494"/>
                  </a:lnTo>
                  <a:lnTo>
                    <a:pt x="1140465" y="1842353"/>
                  </a:lnTo>
                  <a:lnTo>
                    <a:pt x="1448710" y="1961391"/>
                  </a:lnTo>
                  <a:lnTo>
                    <a:pt x="1447525" y="1972780"/>
                  </a:lnTo>
                  <a:lnTo>
                    <a:pt x="1446421" y="2021697"/>
                  </a:lnTo>
                  <a:lnTo>
                    <a:pt x="1449195" y="2072138"/>
                  </a:lnTo>
                  <a:lnTo>
                    <a:pt x="1449664" y="2077206"/>
                  </a:lnTo>
                  <a:lnTo>
                    <a:pt x="1448745" y="2082404"/>
                  </a:lnTo>
                  <a:lnTo>
                    <a:pt x="1448506" y="2086939"/>
                  </a:lnTo>
                  <a:close/>
                </a:path>
                <a:path w="2134234" h="2087879">
                  <a:moveTo>
                    <a:pt x="1448474" y="2087541"/>
                  </a:moveTo>
                  <a:lnTo>
                    <a:pt x="1448506" y="2086939"/>
                  </a:lnTo>
                  <a:lnTo>
                    <a:pt x="1448900" y="2087357"/>
                  </a:lnTo>
                  <a:lnTo>
                    <a:pt x="1448474" y="2087541"/>
                  </a:lnTo>
                  <a:close/>
                </a:path>
              </a:pathLst>
            </a:custGeom>
            <a:solidFill>
              <a:srgbClr val="FF9945"/>
            </a:solidFill>
          </p:spPr>
          <p:txBody>
            <a:bodyPr wrap="square" lIns="0" tIns="0" rIns="0" bIns="0" rtlCol="0"/>
            <a:lstStyle/>
            <a:p>
              <a:endParaRPr/>
            </a:p>
          </p:txBody>
        </p:sp>
        <p:sp>
          <p:nvSpPr>
            <p:cNvPr id="177" name="object 177"/>
            <p:cNvSpPr/>
            <p:nvPr/>
          </p:nvSpPr>
          <p:spPr>
            <a:xfrm>
              <a:off x="15561296" y="8127307"/>
              <a:ext cx="1210310" cy="1174750"/>
            </a:xfrm>
            <a:custGeom>
              <a:avLst/>
              <a:gdLst/>
              <a:ahLst/>
              <a:cxnLst/>
              <a:rect l="l" t="t" r="r" b="b"/>
              <a:pathLst>
                <a:path w="1210309" h="1174750">
                  <a:moveTo>
                    <a:pt x="341508" y="1128468"/>
                  </a:moveTo>
                  <a:lnTo>
                    <a:pt x="297106" y="1109178"/>
                  </a:lnTo>
                  <a:lnTo>
                    <a:pt x="255010" y="1086795"/>
                  </a:lnTo>
                  <a:lnTo>
                    <a:pt x="215364" y="1061116"/>
                  </a:lnTo>
                  <a:lnTo>
                    <a:pt x="178308" y="1031937"/>
                  </a:lnTo>
                  <a:lnTo>
                    <a:pt x="143985" y="999056"/>
                  </a:lnTo>
                  <a:lnTo>
                    <a:pt x="112535" y="962270"/>
                  </a:lnTo>
                  <a:lnTo>
                    <a:pt x="84101" y="921374"/>
                  </a:lnTo>
                  <a:lnTo>
                    <a:pt x="58825" y="876167"/>
                  </a:lnTo>
                  <a:lnTo>
                    <a:pt x="37475" y="828055"/>
                  </a:lnTo>
                  <a:lnTo>
                    <a:pt x="21085" y="779513"/>
                  </a:lnTo>
                  <a:lnTo>
                    <a:pt x="9486" y="730535"/>
                  </a:lnTo>
                  <a:lnTo>
                    <a:pt x="2514" y="681111"/>
                  </a:lnTo>
                  <a:lnTo>
                    <a:pt x="0" y="631233"/>
                  </a:lnTo>
                  <a:lnTo>
                    <a:pt x="1778" y="580894"/>
                  </a:lnTo>
                  <a:lnTo>
                    <a:pt x="7681" y="530084"/>
                  </a:lnTo>
                  <a:lnTo>
                    <a:pt x="17544" y="478797"/>
                  </a:lnTo>
                  <a:lnTo>
                    <a:pt x="29617" y="432119"/>
                  </a:lnTo>
                  <a:lnTo>
                    <a:pt x="44285" y="386888"/>
                  </a:lnTo>
                  <a:lnTo>
                    <a:pt x="61728" y="343203"/>
                  </a:lnTo>
                  <a:lnTo>
                    <a:pt x="82127" y="301159"/>
                  </a:lnTo>
                  <a:lnTo>
                    <a:pt x="105661" y="260852"/>
                  </a:lnTo>
                  <a:lnTo>
                    <a:pt x="132511" y="222380"/>
                  </a:lnTo>
                  <a:lnTo>
                    <a:pt x="162856" y="185838"/>
                  </a:lnTo>
                  <a:lnTo>
                    <a:pt x="196876" y="151324"/>
                  </a:lnTo>
                  <a:lnTo>
                    <a:pt x="232656" y="120470"/>
                  </a:lnTo>
                  <a:lnTo>
                    <a:pt x="270281" y="92981"/>
                  </a:lnTo>
                  <a:lnTo>
                    <a:pt x="309823" y="68966"/>
                  </a:lnTo>
                  <a:lnTo>
                    <a:pt x="351352" y="48533"/>
                  </a:lnTo>
                  <a:lnTo>
                    <a:pt x="394940" y="31789"/>
                  </a:lnTo>
                  <a:lnTo>
                    <a:pt x="440658" y="18843"/>
                  </a:lnTo>
                  <a:lnTo>
                    <a:pt x="493578" y="8373"/>
                  </a:lnTo>
                  <a:lnTo>
                    <a:pt x="546562" y="2013"/>
                  </a:lnTo>
                  <a:lnTo>
                    <a:pt x="599637" y="0"/>
                  </a:lnTo>
                  <a:lnTo>
                    <a:pt x="652832" y="2572"/>
                  </a:lnTo>
                  <a:lnTo>
                    <a:pt x="706174" y="9967"/>
                  </a:lnTo>
                  <a:lnTo>
                    <a:pt x="752400" y="20287"/>
                  </a:lnTo>
                  <a:lnTo>
                    <a:pt x="797487" y="33759"/>
                  </a:lnTo>
                  <a:lnTo>
                    <a:pt x="841534" y="50146"/>
                  </a:lnTo>
                  <a:lnTo>
                    <a:pt x="884639" y="69212"/>
                  </a:lnTo>
                  <a:lnTo>
                    <a:pt x="926898" y="90722"/>
                  </a:lnTo>
                  <a:lnTo>
                    <a:pt x="961927" y="110537"/>
                  </a:lnTo>
                  <a:lnTo>
                    <a:pt x="995547" y="132138"/>
                  </a:lnTo>
                  <a:lnTo>
                    <a:pt x="1027162" y="156437"/>
                  </a:lnTo>
                  <a:lnTo>
                    <a:pt x="1056176" y="184346"/>
                  </a:lnTo>
                  <a:lnTo>
                    <a:pt x="1088103" y="222472"/>
                  </a:lnTo>
                  <a:lnTo>
                    <a:pt x="1115962" y="262554"/>
                  </a:lnTo>
                  <a:lnTo>
                    <a:pt x="1139933" y="304493"/>
                  </a:lnTo>
                  <a:lnTo>
                    <a:pt x="1160198" y="348187"/>
                  </a:lnTo>
                  <a:lnTo>
                    <a:pt x="1176936" y="393536"/>
                  </a:lnTo>
                  <a:lnTo>
                    <a:pt x="1190328" y="440441"/>
                  </a:lnTo>
                  <a:lnTo>
                    <a:pt x="1200556" y="488800"/>
                  </a:lnTo>
                  <a:lnTo>
                    <a:pt x="1207592" y="540671"/>
                  </a:lnTo>
                  <a:lnTo>
                    <a:pt x="1210041" y="592600"/>
                  </a:lnTo>
                  <a:lnTo>
                    <a:pt x="1207580" y="644948"/>
                  </a:lnTo>
                  <a:lnTo>
                    <a:pt x="1199887" y="698077"/>
                  </a:lnTo>
                  <a:lnTo>
                    <a:pt x="1186638" y="752349"/>
                  </a:lnTo>
                  <a:lnTo>
                    <a:pt x="1167510" y="808125"/>
                  </a:lnTo>
                  <a:lnTo>
                    <a:pt x="1149422" y="849875"/>
                  </a:lnTo>
                  <a:lnTo>
                    <a:pt x="1126726" y="889841"/>
                  </a:lnTo>
                  <a:lnTo>
                    <a:pt x="1099806" y="928040"/>
                  </a:lnTo>
                  <a:lnTo>
                    <a:pt x="1069046" y="964491"/>
                  </a:lnTo>
                  <a:lnTo>
                    <a:pt x="1034829" y="999209"/>
                  </a:lnTo>
                  <a:lnTo>
                    <a:pt x="997541" y="1032213"/>
                  </a:lnTo>
                  <a:lnTo>
                    <a:pt x="957565" y="1063519"/>
                  </a:lnTo>
                  <a:lnTo>
                    <a:pt x="916425" y="1091796"/>
                  </a:lnTo>
                  <a:lnTo>
                    <a:pt x="873968" y="1116405"/>
                  </a:lnTo>
                  <a:lnTo>
                    <a:pt x="830016" y="1136959"/>
                  </a:lnTo>
                  <a:lnTo>
                    <a:pt x="784392" y="1153070"/>
                  </a:lnTo>
                  <a:lnTo>
                    <a:pt x="736919" y="1164352"/>
                  </a:lnTo>
                  <a:lnTo>
                    <a:pt x="687421" y="1170416"/>
                  </a:lnTo>
                  <a:lnTo>
                    <a:pt x="637066" y="1173296"/>
                  </a:lnTo>
                  <a:lnTo>
                    <a:pt x="586731" y="1174611"/>
                  </a:lnTo>
                  <a:lnTo>
                    <a:pt x="536498" y="1173302"/>
                  </a:lnTo>
                  <a:lnTo>
                    <a:pt x="486449" y="1168311"/>
                  </a:lnTo>
                  <a:lnTo>
                    <a:pt x="436666" y="1158580"/>
                  </a:lnTo>
                  <a:lnTo>
                    <a:pt x="388075" y="1144867"/>
                  </a:lnTo>
                  <a:lnTo>
                    <a:pt x="341508" y="1128468"/>
                  </a:lnTo>
                  <a:close/>
                </a:path>
              </a:pathLst>
            </a:custGeom>
            <a:solidFill>
              <a:srgbClr val="FFD558"/>
            </a:solidFill>
          </p:spPr>
          <p:txBody>
            <a:bodyPr wrap="square" lIns="0" tIns="0" rIns="0" bIns="0" rtlCol="0"/>
            <a:lstStyle/>
            <a:p>
              <a:endParaRPr/>
            </a:p>
          </p:txBody>
        </p:sp>
        <p:sp>
          <p:nvSpPr>
            <p:cNvPr id="178" name="object 178"/>
            <p:cNvSpPr/>
            <p:nvPr/>
          </p:nvSpPr>
          <p:spPr>
            <a:xfrm>
              <a:off x="15741110" y="8500401"/>
              <a:ext cx="708025" cy="492125"/>
            </a:xfrm>
            <a:custGeom>
              <a:avLst/>
              <a:gdLst/>
              <a:ahLst/>
              <a:cxnLst/>
              <a:rect l="l" t="t" r="r" b="b"/>
              <a:pathLst>
                <a:path w="708025" h="492125">
                  <a:moveTo>
                    <a:pt x="444293" y="197082"/>
                  </a:moveTo>
                  <a:lnTo>
                    <a:pt x="423505" y="183457"/>
                  </a:lnTo>
                  <a:lnTo>
                    <a:pt x="410034" y="164296"/>
                  </a:lnTo>
                  <a:lnTo>
                    <a:pt x="404881" y="141838"/>
                  </a:lnTo>
                  <a:lnTo>
                    <a:pt x="409049" y="118321"/>
                  </a:lnTo>
                  <a:lnTo>
                    <a:pt x="421694" y="97904"/>
                  </a:lnTo>
                  <a:lnTo>
                    <a:pt x="439652" y="84473"/>
                  </a:lnTo>
                  <a:lnTo>
                    <a:pt x="460759" y="79072"/>
                  </a:lnTo>
                  <a:lnTo>
                    <a:pt x="482847" y="82745"/>
                  </a:lnTo>
                  <a:lnTo>
                    <a:pt x="501289" y="95267"/>
                  </a:lnTo>
                  <a:lnTo>
                    <a:pt x="514403" y="114233"/>
                  </a:lnTo>
                  <a:lnTo>
                    <a:pt x="520394" y="135836"/>
                  </a:lnTo>
                  <a:lnTo>
                    <a:pt x="517471" y="156269"/>
                  </a:lnTo>
                  <a:lnTo>
                    <a:pt x="503426" y="179689"/>
                  </a:lnTo>
                  <a:lnTo>
                    <a:pt x="485651" y="194798"/>
                  </a:lnTo>
                  <a:lnTo>
                    <a:pt x="465492" y="200845"/>
                  </a:lnTo>
                  <a:lnTo>
                    <a:pt x="444293" y="197082"/>
                  </a:lnTo>
                  <a:close/>
                </a:path>
                <a:path w="708025" h="492125">
                  <a:moveTo>
                    <a:pt x="142044" y="118636"/>
                  </a:moveTo>
                  <a:lnTo>
                    <a:pt x="123549" y="106710"/>
                  </a:lnTo>
                  <a:lnTo>
                    <a:pt x="113152" y="89559"/>
                  </a:lnTo>
                  <a:lnTo>
                    <a:pt x="111003" y="67652"/>
                  </a:lnTo>
                  <a:lnTo>
                    <a:pt x="117252" y="41456"/>
                  </a:lnTo>
                  <a:lnTo>
                    <a:pt x="129970" y="19197"/>
                  </a:lnTo>
                  <a:lnTo>
                    <a:pt x="147753" y="5162"/>
                  </a:lnTo>
                  <a:lnTo>
                    <a:pt x="169271" y="0"/>
                  </a:lnTo>
                  <a:lnTo>
                    <a:pt x="193193" y="4360"/>
                  </a:lnTo>
                  <a:lnTo>
                    <a:pt x="211802" y="16137"/>
                  </a:lnTo>
                  <a:lnTo>
                    <a:pt x="223534" y="33672"/>
                  </a:lnTo>
                  <a:lnTo>
                    <a:pt x="227584" y="54984"/>
                  </a:lnTo>
                  <a:lnTo>
                    <a:pt x="223150" y="78098"/>
                  </a:lnTo>
                  <a:lnTo>
                    <a:pt x="209264" y="100275"/>
                  </a:lnTo>
                  <a:lnTo>
                    <a:pt x="188986" y="115490"/>
                  </a:lnTo>
                  <a:lnTo>
                    <a:pt x="165513" y="122143"/>
                  </a:lnTo>
                  <a:lnTo>
                    <a:pt x="142044" y="118636"/>
                  </a:lnTo>
                  <a:close/>
                </a:path>
                <a:path w="708025" h="492125">
                  <a:moveTo>
                    <a:pt x="449728" y="474930"/>
                  </a:moveTo>
                  <a:lnTo>
                    <a:pt x="230267" y="390179"/>
                  </a:lnTo>
                  <a:lnTo>
                    <a:pt x="274389" y="401165"/>
                  </a:lnTo>
                  <a:lnTo>
                    <a:pt x="320790" y="406230"/>
                  </a:lnTo>
                  <a:lnTo>
                    <a:pt x="369346" y="405511"/>
                  </a:lnTo>
                  <a:lnTo>
                    <a:pt x="418290" y="398586"/>
                  </a:lnTo>
                  <a:lnTo>
                    <a:pt x="464367" y="385321"/>
                  </a:lnTo>
                  <a:lnTo>
                    <a:pt x="507657" y="366114"/>
                  </a:lnTo>
                  <a:lnTo>
                    <a:pt x="548241" y="341362"/>
                  </a:lnTo>
                  <a:lnTo>
                    <a:pt x="586197" y="311462"/>
                  </a:lnTo>
                  <a:lnTo>
                    <a:pt x="621606" y="276810"/>
                  </a:lnTo>
                  <a:lnTo>
                    <a:pt x="648931" y="245112"/>
                  </a:lnTo>
                  <a:lnTo>
                    <a:pt x="658171" y="234665"/>
                  </a:lnTo>
                  <a:lnTo>
                    <a:pt x="666292" y="227151"/>
                  </a:lnTo>
                  <a:lnTo>
                    <a:pt x="675348" y="222062"/>
                  </a:lnTo>
                  <a:lnTo>
                    <a:pt x="685197" y="220699"/>
                  </a:lnTo>
                  <a:lnTo>
                    <a:pt x="695697" y="224363"/>
                  </a:lnTo>
                  <a:lnTo>
                    <a:pt x="704309" y="232450"/>
                  </a:lnTo>
                  <a:lnTo>
                    <a:pt x="707771" y="242176"/>
                  </a:lnTo>
                  <a:lnTo>
                    <a:pt x="707078" y="252935"/>
                  </a:lnTo>
                  <a:lnTo>
                    <a:pt x="684471" y="299352"/>
                  </a:lnTo>
                  <a:lnTo>
                    <a:pt x="661927" y="331710"/>
                  </a:lnTo>
                  <a:lnTo>
                    <a:pt x="635985" y="361348"/>
                  </a:lnTo>
                  <a:lnTo>
                    <a:pt x="607038" y="388424"/>
                  </a:lnTo>
                  <a:lnTo>
                    <a:pt x="564287" y="421066"/>
                  </a:lnTo>
                  <a:lnTo>
                    <a:pt x="519702" y="447620"/>
                  </a:lnTo>
                  <a:lnTo>
                    <a:pt x="473282" y="468015"/>
                  </a:lnTo>
                  <a:lnTo>
                    <a:pt x="449728" y="474930"/>
                  </a:lnTo>
                  <a:close/>
                </a:path>
                <a:path w="708025" h="492125">
                  <a:moveTo>
                    <a:pt x="183384" y="463503"/>
                  </a:moveTo>
                  <a:lnTo>
                    <a:pt x="134785" y="440746"/>
                  </a:lnTo>
                  <a:lnTo>
                    <a:pt x="91036" y="411541"/>
                  </a:lnTo>
                  <a:lnTo>
                    <a:pt x="51181" y="377180"/>
                  </a:lnTo>
                  <a:lnTo>
                    <a:pt x="14262" y="338955"/>
                  </a:lnTo>
                  <a:lnTo>
                    <a:pt x="0" y="304569"/>
                  </a:lnTo>
                  <a:lnTo>
                    <a:pt x="3444" y="288313"/>
                  </a:lnTo>
                  <a:lnTo>
                    <a:pt x="13582" y="275044"/>
                  </a:lnTo>
                  <a:lnTo>
                    <a:pt x="29383" y="266549"/>
                  </a:lnTo>
                  <a:lnTo>
                    <a:pt x="46686" y="265255"/>
                  </a:lnTo>
                  <a:lnTo>
                    <a:pt x="63800" y="271160"/>
                  </a:lnTo>
                  <a:lnTo>
                    <a:pt x="79033" y="284259"/>
                  </a:lnTo>
                  <a:lnTo>
                    <a:pt x="112807" y="320312"/>
                  </a:lnTo>
                  <a:lnTo>
                    <a:pt x="149352" y="349890"/>
                  </a:lnTo>
                  <a:lnTo>
                    <a:pt x="188547" y="373133"/>
                  </a:lnTo>
                  <a:lnTo>
                    <a:pt x="230267" y="390179"/>
                  </a:lnTo>
                  <a:lnTo>
                    <a:pt x="449728" y="474930"/>
                  </a:lnTo>
                  <a:lnTo>
                    <a:pt x="425026" y="482181"/>
                  </a:lnTo>
                  <a:lnTo>
                    <a:pt x="374933" y="490046"/>
                  </a:lnTo>
                  <a:lnTo>
                    <a:pt x="323000" y="491540"/>
                  </a:lnTo>
                  <a:lnTo>
                    <a:pt x="269227" y="486591"/>
                  </a:lnTo>
                  <a:lnTo>
                    <a:pt x="264830" y="485932"/>
                  </a:lnTo>
                  <a:lnTo>
                    <a:pt x="260304" y="485717"/>
                  </a:lnTo>
                  <a:lnTo>
                    <a:pt x="183384" y="463503"/>
                  </a:lnTo>
                  <a:close/>
                </a:path>
              </a:pathLst>
            </a:custGeom>
            <a:solidFill>
              <a:srgbClr val="000000"/>
            </a:solidFill>
          </p:spPr>
          <p:txBody>
            <a:bodyPr wrap="square" lIns="0" tIns="0" rIns="0" bIns="0" rtlCol="0"/>
            <a:lstStyle/>
            <a:p>
              <a:endParaRPr/>
            </a:p>
          </p:txBody>
        </p:sp>
        <p:sp>
          <p:nvSpPr>
            <p:cNvPr id="179" name="object 179"/>
            <p:cNvSpPr/>
            <p:nvPr/>
          </p:nvSpPr>
          <p:spPr>
            <a:xfrm>
              <a:off x="1032114" y="1"/>
              <a:ext cx="1872230" cy="2272484"/>
            </a:xfrm>
            <a:prstGeom prst="rect">
              <a:avLst/>
            </a:prstGeom>
            <a:blipFill>
              <a:blip r:embed="rId3" cstate="print"/>
              <a:stretch>
                <a:fillRect/>
              </a:stretch>
            </a:blipFill>
          </p:spPr>
          <p:txBody>
            <a:bodyPr wrap="square" lIns="0" tIns="0" rIns="0" bIns="0" rtlCol="0"/>
            <a:lstStyle/>
            <a:p>
              <a:endParaRPr/>
            </a:p>
          </p:txBody>
        </p:sp>
        <p:sp>
          <p:nvSpPr>
            <p:cNvPr id="180" name="object 180"/>
            <p:cNvSpPr/>
            <p:nvPr/>
          </p:nvSpPr>
          <p:spPr>
            <a:xfrm>
              <a:off x="15696979" y="1"/>
              <a:ext cx="2591435" cy="1856105"/>
            </a:xfrm>
            <a:custGeom>
              <a:avLst/>
              <a:gdLst/>
              <a:ahLst/>
              <a:cxnLst/>
              <a:rect l="l" t="t" r="r" b="b"/>
              <a:pathLst>
                <a:path w="2591434" h="1856105">
                  <a:moveTo>
                    <a:pt x="1825664" y="1855995"/>
                  </a:moveTo>
                  <a:lnTo>
                    <a:pt x="1779140" y="1855995"/>
                  </a:lnTo>
                  <a:lnTo>
                    <a:pt x="1754385" y="1855672"/>
                  </a:lnTo>
                  <a:lnTo>
                    <a:pt x="1706678" y="1853803"/>
                  </a:lnTo>
                  <a:lnTo>
                    <a:pt x="1659296" y="1850707"/>
                  </a:lnTo>
                  <a:lnTo>
                    <a:pt x="1612255" y="1846399"/>
                  </a:lnTo>
                  <a:lnTo>
                    <a:pt x="1565571" y="1840895"/>
                  </a:lnTo>
                  <a:lnTo>
                    <a:pt x="1519259" y="1834211"/>
                  </a:lnTo>
                  <a:lnTo>
                    <a:pt x="1473334" y="1826362"/>
                  </a:lnTo>
                  <a:lnTo>
                    <a:pt x="1427813" y="1817364"/>
                  </a:lnTo>
                  <a:lnTo>
                    <a:pt x="1382710" y="1807232"/>
                  </a:lnTo>
                  <a:lnTo>
                    <a:pt x="1338042" y="1795982"/>
                  </a:lnTo>
                  <a:lnTo>
                    <a:pt x="1293823" y="1783630"/>
                  </a:lnTo>
                  <a:lnTo>
                    <a:pt x="1250071" y="1770190"/>
                  </a:lnTo>
                  <a:lnTo>
                    <a:pt x="1206799" y="1755678"/>
                  </a:lnTo>
                  <a:lnTo>
                    <a:pt x="1164023" y="1740111"/>
                  </a:lnTo>
                  <a:lnTo>
                    <a:pt x="1121760" y="1723503"/>
                  </a:lnTo>
                  <a:lnTo>
                    <a:pt x="1080025" y="1705871"/>
                  </a:lnTo>
                  <a:lnTo>
                    <a:pt x="1038833" y="1687229"/>
                  </a:lnTo>
                  <a:lnTo>
                    <a:pt x="998200" y="1667594"/>
                  </a:lnTo>
                  <a:lnTo>
                    <a:pt x="958141" y="1646980"/>
                  </a:lnTo>
                  <a:lnTo>
                    <a:pt x="918672" y="1625403"/>
                  </a:lnTo>
                  <a:lnTo>
                    <a:pt x="879809" y="1602880"/>
                  </a:lnTo>
                  <a:lnTo>
                    <a:pt x="841567" y="1579424"/>
                  </a:lnTo>
                  <a:lnTo>
                    <a:pt x="803962" y="1555053"/>
                  </a:lnTo>
                  <a:lnTo>
                    <a:pt x="767009" y="1529782"/>
                  </a:lnTo>
                  <a:lnTo>
                    <a:pt x="730724" y="1503625"/>
                  </a:lnTo>
                  <a:lnTo>
                    <a:pt x="695122" y="1476599"/>
                  </a:lnTo>
                  <a:lnTo>
                    <a:pt x="660220" y="1448720"/>
                  </a:lnTo>
                  <a:lnTo>
                    <a:pt x="626032" y="1420002"/>
                  </a:lnTo>
                  <a:lnTo>
                    <a:pt x="592574" y="1390462"/>
                  </a:lnTo>
                  <a:lnTo>
                    <a:pt x="559862" y="1360114"/>
                  </a:lnTo>
                  <a:lnTo>
                    <a:pt x="527911" y="1328975"/>
                  </a:lnTo>
                  <a:lnTo>
                    <a:pt x="496737" y="1297060"/>
                  </a:lnTo>
                  <a:lnTo>
                    <a:pt x="466356" y="1264384"/>
                  </a:lnTo>
                  <a:lnTo>
                    <a:pt x="436782" y="1230964"/>
                  </a:lnTo>
                  <a:lnTo>
                    <a:pt x="408033" y="1196814"/>
                  </a:lnTo>
                  <a:lnTo>
                    <a:pt x="380122" y="1161950"/>
                  </a:lnTo>
                  <a:lnTo>
                    <a:pt x="353066" y="1126388"/>
                  </a:lnTo>
                  <a:lnTo>
                    <a:pt x="326880" y="1090143"/>
                  </a:lnTo>
                  <a:lnTo>
                    <a:pt x="301581" y="1053232"/>
                  </a:lnTo>
                  <a:lnTo>
                    <a:pt x="277182" y="1015668"/>
                  </a:lnTo>
                  <a:lnTo>
                    <a:pt x="253701" y="977469"/>
                  </a:lnTo>
                  <a:lnTo>
                    <a:pt x="231152" y="938649"/>
                  </a:lnTo>
                  <a:lnTo>
                    <a:pt x="209552" y="899224"/>
                  </a:lnTo>
                  <a:lnTo>
                    <a:pt x="188915" y="859210"/>
                  </a:lnTo>
                  <a:lnTo>
                    <a:pt x="169257" y="818622"/>
                  </a:lnTo>
                  <a:lnTo>
                    <a:pt x="150595" y="777476"/>
                  </a:lnTo>
                  <a:lnTo>
                    <a:pt x="132942" y="735787"/>
                  </a:lnTo>
                  <a:lnTo>
                    <a:pt x="116316" y="693571"/>
                  </a:lnTo>
                  <a:lnTo>
                    <a:pt x="100732" y="650843"/>
                  </a:lnTo>
                  <a:lnTo>
                    <a:pt x="86204" y="607619"/>
                  </a:lnTo>
                  <a:lnTo>
                    <a:pt x="72749" y="563915"/>
                  </a:lnTo>
                  <a:lnTo>
                    <a:pt x="60383" y="519746"/>
                  </a:lnTo>
                  <a:lnTo>
                    <a:pt x="49120" y="475127"/>
                  </a:lnTo>
                  <a:lnTo>
                    <a:pt x="38977" y="430075"/>
                  </a:lnTo>
                  <a:lnTo>
                    <a:pt x="29969" y="384604"/>
                  </a:lnTo>
                  <a:lnTo>
                    <a:pt x="22111" y="338730"/>
                  </a:lnTo>
                  <a:lnTo>
                    <a:pt x="15420" y="292470"/>
                  </a:lnTo>
                  <a:lnTo>
                    <a:pt x="9910" y="245837"/>
                  </a:lnTo>
                  <a:lnTo>
                    <a:pt x="5597" y="198849"/>
                  </a:lnTo>
                  <a:lnTo>
                    <a:pt x="2498" y="151520"/>
                  </a:lnTo>
                  <a:lnTo>
                    <a:pt x="627" y="103866"/>
                  </a:lnTo>
                  <a:lnTo>
                    <a:pt x="0" y="55903"/>
                  </a:lnTo>
                  <a:lnTo>
                    <a:pt x="627" y="7940"/>
                  </a:lnTo>
                  <a:lnTo>
                    <a:pt x="938" y="0"/>
                  </a:lnTo>
                  <a:lnTo>
                    <a:pt x="2591018" y="0"/>
                  </a:lnTo>
                  <a:lnTo>
                    <a:pt x="2591018" y="1675125"/>
                  </a:lnTo>
                  <a:lnTo>
                    <a:pt x="2565971" y="1687229"/>
                  </a:lnTo>
                  <a:lnTo>
                    <a:pt x="2524779" y="1705871"/>
                  </a:lnTo>
                  <a:lnTo>
                    <a:pt x="2483043" y="1723504"/>
                  </a:lnTo>
                  <a:lnTo>
                    <a:pt x="2440780" y="1740111"/>
                  </a:lnTo>
                  <a:lnTo>
                    <a:pt x="2398005" y="1755679"/>
                  </a:lnTo>
                  <a:lnTo>
                    <a:pt x="2354733" y="1770190"/>
                  </a:lnTo>
                  <a:lnTo>
                    <a:pt x="2310980" y="1783630"/>
                  </a:lnTo>
                  <a:lnTo>
                    <a:pt x="2266761" y="1795982"/>
                  </a:lnTo>
                  <a:lnTo>
                    <a:pt x="2222093" y="1807232"/>
                  </a:lnTo>
                  <a:lnTo>
                    <a:pt x="2176990" y="1817364"/>
                  </a:lnTo>
                  <a:lnTo>
                    <a:pt x="2131469" y="1826362"/>
                  </a:lnTo>
                  <a:lnTo>
                    <a:pt x="2085544" y="1834211"/>
                  </a:lnTo>
                  <a:lnTo>
                    <a:pt x="2039232" y="1840895"/>
                  </a:lnTo>
                  <a:lnTo>
                    <a:pt x="1992548" y="1846399"/>
                  </a:lnTo>
                  <a:lnTo>
                    <a:pt x="1945507" y="1850707"/>
                  </a:lnTo>
                  <a:lnTo>
                    <a:pt x="1898125" y="1853803"/>
                  </a:lnTo>
                  <a:lnTo>
                    <a:pt x="1850418" y="1855672"/>
                  </a:lnTo>
                  <a:lnTo>
                    <a:pt x="1825664" y="1855995"/>
                  </a:lnTo>
                  <a:close/>
                </a:path>
              </a:pathLst>
            </a:custGeom>
            <a:solidFill>
              <a:srgbClr val="B5DAEC"/>
            </a:solidFill>
          </p:spPr>
          <p:txBody>
            <a:bodyPr wrap="square" lIns="0" tIns="0" rIns="0" bIns="0" rtlCol="0"/>
            <a:lstStyle/>
            <a:p>
              <a:endParaRPr/>
            </a:p>
          </p:txBody>
        </p:sp>
        <p:sp>
          <p:nvSpPr>
            <p:cNvPr id="181" name="object 181"/>
            <p:cNvSpPr/>
            <p:nvPr/>
          </p:nvSpPr>
          <p:spPr>
            <a:xfrm>
              <a:off x="15706873" y="1"/>
              <a:ext cx="2581275" cy="1844675"/>
            </a:xfrm>
            <a:custGeom>
              <a:avLst/>
              <a:gdLst/>
              <a:ahLst/>
              <a:cxnLst/>
              <a:rect l="l" t="t" r="r" b="b"/>
              <a:pathLst>
                <a:path w="2581275" h="1844675">
                  <a:moveTo>
                    <a:pt x="22135" y="419922"/>
                  </a:moveTo>
                  <a:lnTo>
                    <a:pt x="15713" y="387450"/>
                  </a:lnTo>
                  <a:lnTo>
                    <a:pt x="9883" y="354781"/>
                  </a:lnTo>
                  <a:lnTo>
                    <a:pt x="4645" y="321917"/>
                  </a:lnTo>
                  <a:lnTo>
                    <a:pt x="0" y="288857"/>
                  </a:lnTo>
                  <a:lnTo>
                    <a:pt x="205143" y="83941"/>
                  </a:lnTo>
                  <a:lnTo>
                    <a:pt x="121108" y="0"/>
                  </a:lnTo>
                  <a:lnTo>
                    <a:pt x="274455" y="0"/>
                  </a:lnTo>
                  <a:lnTo>
                    <a:pt x="281816" y="7353"/>
                  </a:lnTo>
                  <a:lnTo>
                    <a:pt x="435164" y="7353"/>
                  </a:lnTo>
                  <a:lnTo>
                    <a:pt x="358490" y="83941"/>
                  </a:lnTo>
                  <a:lnTo>
                    <a:pt x="435163" y="160529"/>
                  </a:lnTo>
                  <a:lnTo>
                    <a:pt x="281816" y="160529"/>
                  </a:lnTo>
                  <a:lnTo>
                    <a:pt x="22135" y="419922"/>
                  </a:lnTo>
                  <a:close/>
                </a:path>
                <a:path w="2581275" h="1844675">
                  <a:moveTo>
                    <a:pt x="435164" y="7353"/>
                  </a:moveTo>
                  <a:lnTo>
                    <a:pt x="281816" y="7353"/>
                  </a:lnTo>
                  <a:lnTo>
                    <a:pt x="289178" y="0"/>
                  </a:lnTo>
                  <a:lnTo>
                    <a:pt x="442525" y="0"/>
                  </a:lnTo>
                  <a:lnTo>
                    <a:pt x="435164" y="7353"/>
                  </a:lnTo>
                  <a:close/>
                </a:path>
                <a:path w="2581275" h="1844675">
                  <a:moveTo>
                    <a:pt x="885272" y="456960"/>
                  </a:moveTo>
                  <a:lnTo>
                    <a:pt x="731924" y="456960"/>
                  </a:lnTo>
                  <a:lnTo>
                    <a:pt x="1148154" y="41194"/>
                  </a:lnTo>
                  <a:lnTo>
                    <a:pt x="1106914" y="0"/>
                  </a:lnTo>
                  <a:lnTo>
                    <a:pt x="1342742" y="0"/>
                  </a:lnTo>
                  <a:lnTo>
                    <a:pt x="1301502" y="41194"/>
                  </a:lnTo>
                  <a:lnTo>
                    <a:pt x="1378175" y="117782"/>
                  </a:lnTo>
                  <a:lnTo>
                    <a:pt x="1224828" y="117782"/>
                  </a:lnTo>
                  <a:lnTo>
                    <a:pt x="885272" y="456960"/>
                  </a:lnTo>
                  <a:close/>
                </a:path>
                <a:path w="2581275" h="1844675">
                  <a:moveTo>
                    <a:pt x="1835946" y="421866"/>
                  </a:moveTo>
                  <a:lnTo>
                    <a:pt x="1682598" y="421866"/>
                  </a:lnTo>
                  <a:lnTo>
                    <a:pt x="2063695" y="41194"/>
                  </a:lnTo>
                  <a:lnTo>
                    <a:pt x="2022455" y="0"/>
                  </a:lnTo>
                  <a:lnTo>
                    <a:pt x="2258283" y="0"/>
                  </a:lnTo>
                  <a:lnTo>
                    <a:pt x="2217043" y="41194"/>
                  </a:lnTo>
                  <a:lnTo>
                    <a:pt x="2293716" y="117782"/>
                  </a:lnTo>
                  <a:lnTo>
                    <a:pt x="2140368" y="117782"/>
                  </a:lnTo>
                  <a:lnTo>
                    <a:pt x="1835946" y="421866"/>
                  </a:lnTo>
                  <a:close/>
                </a:path>
                <a:path w="2581275" h="1844675">
                  <a:moveTo>
                    <a:pt x="1343042" y="914221"/>
                  </a:moveTo>
                  <a:lnTo>
                    <a:pt x="1189695" y="914221"/>
                  </a:lnTo>
                  <a:lnTo>
                    <a:pt x="1605925" y="498454"/>
                  </a:lnTo>
                  <a:lnTo>
                    <a:pt x="1224828" y="117782"/>
                  </a:lnTo>
                  <a:lnTo>
                    <a:pt x="1378175" y="117782"/>
                  </a:lnTo>
                  <a:lnTo>
                    <a:pt x="1682598" y="421866"/>
                  </a:lnTo>
                  <a:lnTo>
                    <a:pt x="1835946" y="421866"/>
                  </a:lnTo>
                  <a:lnTo>
                    <a:pt x="1759272" y="498454"/>
                  </a:lnTo>
                  <a:lnTo>
                    <a:pt x="1835945" y="575042"/>
                  </a:lnTo>
                  <a:lnTo>
                    <a:pt x="1682598" y="575042"/>
                  </a:lnTo>
                  <a:lnTo>
                    <a:pt x="1343042" y="914221"/>
                  </a:lnTo>
                  <a:close/>
                </a:path>
                <a:path w="2581275" h="1844675">
                  <a:moveTo>
                    <a:pt x="2328845" y="914218"/>
                  </a:moveTo>
                  <a:lnTo>
                    <a:pt x="2175499" y="914218"/>
                  </a:lnTo>
                  <a:lnTo>
                    <a:pt x="2556596" y="533546"/>
                  </a:lnTo>
                  <a:lnTo>
                    <a:pt x="2140368" y="117782"/>
                  </a:lnTo>
                  <a:lnTo>
                    <a:pt x="2293716" y="117782"/>
                  </a:lnTo>
                  <a:lnTo>
                    <a:pt x="2581124" y="404870"/>
                  </a:lnTo>
                  <a:lnTo>
                    <a:pt x="2581124" y="662220"/>
                  </a:lnTo>
                  <a:lnTo>
                    <a:pt x="2328845" y="914218"/>
                  </a:lnTo>
                  <a:close/>
                </a:path>
                <a:path w="2581275" h="1844675">
                  <a:moveTo>
                    <a:pt x="385770" y="955905"/>
                  </a:moveTo>
                  <a:lnTo>
                    <a:pt x="232423" y="955905"/>
                  </a:lnTo>
                  <a:lnTo>
                    <a:pt x="655251" y="533548"/>
                  </a:lnTo>
                  <a:lnTo>
                    <a:pt x="281816" y="160529"/>
                  </a:lnTo>
                  <a:lnTo>
                    <a:pt x="435163" y="160529"/>
                  </a:lnTo>
                  <a:lnTo>
                    <a:pt x="731924" y="456960"/>
                  </a:lnTo>
                  <a:lnTo>
                    <a:pt x="885272" y="456960"/>
                  </a:lnTo>
                  <a:lnTo>
                    <a:pt x="808598" y="533548"/>
                  </a:lnTo>
                  <a:lnTo>
                    <a:pt x="885272" y="610137"/>
                  </a:lnTo>
                  <a:lnTo>
                    <a:pt x="731924" y="610137"/>
                  </a:lnTo>
                  <a:lnTo>
                    <a:pt x="385770" y="955905"/>
                  </a:lnTo>
                  <a:close/>
                </a:path>
                <a:path w="2581275" h="1844675">
                  <a:moveTo>
                    <a:pt x="1835943" y="1406573"/>
                  </a:moveTo>
                  <a:lnTo>
                    <a:pt x="1682596" y="1406573"/>
                  </a:lnTo>
                  <a:lnTo>
                    <a:pt x="2098825" y="990806"/>
                  </a:lnTo>
                  <a:lnTo>
                    <a:pt x="1682598" y="575042"/>
                  </a:lnTo>
                  <a:lnTo>
                    <a:pt x="1835945" y="575042"/>
                  </a:lnTo>
                  <a:lnTo>
                    <a:pt x="2175499" y="914218"/>
                  </a:lnTo>
                  <a:lnTo>
                    <a:pt x="2328845" y="914218"/>
                  </a:lnTo>
                  <a:lnTo>
                    <a:pt x="2252172" y="990806"/>
                  </a:lnTo>
                  <a:lnTo>
                    <a:pt x="2328847" y="1067395"/>
                  </a:lnTo>
                  <a:lnTo>
                    <a:pt x="2175497" y="1067397"/>
                  </a:lnTo>
                  <a:lnTo>
                    <a:pt x="1835943" y="1406573"/>
                  </a:lnTo>
                  <a:close/>
                </a:path>
                <a:path w="2581275" h="1844675">
                  <a:moveTo>
                    <a:pt x="843541" y="1413166"/>
                  </a:moveTo>
                  <a:lnTo>
                    <a:pt x="690193" y="1413166"/>
                  </a:lnTo>
                  <a:lnTo>
                    <a:pt x="1113021" y="990809"/>
                  </a:lnTo>
                  <a:lnTo>
                    <a:pt x="731924" y="610137"/>
                  </a:lnTo>
                  <a:lnTo>
                    <a:pt x="885272" y="610137"/>
                  </a:lnTo>
                  <a:lnTo>
                    <a:pt x="1189695" y="914221"/>
                  </a:lnTo>
                  <a:lnTo>
                    <a:pt x="1343042" y="914221"/>
                  </a:lnTo>
                  <a:lnTo>
                    <a:pt x="1266368" y="990809"/>
                  </a:lnTo>
                  <a:lnTo>
                    <a:pt x="1343042" y="1067397"/>
                  </a:lnTo>
                  <a:lnTo>
                    <a:pt x="1189695" y="1067397"/>
                  </a:lnTo>
                  <a:lnTo>
                    <a:pt x="843541" y="1413166"/>
                  </a:lnTo>
                  <a:close/>
                </a:path>
                <a:path w="2581275" h="1844675">
                  <a:moveTo>
                    <a:pt x="894287" y="1617032"/>
                  </a:moveTo>
                  <a:lnTo>
                    <a:pt x="852747" y="1592574"/>
                  </a:lnTo>
                  <a:lnTo>
                    <a:pt x="811916" y="1567049"/>
                  </a:lnTo>
                  <a:lnTo>
                    <a:pt x="771794" y="1540456"/>
                  </a:lnTo>
                  <a:lnTo>
                    <a:pt x="732383" y="1512794"/>
                  </a:lnTo>
                  <a:lnTo>
                    <a:pt x="693680" y="1484065"/>
                  </a:lnTo>
                  <a:lnTo>
                    <a:pt x="655755" y="1454320"/>
                  </a:lnTo>
                  <a:lnTo>
                    <a:pt x="618674" y="1423610"/>
                  </a:lnTo>
                  <a:lnTo>
                    <a:pt x="582438" y="1391936"/>
                  </a:lnTo>
                  <a:lnTo>
                    <a:pt x="547048" y="1359297"/>
                  </a:lnTo>
                  <a:lnTo>
                    <a:pt x="512502" y="1325694"/>
                  </a:lnTo>
                  <a:lnTo>
                    <a:pt x="478862" y="1291187"/>
                  </a:lnTo>
                  <a:lnTo>
                    <a:pt x="446187" y="1255836"/>
                  </a:lnTo>
                  <a:lnTo>
                    <a:pt x="414477" y="1219641"/>
                  </a:lnTo>
                  <a:lnTo>
                    <a:pt x="383733" y="1182602"/>
                  </a:lnTo>
                  <a:lnTo>
                    <a:pt x="353955" y="1144718"/>
                  </a:lnTo>
                  <a:lnTo>
                    <a:pt x="325194" y="1106059"/>
                  </a:lnTo>
                  <a:lnTo>
                    <a:pt x="297502" y="1066691"/>
                  </a:lnTo>
                  <a:lnTo>
                    <a:pt x="270879" y="1026614"/>
                  </a:lnTo>
                  <a:lnTo>
                    <a:pt x="245325" y="985829"/>
                  </a:lnTo>
                  <a:lnTo>
                    <a:pt x="220840" y="944335"/>
                  </a:lnTo>
                  <a:lnTo>
                    <a:pt x="232423" y="955905"/>
                  </a:lnTo>
                  <a:lnTo>
                    <a:pt x="385770" y="955905"/>
                  </a:lnTo>
                  <a:lnTo>
                    <a:pt x="309097" y="1032494"/>
                  </a:lnTo>
                  <a:lnTo>
                    <a:pt x="690193" y="1413166"/>
                  </a:lnTo>
                  <a:lnTo>
                    <a:pt x="843541" y="1413166"/>
                  </a:lnTo>
                  <a:lnTo>
                    <a:pt x="766867" y="1489754"/>
                  </a:lnTo>
                  <a:lnTo>
                    <a:pt x="894287" y="1617032"/>
                  </a:lnTo>
                  <a:close/>
                </a:path>
                <a:path w="2581275" h="1844675">
                  <a:moveTo>
                    <a:pt x="2581124" y="1472569"/>
                  </a:moveTo>
                  <a:lnTo>
                    <a:pt x="2175499" y="1067395"/>
                  </a:lnTo>
                  <a:lnTo>
                    <a:pt x="2328849" y="1067397"/>
                  </a:lnTo>
                  <a:lnTo>
                    <a:pt x="2581124" y="1319392"/>
                  </a:lnTo>
                  <a:lnTo>
                    <a:pt x="2581124" y="1472569"/>
                  </a:lnTo>
                  <a:close/>
                </a:path>
                <a:path w="2581275" h="1844675">
                  <a:moveTo>
                    <a:pt x="1425284" y="1816781"/>
                  </a:moveTo>
                  <a:lnTo>
                    <a:pt x="1394093" y="1810110"/>
                  </a:lnTo>
                  <a:lnTo>
                    <a:pt x="1363110" y="1802920"/>
                  </a:lnTo>
                  <a:lnTo>
                    <a:pt x="1332334" y="1795211"/>
                  </a:lnTo>
                  <a:lnTo>
                    <a:pt x="1301765" y="1786983"/>
                  </a:lnTo>
                  <a:lnTo>
                    <a:pt x="1605925" y="1483164"/>
                  </a:lnTo>
                  <a:lnTo>
                    <a:pt x="1189695" y="1067397"/>
                  </a:lnTo>
                  <a:lnTo>
                    <a:pt x="1343042" y="1067397"/>
                  </a:lnTo>
                  <a:lnTo>
                    <a:pt x="1682596" y="1406573"/>
                  </a:lnTo>
                  <a:lnTo>
                    <a:pt x="1835943" y="1406573"/>
                  </a:lnTo>
                  <a:lnTo>
                    <a:pt x="1759269" y="1483162"/>
                  </a:lnTo>
                  <a:lnTo>
                    <a:pt x="1835946" y="1559752"/>
                  </a:lnTo>
                  <a:lnTo>
                    <a:pt x="1682598" y="1559752"/>
                  </a:lnTo>
                  <a:lnTo>
                    <a:pt x="1425284" y="1816781"/>
                  </a:lnTo>
                  <a:close/>
                </a:path>
                <a:path w="2581275" h="1844675">
                  <a:moveTo>
                    <a:pt x="2312557" y="1775200"/>
                  </a:moveTo>
                  <a:lnTo>
                    <a:pt x="2581124" y="1506931"/>
                  </a:lnTo>
                  <a:lnTo>
                    <a:pt x="2581124" y="1660107"/>
                  </a:lnTo>
                  <a:lnTo>
                    <a:pt x="2514369" y="1700348"/>
                  </a:lnTo>
                  <a:lnTo>
                    <a:pt x="2464797" y="1721327"/>
                  </a:lnTo>
                  <a:lnTo>
                    <a:pt x="2414638" y="1740795"/>
                  </a:lnTo>
                  <a:lnTo>
                    <a:pt x="2363892" y="1758753"/>
                  </a:lnTo>
                  <a:lnTo>
                    <a:pt x="2312557" y="1775200"/>
                  </a:lnTo>
                  <a:close/>
                </a:path>
                <a:path w="2581275" h="1844675">
                  <a:moveTo>
                    <a:pt x="1967276" y="1844113"/>
                  </a:moveTo>
                  <a:lnTo>
                    <a:pt x="1682598" y="1559752"/>
                  </a:lnTo>
                  <a:lnTo>
                    <a:pt x="1835946" y="1559752"/>
                  </a:lnTo>
                  <a:lnTo>
                    <a:pt x="2102078" y="1825587"/>
                  </a:lnTo>
                  <a:lnTo>
                    <a:pt x="2068670" y="1831156"/>
                  </a:lnTo>
                  <a:lnTo>
                    <a:pt x="2035067" y="1836100"/>
                  </a:lnTo>
                  <a:lnTo>
                    <a:pt x="2001269" y="1840419"/>
                  </a:lnTo>
                  <a:lnTo>
                    <a:pt x="1967276" y="1844113"/>
                  </a:lnTo>
                  <a:close/>
                </a:path>
              </a:pathLst>
            </a:custGeom>
            <a:solidFill>
              <a:srgbClr val="FFF9E7"/>
            </a:solidFill>
          </p:spPr>
          <p:txBody>
            <a:bodyPr wrap="square" lIns="0" tIns="0" rIns="0" bIns="0" rtlCol="0"/>
            <a:lstStyle/>
            <a:p>
              <a:endParaRPr/>
            </a:p>
          </p:txBody>
        </p:sp>
        <p:sp>
          <p:nvSpPr>
            <p:cNvPr id="187" name="object 187"/>
            <p:cNvSpPr/>
            <p:nvPr/>
          </p:nvSpPr>
          <p:spPr>
            <a:xfrm>
              <a:off x="5246297" y="1147733"/>
              <a:ext cx="7795406" cy="1416685"/>
            </a:xfrm>
            <a:custGeom>
              <a:avLst/>
              <a:gdLst/>
              <a:ahLst/>
              <a:cxnLst/>
              <a:rect l="l" t="t" r="r" b="b"/>
              <a:pathLst>
                <a:path w="1187450" h="1416685">
                  <a:moveTo>
                    <a:pt x="1111564" y="1416144"/>
                  </a:moveTo>
                  <a:lnTo>
                    <a:pt x="9490" y="1363017"/>
                  </a:lnTo>
                  <a:lnTo>
                    <a:pt x="6107" y="1361415"/>
                  </a:lnTo>
                  <a:lnTo>
                    <a:pt x="1262" y="1356058"/>
                  </a:lnTo>
                  <a:lnTo>
                    <a:pt x="0" y="1352523"/>
                  </a:lnTo>
                  <a:lnTo>
                    <a:pt x="64919" y="5808"/>
                  </a:lnTo>
                  <a:lnTo>
                    <a:pt x="71290" y="0"/>
                  </a:lnTo>
                  <a:lnTo>
                    <a:pt x="1181158" y="53502"/>
                  </a:lnTo>
                  <a:lnTo>
                    <a:pt x="1186940" y="59896"/>
                  </a:lnTo>
                  <a:lnTo>
                    <a:pt x="1122021" y="1406611"/>
                  </a:lnTo>
                  <a:lnTo>
                    <a:pt x="1120423" y="1410008"/>
                  </a:lnTo>
                  <a:lnTo>
                    <a:pt x="1115086" y="1414875"/>
                  </a:lnTo>
                  <a:lnTo>
                    <a:pt x="1111564" y="1416144"/>
                  </a:lnTo>
                  <a:close/>
                </a:path>
              </a:pathLst>
            </a:custGeom>
            <a:solidFill>
              <a:srgbClr val="FF9AD6"/>
            </a:solidFill>
          </p:spPr>
          <p:txBody>
            <a:bodyPr wrap="square" lIns="0" tIns="0" rIns="0" bIns="0" rtlCol="0"/>
            <a:lstStyle/>
            <a:p>
              <a:endParaRPr/>
            </a:p>
          </p:txBody>
        </p:sp>
        <p:grpSp>
          <p:nvGrpSpPr>
            <p:cNvPr id="202" name="Group 201">
              <a:extLst>
                <a:ext uri="{FF2B5EF4-FFF2-40B4-BE49-F238E27FC236}">
                  <a16:creationId xmlns:a16="http://schemas.microsoft.com/office/drawing/2014/main" id="{1068AAD5-074A-4D78-C0F8-A391672BDBB0}"/>
                </a:ext>
              </a:extLst>
            </p:cNvPr>
            <p:cNvGrpSpPr/>
            <p:nvPr/>
          </p:nvGrpSpPr>
          <p:grpSpPr>
            <a:xfrm>
              <a:off x="4613339" y="3770932"/>
              <a:ext cx="9002482" cy="759966"/>
              <a:chOff x="0" y="1210762"/>
              <a:chExt cx="9002482" cy="759966"/>
            </a:xfrm>
            <a:scene3d>
              <a:camera prst="orthographicFront"/>
              <a:lightRig rig="threePt" dir="t">
                <a:rot lat="0" lon="0" rev="7500000"/>
              </a:lightRig>
            </a:scene3d>
          </p:grpSpPr>
          <p:sp>
            <p:nvSpPr>
              <p:cNvPr id="203" name="Rectangle: Rounded Corners 202">
                <a:extLst>
                  <a:ext uri="{FF2B5EF4-FFF2-40B4-BE49-F238E27FC236}">
                    <a16:creationId xmlns:a16="http://schemas.microsoft.com/office/drawing/2014/main" id="{30276AAE-2F45-165F-CE40-FE69E89C1272}"/>
                  </a:ext>
                </a:extLst>
              </p:cNvPr>
              <p:cNvSpPr/>
              <p:nvPr/>
            </p:nvSpPr>
            <p:spPr>
              <a:xfrm>
                <a:off x="0" y="1210762"/>
                <a:ext cx="9002482" cy="759966"/>
              </a:xfrm>
              <a:prstGeom prst="roundRect">
                <a:avLst/>
              </a:prstGeom>
              <a:sp3d prstMaterial="plastic">
                <a:bevelT w="127000" h="25400" prst="relaxedInse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204" name="Rectangle: Rounded Corners 4">
                <a:extLst>
                  <a:ext uri="{FF2B5EF4-FFF2-40B4-BE49-F238E27FC236}">
                    <a16:creationId xmlns:a16="http://schemas.microsoft.com/office/drawing/2014/main" id="{54CDF80B-26C9-1779-D672-ACCE47FF3016}"/>
                  </a:ext>
                </a:extLst>
              </p:cNvPr>
              <p:cNvSpPr txBox="1"/>
              <p:nvPr/>
            </p:nvSpPr>
            <p:spPr>
              <a:xfrm>
                <a:off x="37098" y="1247860"/>
                <a:ext cx="8928286" cy="68577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latin typeface="+mj-lt"/>
                    <a:cs typeface="Times New Roman" panose="02020603050405020304" pitchFamily="18" charset="0"/>
                  </a:rPr>
                  <a:t>Snack</a:t>
                </a:r>
              </a:p>
            </p:txBody>
          </p:sp>
        </p:grpSp>
        <p:sp>
          <p:nvSpPr>
            <p:cNvPr id="205" name="Content Placeholder 2">
              <a:extLst>
                <a:ext uri="{FF2B5EF4-FFF2-40B4-BE49-F238E27FC236}">
                  <a16:creationId xmlns:a16="http://schemas.microsoft.com/office/drawing/2014/main" id="{4C554268-F92F-C0A8-DAF4-2AFE97209FB9}"/>
                </a:ext>
              </a:extLst>
            </p:cNvPr>
            <p:cNvSpPr txBox="1">
              <a:spLocks/>
            </p:cNvSpPr>
            <p:nvPr/>
          </p:nvSpPr>
          <p:spPr>
            <a:xfrm>
              <a:off x="5009651" y="4766855"/>
              <a:ext cx="7772401" cy="3657600"/>
            </a:xfrm>
            <a:prstGeom prst="rect">
              <a:avLst/>
            </a:prstGeom>
          </p:spPr>
          <p:txBody>
            <a:bodyPr wrap="square" lIns="0" tIns="0" rIns="0" bIns="0">
              <a:noAutofit/>
            </a:bodyPr>
            <a:lstStyle>
              <a:lvl1pPr marL="0">
                <a:defRPr sz="130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2800" kern="0" dirty="0">
                  <a:latin typeface="+mn-lt"/>
                  <a:cs typeface="Times New Roman" panose="02020603050405020304" pitchFamily="18" charset="0"/>
                </a:rPr>
                <a:t>Choose 2 </a:t>
              </a:r>
              <a:r>
                <a:rPr lang="en-US" sz="2800" b="1" kern="0" dirty="0">
                  <a:latin typeface="+mn-lt"/>
                  <a:cs typeface="Times New Roman" panose="02020603050405020304" pitchFamily="18" charset="0"/>
                </a:rPr>
                <a:t>DIFFERENT</a:t>
              </a:r>
              <a:r>
                <a:rPr lang="en-US" sz="2800" kern="0" dirty="0">
                  <a:latin typeface="+mn-lt"/>
                  <a:cs typeface="Times New Roman" panose="02020603050405020304" pitchFamily="18" charset="0"/>
                </a:rPr>
                <a:t> components</a:t>
              </a:r>
            </a:p>
            <a:p>
              <a:pPr lvl="1">
                <a:buFont typeface="Wingdings" panose="05000000000000000000" pitchFamily="2" charset="2"/>
                <a:buChar char="Ø"/>
              </a:pPr>
              <a:r>
                <a:rPr lang="en-US" sz="2800" kern="0" dirty="0">
                  <a:solidFill>
                    <a:schemeClr val="tx1"/>
                  </a:solidFill>
                  <a:cs typeface="Times New Roman" panose="02020603050405020304" pitchFamily="18" charset="0"/>
                </a:rPr>
                <a:t>1 serving of milk</a:t>
              </a:r>
            </a:p>
            <a:p>
              <a:pPr lvl="1">
                <a:buFont typeface="Wingdings" panose="05000000000000000000" pitchFamily="2" charset="2"/>
                <a:buChar char="Ø"/>
              </a:pPr>
              <a:r>
                <a:rPr lang="en-US" sz="2800" kern="0" dirty="0">
                  <a:solidFill>
                    <a:schemeClr val="tx1"/>
                  </a:solidFill>
                  <a:cs typeface="Times New Roman" panose="02020603050405020304" pitchFamily="18" charset="0"/>
                </a:rPr>
                <a:t>1 serving of vegetable or fruit or 100% juice (all 1 component)</a:t>
              </a:r>
            </a:p>
            <a:p>
              <a:pPr lvl="1">
                <a:buFont typeface="Wingdings" panose="05000000000000000000" pitchFamily="2" charset="2"/>
                <a:buChar char="Ø"/>
              </a:pPr>
              <a:r>
                <a:rPr lang="en-US" sz="2800" kern="0" dirty="0">
                  <a:solidFill>
                    <a:schemeClr val="tx1"/>
                  </a:solidFill>
                  <a:cs typeface="Times New Roman" panose="02020603050405020304" pitchFamily="18" charset="0"/>
                </a:rPr>
                <a:t>1 serving of grain or bread</a:t>
              </a:r>
            </a:p>
            <a:p>
              <a:pPr lvl="1">
                <a:buFont typeface="Wingdings" panose="05000000000000000000" pitchFamily="2" charset="2"/>
                <a:buChar char="Ø"/>
              </a:pPr>
              <a:r>
                <a:rPr lang="en-US" sz="2800" kern="0" dirty="0">
                  <a:solidFill>
                    <a:schemeClr val="tx1"/>
                  </a:solidFill>
                  <a:cs typeface="Times New Roman" panose="02020603050405020304" pitchFamily="18" charset="0"/>
                </a:rPr>
                <a:t>1 serving of meat/meat alternate</a:t>
              </a:r>
            </a:p>
            <a:p>
              <a:pPr lvl="1">
                <a:buFont typeface="Wingdings" panose="05000000000000000000" pitchFamily="2" charset="2"/>
                <a:buChar char="Ø"/>
              </a:pPr>
              <a:r>
                <a:rPr lang="en-US" sz="2800" kern="0" dirty="0">
                  <a:solidFill>
                    <a:schemeClr val="tx1"/>
                  </a:solidFill>
                  <a:cs typeface="Times New Roman" panose="02020603050405020304" pitchFamily="18" charset="0"/>
                </a:rPr>
                <a:t>Grain-based sweet snacks (cakes, cookies, etc.) may not be served more than twice in a five-day week or more than three times in a seven-day week.</a:t>
              </a:r>
            </a:p>
          </p:txBody>
        </p:sp>
      </p:grpSp>
      <p:sp>
        <p:nvSpPr>
          <p:cNvPr id="175" name="Title 174">
            <a:extLst>
              <a:ext uri="{FF2B5EF4-FFF2-40B4-BE49-F238E27FC236}">
                <a16:creationId xmlns:a16="http://schemas.microsoft.com/office/drawing/2014/main" id="{5A113636-D4B5-E03B-4C55-C6752EF8DE47}"/>
              </a:ext>
            </a:extLst>
          </p:cNvPr>
          <p:cNvSpPr>
            <a:spLocks noGrp="1"/>
          </p:cNvSpPr>
          <p:nvPr>
            <p:ph type="title"/>
          </p:nvPr>
        </p:nvSpPr>
        <p:spPr>
          <a:xfrm rot="21330298">
            <a:off x="5495931" y="1132010"/>
            <a:ext cx="13408372" cy="769441"/>
          </a:xfrm>
        </p:spPr>
        <p:txBody>
          <a:bodyPr/>
          <a:lstStyle/>
          <a:p>
            <a:r>
              <a:rPr lang="en-US" sz="5000" dirty="0"/>
              <a:t>Meal Pattern Requirements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a:moveTo>
                  <a:pt x="0" y="0"/>
                </a:moveTo>
                <a:lnTo>
                  <a:pt x="18287999" y="0"/>
                </a:lnTo>
                <a:lnTo>
                  <a:pt x="18287999" y="10286999"/>
                </a:lnTo>
                <a:lnTo>
                  <a:pt x="0" y="10286999"/>
                </a:lnTo>
                <a:lnTo>
                  <a:pt x="0" y="0"/>
                </a:lnTo>
                <a:close/>
              </a:path>
            </a:pathLst>
          </a:custGeom>
          <a:solidFill>
            <a:srgbClr val="AFCC53"/>
          </a:solidFill>
        </p:spPr>
        <p:txBody>
          <a:bodyPr wrap="square" lIns="0" tIns="0" rIns="0" bIns="0" rtlCol="0"/>
          <a:lstStyle/>
          <a:p>
            <a:endParaRPr/>
          </a:p>
        </p:txBody>
      </p:sp>
      <p:sp>
        <p:nvSpPr>
          <p:cNvPr id="176" name="object 176">
            <a:extLst>
              <a:ext uri="{C183D7F6-B498-43B3-948B-1728B52AA6E4}">
                <adec:decorative xmlns:adec="http://schemas.microsoft.com/office/drawing/2017/decorative" val="1"/>
              </a:ext>
            </a:extLst>
          </p:cNvPr>
          <p:cNvSpPr/>
          <p:nvPr/>
        </p:nvSpPr>
        <p:spPr>
          <a:xfrm>
            <a:off x="0" y="0"/>
            <a:ext cx="4128770" cy="4200525"/>
          </a:xfrm>
          <a:custGeom>
            <a:avLst/>
            <a:gdLst/>
            <a:ahLst/>
            <a:cxnLst/>
            <a:rect l="l" t="t" r="r" b="b"/>
            <a:pathLst>
              <a:path w="4128770" h="4200525">
                <a:moveTo>
                  <a:pt x="1557044" y="4200524"/>
                </a:moveTo>
                <a:lnTo>
                  <a:pt x="1471014" y="4200524"/>
                </a:lnTo>
                <a:lnTo>
                  <a:pt x="1449858" y="4200135"/>
                </a:lnTo>
                <a:lnTo>
                  <a:pt x="1385726" y="4197772"/>
                </a:lnTo>
                <a:lnTo>
                  <a:pt x="1321671" y="4193837"/>
                </a:lnTo>
                <a:lnTo>
                  <a:pt x="1257733" y="4188331"/>
                </a:lnTo>
                <a:lnTo>
                  <a:pt x="1193948" y="4181257"/>
                </a:lnTo>
                <a:lnTo>
                  <a:pt x="1130356" y="4172620"/>
                </a:lnTo>
                <a:lnTo>
                  <a:pt x="1066996" y="4162425"/>
                </a:lnTo>
                <a:lnTo>
                  <a:pt x="1003904" y="4150679"/>
                </a:lnTo>
                <a:lnTo>
                  <a:pt x="941120" y="4137387"/>
                </a:lnTo>
                <a:lnTo>
                  <a:pt x="878681" y="4122559"/>
                </a:lnTo>
                <a:lnTo>
                  <a:pt x="816625" y="4106203"/>
                </a:lnTo>
                <a:lnTo>
                  <a:pt x="754989" y="4088329"/>
                </a:lnTo>
                <a:lnTo>
                  <a:pt x="693810" y="4068947"/>
                </a:lnTo>
                <a:lnTo>
                  <a:pt x="633125" y="4048070"/>
                </a:lnTo>
                <a:lnTo>
                  <a:pt x="572971" y="4025710"/>
                </a:lnTo>
                <a:lnTo>
                  <a:pt x="513384" y="4001881"/>
                </a:lnTo>
                <a:lnTo>
                  <a:pt x="454399" y="3976597"/>
                </a:lnTo>
                <a:lnTo>
                  <a:pt x="396053" y="3949872"/>
                </a:lnTo>
                <a:lnTo>
                  <a:pt x="338380" y="3921724"/>
                </a:lnTo>
                <a:lnTo>
                  <a:pt x="281415" y="3892168"/>
                </a:lnTo>
                <a:lnTo>
                  <a:pt x="225193" y="3861224"/>
                </a:lnTo>
                <a:lnTo>
                  <a:pt x="169747" y="3828909"/>
                </a:lnTo>
                <a:lnTo>
                  <a:pt x="115111" y="3795243"/>
                </a:lnTo>
                <a:lnTo>
                  <a:pt x="61317" y="3760246"/>
                </a:lnTo>
                <a:lnTo>
                  <a:pt x="8399" y="3723940"/>
                </a:lnTo>
                <a:lnTo>
                  <a:pt x="0" y="3717947"/>
                </a:lnTo>
                <a:lnTo>
                  <a:pt x="0" y="0"/>
                </a:lnTo>
                <a:lnTo>
                  <a:pt x="3592823" y="0"/>
                </a:lnTo>
                <a:lnTo>
                  <a:pt x="3594990" y="2812"/>
                </a:lnTo>
                <a:lnTo>
                  <a:pt x="3633222" y="54362"/>
                </a:lnTo>
                <a:lnTo>
                  <a:pt x="3670172" y="106827"/>
                </a:lnTo>
                <a:lnTo>
                  <a:pt x="3705829" y="160191"/>
                </a:lnTo>
                <a:lnTo>
                  <a:pt x="3740160" y="214406"/>
                </a:lnTo>
                <a:lnTo>
                  <a:pt x="3773155" y="269455"/>
                </a:lnTo>
                <a:lnTo>
                  <a:pt x="3804785" y="325289"/>
                </a:lnTo>
                <a:lnTo>
                  <a:pt x="3835040" y="381891"/>
                </a:lnTo>
                <a:lnTo>
                  <a:pt x="3863891" y="439210"/>
                </a:lnTo>
                <a:lnTo>
                  <a:pt x="3891332" y="497228"/>
                </a:lnTo>
                <a:lnTo>
                  <a:pt x="3917336" y="555894"/>
                </a:lnTo>
                <a:lnTo>
                  <a:pt x="3941897" y="615189"/>
                </a:lnTo>
                <a:lnTo>
                  <a:pt x="3964991" y="675059"/>
                </a:lnTo>
                <a:lnTo>
                  <a:pt x="3986613" y="735488"/>
                </a:lnTo>
                <a:lnTo>
                  <a:pt x="4006743" y="796420"/>
                </a:lnTo>
                <a:lnTo>
                  <a:pt x="4025373" y="857837"/>
                </a:lnTo>
                <a:lnTo>
                  <a:pt x="4042488" y="919683"/>
                </a:lnTo>
                <a:lnTo>
                  <a:pt x="4058083" y="981940"/>
                </a:lnTo>
                <a:lnTo>
                  <a:pt x="4072143" y="1044551"/>
                </a:lnTo>
                <a:lnTo>
                  <a:pt x="4084664" y="1107499"/>
                </a:lnTo>
                <a:lnTo>
                  <a:pt x="4095635" y="1170724"/>
                </a:lnTo>
                <a:lnTo>
                  <a:pt x="4105052" y="1234210"/>
                </a:lnTo>
                <a:lnTo>
                  <a:pt x="4112907" y="1297898"/>
                </a:lnTo>
                <a:lnTo>
                  <a:pt x="4119198" y="1361770"/>
                </a:lnTo>
                <a:lnTo>
                  <a:pt x="4123919" y="1425766"/>
                </a:lnTo>
                <a:lnTo>
                  <a:pt x="4127068" y="1489869"/>
                </a:lnTo>
                <a:lnTo>
                  <a:pt x="4128442" y="1543110"/>
                </a:lnTo>
                <a:lnTo>
                  <a:pt x="1557044" y="4200524"/>
                </a:lnTo>
                <a:close/>
              </a:path>
              <a:path w="4128770" h="4200525">
                <a:moveTo>
                  <a:pt x="4128442" y="4200524"/>
                </a:moveTo>
                <a:lnTo>
                  <a:pt x="1557044" y="4200524"/>
                </a:lnTo>
                <a:lnTo>
                  <a:pt x="1578201" y="4200135"/>
                </a:lnTo>
                <a:lnTo>
                  <a:pt x="1610274" y="4199150"/>
                </a:lnTo>
                <a:lnTo>
                  <a:pt x="1674378" y="4196001"/>
                </a:lnTo>
                <a:lnTo>
                  <a:pt x="1738371" y="4191280"/>
                </a:lnTo>
                <a:lnTo>
                  <a:pt x="1802242" y="4184989"/>
                </a:lnTo>
                <a:lnTo>
                  <a:pt x="1865929" y="4177134"/>
                </a:lnTo>
                <a:lnTo>
                  <a:pt x="1929415" y="4167717"/>
                </a:lnTo>
                <a:lnTo>
                  <a:pt x="1992641" y="4156746"/>
                </a:lnTo>
                <a:lnTo>
                  <a:pt x="2055588" y="4144225"/>
                </a:lnTo>
                <a:lnTo>
                  <a:pt x="2118199" y="4130165"/>
                </a:lnTo>
                <a:lnTo>
                  <a:pt x="2180457" y="4114570"/>
                </a:lnTo>
                <a:lnTo>
                  <a:pt x="2242303" y="4097455"/>
                </a:lnTo>
                <a:lnTo>
                  <a:pt x="2303720" y="4078825"/>
                </a:lnTo>
                <a:lnTo>
                  <a:pt x="2364652" y="4058695"/>
                </a:lnTo>
                <a:lnTo>
                  <a:pt x="2425080" y="4037074"/>
                </a:lnTo>
                <a:lnTo>
                  <a:pt x="2484951" y="4013979"/>
                </a:lnTo>
                <a:lnTo>
                  <a:pt x="2544246" y="3989419"/>
                </a:lnTo>
                <a:lnTo>
                  <a:pt x="2602911" y="3963414"/>
                </a:lnTo>
                <a:lnTo>
                  <a:pt x="2660930" y="3935974"/>
                </a:lnTo>
                <a:lnTo>
                  <a:pt x="2718248" y="3907122"/>
                </a:lnTo>
                <a:lnTo>
                  <a:pt x="2774850" y="3876867"/>
                </a:lnTo>
                <a:lnTo>
                  <a:pt x="2830684" y="3845238"/>
                </a:lnTo>
                <a:lnTo>
                  <a:pt x="2885733" y="3812242"/>
                </a:lnTo>
                <a:lnTo>
                  <a:pt x="2939948" y="3777911"/>
                </a:lnTo>
                <a:lnTo>
                  <a:pt x="2993312" y="3742254"/>
                </a:lnTo>
                <a:lnTo>
                  <a:pt x="3045777" y="3705304"/>
                </a:lnTo>
                <a:lnTo>
                  <a:pt x="3097328" y="3667073"/>
                </a:lnTo>
                <a:lnTo>
                  <a:pt x="3147916" y="3627593"/>
                </a:lnTo>
                <a:lnTo>
                  <a:pt x="3197529" y="3586877"/>
                </a:lnTo>
                <a:lnTo>
                  <a:pt x="3246119" y="3544963"/>
                </a:lnTo>
                <a:lnTo>
                  <a:pt x="3293673" y="3501862"/>
                </a:lnTo>
                <a:lnTo>
                  <a:pt x="3340149" y="3457614"/>
                </a:lnTo>
                <a:lnTo>
                  <a:pt x="3385531" y="3412231"/>
                </a:lnTo>
                <a:lnTo>
                  <a:pt x="3429780" y="3365756"/>
                </a:lnTo>
                <a:lnTo>
                  <a:pt x="3472881" y="3318201"/>
                </a:lnTo>
                <a:lnTo>
                  <a:pt x="3514795" y="3269611"/>
                </a:lnTo>
                <a:lnTo>
                  <a:pt x="3555511" y="3219999"/>
                </a:lnTo>
                <a:lnTo>
                  <a:pt x="3594990" y="3169410"/>
                </a:lnTo>
                <a:lnTo>
                  <a:pt x="3633222" y="3117860"/>
                </a:lnTo>
                <a:lnTo>
                  <a:pt x="3670172" y="3065395"/>
                </a:lnTo>
                <a:lnTo>
                  <a:pt x="3705829" y="3012031"/>
                </a:lnTo>
                <a:lnTo>
                  <a:pt x="3740160" y="2957816"/>
                </a:lnTo>
                <a:lnTo>
                  <a:pt x="3773155" y="2902766"/>
                </a:lnTo>
                <a:lnTo>
                  <a:pt x="3804785" y="2846932"/>
                </a:lnTo>
                <a:lnTo>
                  <a:pt x="3835040" y="2790330"/>
                </a:lnTo>
                <a:lnTo>
                  <a:pt x="3863891" y="2733011"/>
                </a:lnTo>
                <a:lnTo>
                  <a:pt x="3891332" y="2674993"/>
                </a:lnTo>
                <a:lnTo>
                  <a:pt x="3917336" y="2616328"/>
                </a:lnTo>
                <a:lnTo>
                  <a:pt x="3941897" y="2557033"/>
                </a:lnTo>
                <a:lnTo>
                  <a:pt x="3964991" y="2497162"/>
                </a:lnTo>
                <a:lnTo>
                  <a:pt x="3986613" y="2436734"/>
                </a:lnTo>
                <a:lnTo>
                  <a:pt x="4006743" y="2375802"/>
                </a:lnTo>
                <a:lnTo>
                  <a:pt x="4025373" y="2314385"/>
                </a:lnTo>
                <a:lnTo>
                  <a:pt x="4042488" y="2252539"/>
                </a:lnTo>
                <a:lnTo>
                  <a:pt x="4058083" y="2190282"/>
                </a:lnTo>
                <a:lnTo>
                  <a:pt x="4072143" y="2127670"/>
                </a:lnTo>
                <a:lnTo>
                  <a:pt x="4084664" y="2064723"/>
                </a:lnTo>
                <a:lnTo>
                  <a:pt x="4095635" y="2001498"/>
                </a:lnTo>
                <a:lnTo>
                  <a:pt x="4105052" y="1938012"/>
                </a:lnTo>
                <a:lnTo>
                  <a:pt x="4112907" y="1874324"/>
                </a:lnTo>
                <a:lnTo>
                  <a:pt x="4119198" y="1810453"/>
                </a:lnTo>
                <a:lnTo>
                  <a:pt x="4123919" y="1746456"/>
                </a:lnTo>
                <a:lnTo>
                  <a:pt x="4127068" y="1682353"/>
                </a:lnTo>
                <a:lnTo>
                  <a:pt x="4128442" y="1629111"/>
                </a:lnTo>
                <a:lnTo>
                  <a:pt x="4128442" y="4200524"/>
                </a:lnTo>
                <a:close/>
              </a:path>
            </a:pathLst>
          </a:custGeom>
          <a:solidFill>
            <a:srgbClr val="FFD558"/>
          </a:solidFill>
        </p:spPr>
        <p:txBody>
          <a:bodyPr wrap="square" lIns="0" tIns="0" rIns="0" bIns="0" rtlCol="0"/>
          <a:lstStyle/>
          <a:p>
            <a:endParaRPr/>
          </a:p>
        </p:txBody>
      </p:sp>
      <p:sp>
        <p:nvSpPr>
          <p:cNvPr id="177" name="object 177">
            <a:extLst>
              <a:ext uri="{C183D7F6-B498-43B3-948B-1728B52AA6E4}">
                <adec:decorative xmlns:adec="http://schemas.microsoft.com/office/drawing/2017/decorative" val="1"/>
              </a:ext>
            </a:extLst>
          </p:cNvPr>
          <p:cNvSpPr/>
          <p:nvPr/>
        </p:nvSpPr>
        <p:spPr>
          <a:xfrm>
            <a:off x="2595293" y="3818244"/>
            <a:ext cx="198012" cy="146957"/>
          </a:xfrm>
          <a:prstGeom prst="rect">
            <a:avLst/>
          </a:prstGeom>
          <a:blipFill>
            <a:blip r:embed="rId3" cstate="print"/>
            <a:stretch>
              <a:fillRect/>
            </a:stretch>
          </a:blipFill>
        </p:spPr>
        <p:txBody>
          <a:bodyPr wrap="square" lIns="0" tIns="0" rIns="0" bIns="0" rtlCol="0"/>
          <a:lstStyle/>
          <a:p>
            <a:endParaRPr/>
          </a:p>
        </p:txBody>
      </p:sp>
      <p:sp>
        <p:nvSpPr>
          <p:cNvPr id="187" name="object 187">
            <a:extLst>
              <a:ext uri="{C183D7F6-B498-43B3-948B-1728B52AA6E4}">
                <adec:decorative xmlns:adec="http://schemas.microsoft.com/office/drawing/2017/decorative" val="1"/>
              </a:ext>
            </a:extLst>
          </p:cNvPr>
          <p:cNvSpPr/>
          <p:nvPr/>
        </p:nvSpPr>
        <p:spPr>
          <a:xfrm>
            <a:off x="1078149" y="3818297"/>
            <a:ext cx="215194" cy="222781"/>
          </a:xfrm>
          <a:prstGeom prst="rect">
            <a:avLst/>
          </a:prstGeom>
          <a:blipFill>
            <a:blip r:embed="rId4" cstate="print"/>
            <a:stretch>
              <a:fillRect/>
            </a:stretch>
          </a:blipFill>
        </p:spPr>
        <p:txBody>
          <a:bodyPr wrap="square" lIns="0" tIns="0" rIns="0" bIns="0" rtlCol="0"/>
          <a:lstStyle/>
          <a:p>
            <a:endParaRPr/>
          </a:p>
        </p:txBody>
      </p:sp>
      <p:sp>
        <p:nvSpPr>
          <p:cNvPr id="190" name="object 190">
            <a:extLst>
              <a:ext uri="{C183D7F6-B498-43B3-948B-1728B52AA6E4}">
                <adec:decorative xmlns:adec="http://schemas.microsoft.com/office/drawing/2017/decorative" val="1"/>
              </a:ext>
            </a:extLst>
          </p:cNvPr>
          <p:cNvSpPr/>
          <p:nvPr/>
        </p:nvSpPr>
        <p:spPr>
          <a:xfrm>
            <a:off x="9567627" y="0"/>
            <a:ext cx="8386936" cy="2802471"/>
          </a:xfrm>
          <a:prstGeom prst="rect">
            <a:avLst/>
          </a:prstGeom>
          <a:blipFill>
            <a:blip r:embed="rId5" cstate="print"/>
            <a:stretch>
              <a:fillRect/>
            </a:stretch>
          </a:blipFill>
        </p:spPr>
        <p:txBody>
          <a:bodyPr wrap="square" lIns="0" tIns="0" rIns="0" bIns="0" rtlCol="0"/>
          <a:lstStyle/>
          <a:p>
            <a:endParaRPr/>
          </a:p>
        </p:txBody>
      </p:sp>
      <p:sp>
        <p:nvSpPr>
          <p:cNvPr id="191" name="object 191">
            <a:extLst>
              <a:ext uri="{C183D7F6-B498-43B3-948B-1728B52AA6E4}">
                <adec:decorative xmlns:adec="http://schemas.microsoft.com/office/drawing/2017/decorative" val="1"/>
              </a:ext>
            </a:extLst>
          </p:cNvPr>
          <p:cNvSpPr/>
          <p:nvPr/>
        </p:nvSpPr>
        <p:spPr>
          <a:xfrm>
            <a:off x="1008873" y="1301599"/>
            <a:ext cx="16365855" cy="7683500"/>
          </a:xfrm>
          <a:custGeom>
            <a:avLst/>
            <a:gdLst/>
            <a:ahLst/>
            <a:cxnLst/>
            <a:rect l="l" t="t" r="r" b="b"/>
            <a:pathLst>
              <a:path w="16365855" h="7683500">
                <a:moveTo>
                  <a:pt x="16365274" y="7683500"/>
                </a:moveTo>
                <a:lnTo>
                  <a:pt x="0" y="7683500"/>
                </a:lnTo>
                <a:lnTo>
                  <a:pt x="0" y="0"/>
                </a:lnTo>
                <a:lnTo>
                  <a:pt x="16365274" y="0"/>
                </a:lnTo>
                <a:lnTo>
                  <a:pt x="16365274" y="723900"/>
                </a:lnTo>
                <a:lnTo>
                  <a:pt x="684936" y="723900"/>
                </a:lnTo>
                <a:lnTo>
                  <a:pt x="670445" y="736600"/>
                </a:lnTo>
                <a:lnTo>
                  <a:pt x="642498" y="736600"/>
                </a:lnTo>
                <a:lnTo>
                  <a:pt x="629143" y="749300"/>
                </a:lnTo>
                <a:lnTo>
                  <a:pt x="622656" y="749300"/>
                </a:lnTo>
                <a:lnTo>
                  <a:pt x="610065" y="762000"/>
                </a:lnTo>
                <a:lnTo>
                  <a:pt x="603991" y="762000"/>
                </a:lnTo>
                <a:lnTo>
                  <a:pt x="592285" y="774700"/>
                </a:lnTo>
                <a:lnTo>
                  <a:pt x="586682" y="774700"/>
                </a:lnTo>
                <a:lnTo>
                  <a:pt x="575974" y="787400"/>
                </a:lnTo>
                <a:lnTo>
                  <a:pt x="570895" y="800100"/>
                </a:lnTo>
                <a:lnTo>
                  <a:pt x="561288" y="812800"/>
                </a:lnTo>
                <a:lnTo>
                  <a:pt x="556784" y="812800"/>
                </a:lnTo>
                <a:lnTo>
                  <a:pt x="548370" y="825500"/>
                </a:lnTo>
                <a:lnTo>
                  <a:pt x="544483" y="838200"/>
                </a:lnTo>
                <a:lnTo>
                  <a:pt x="537344" y="850900"/>
                </a:lnTo>
                <a:lnTo>
                  <a:pt x="534111" y="850900"/>
                </a:lnTo>
                <a:lnTo>
                  <a:pt x="528316" y="863600"/>
                </a:lnTo>
                <a:lnTo>
                  <a:pt x="525768" y="876300"/>
                </a:lnTo>
                <a:lnTo>
                  <a:pt x="521372" y="889000"/>
                </a:lnTo>
                <a:lnTo>
                  <a:pt x="519535" y="901700"/>
                </a:lnTo>
                <a:lnTo>
                  <a:pt x="516581" y="914400"/>
                </a:lnTo>
                <a:lnTo>
                  <a:pt x="515471" y="914400"/>
                </a:lnTo>
                <a:lnTo>
                  <a:pt x="513987" y="939800"/>
                </a:lnTo>
                <a:lnTo>
                  <a:pt x="513616" y="939800"/>
                </a:lnTo>
                <a:lnTo>
                  <a:pt x="513616" y="1193800"/>
                </a:lnTo>
                <a:lnTo>
                  <a:pt x="513987" y="1206500"/>
                </a:lnTo>
                <a:lnTo>
                  <a:pt x="515471" y="1219200"/>
                </a:lnTo>
                <a:lnTo>
                  <a:pt x="516581" y="1219200"/>
                </a:lnTo>
                <a:lnTo>
                  <a:pt x="519535" y="1244600"/>
                </a:lnTo>
                <a:lnTo>
                  <a:pt x="521372" y="1244600"/>
                </a:lnTo>
                <a:lnTo>
                  <a:pt x="525768" y="1257300"/>
                </a:lnTo>
                <a:lnTo>
                  <a:pt x="528316" y="1270000"/>
                </a:lnTo>
                <a:lnTo>
                  <a:pt x="534111" y="1282700"/>
                </a:lnTo>
                <a:lnTo>
                  <a:pt x="537344" y="1295400"/>
                </a:lnTo>
                <a:lnTo>
                  <a:pt x="544483" y="1308100"/>
                </a:lnTo>
                <a:lnTo>
                  <a:pt x="548371" y="1308100"/>
                </a:lnTo>
                <a:lnTo>
                  <a:pt x="556784" y="1320800"/>
                </a:lnTo>
                <a:lnTo>
                  <a:pt x="561288" y="1333500"/>
                </a:lnTo>
                <a:lnTo>
                  <a:pt x="570895" y="1333500"/>
                </a:lnTo>
                <a:lnTo>
                  <a:pt x="575974" y="1346200"/>
                </a:lnTo>
                <a:lnTo>
                  <a:pt x="586682" y="1358900"/>
                </a:lnTo>
                <a:lnTo>
                  <a:pt x="592285" y="1358900"/>
                </a:lnTo>
                <a:lnTo>
                  <a:pt x="603991" y="1371600"/>
                </a:lnTo>
                <a:lnTo>
                  <a:pt x="610065" y="1371600"/>
                </a:lnTo>
                <a:lnTo>
                  <a:pt x="622656" y="1384300"/>
                </a:lnTo>
                <a:lnTo>
                  <a:pt x="629143" y="1384300"/>
                </a:lnTo>
                <a:lnTo>
                  <a:pt x="642498" y="1397000"/>
                </a:lnTo>
                <a:lnTo>
                  <a:pt x="649334" y="1397000"/>
                </a:lnTo>
                <a:lnTo>
                  <a:pt x="663324" y="1409700"/>
                </a:lnTo>
                <a:lnTo>
                  <a:pt x="707124" y="1409700"/>
                </a:lnTo>
                <a:lnTo>
                  <a:pt x="714604" y="1422400"/>
                </a:lnTo>
                <a:lnTo>
                  <a:pt x="16365274" y="1422400"/>
                </a:lnTo>
                <a:lnTo>
                  <a:pt x="16365274" y="2146300"/>
                </a:lnTo>
                <a:lnTo>
                  <a:pt x="684936" y="2146300"/>
                </a:lnTo>
                <a:lnTo>
                  <a:pt x="670445" y="2159000"/>
                </a:lnTo>
                <a:lnTo>
                  <a:pt x="649334" y="2159000"/>
                </a:lnTo>
                <a:lnTo>
                  <a:pt x="642498" y="2171700"/>
                </a:lnTo>
                <a:lnTo>
                  <a:pt x="622656" y="2171700"/>
                </a:lnTo>
                <a:lnTo>
                  <a:pt x="610065" y="2184400"/>
                </a:lnTo>
                <a:lnTo>
                  <a:pt x="603991" y="2197100"/>
                </a:lnTo>
                <a:lnTo>
                  <a:pt x="592285" y="2197100"/>
                </a:lnTo>
                <a:lnTo>
                  <a:pt x="586682" y="2209800"/>
                </a:lnTo>
                <a:lnTo>
                  <a:pt x="575974" y="2222500"/>
                </a:lnTo>
                <a:lnTo>
                  <a:pt x="570895" y="2222500"/>
                </a:lnTo>
                <a:lnTo>
                  <a:pt x="561288" y="2235200"/>
                </a:lnTo>
                <a:lnTo>
                  <a:pt x="556784" y="2235200"/>
                </a:lnTo>
                <a:lnTo>
                  <a:pt x="548370" y="2247900"/>
                </a:lnTo>
                <a:lnTo>
                  <a:pt x="544483" y="2260600"/>
                </a:lnTo>
                <a:lnTo>
                  <a:pt x="537344" y="2273300"/>
                </a:lnTo>
                <a:lnTo>
                  <a:pt x="534111" y="2273300"/>
                </a:lnTo>
                <a:lnTo>
                  <a:pt x="528316" y="2298700"/>
                </a:lnTo>
                <a:lnTo>
                  <a:pt x="525768" y="2298700"/>
                </a:lnTo>
                <a:lnTo>
                  <a:pt x="521372" y="2311400"/>
                </a:lnTo>
                <a:lnTo>
                  <a:pt x="519535" y="2324100"/>
                </a:lnTo>
                <a:lnTo>
                  <a:pt x="516581" y="2336800"/>
                </a:lnTo>
                <a:lnTo>
                  <a:pt x="515471" y="2349500"/>
                </a:lnTo>
                <a:lnTo>
                  <a:pt x="513987" y="2362200"/>
                </a:lnTo>
                <a:lnTo>
                  <a:pt x="513616" y="2362200"/>
                </a:lnTo>
                <a:lnTo>
                  <a:pt x="513616" y="2616200"/>
                </a:lnTo>
                <a:lnTo>
                  <a:pt x="513987" y="2628900"/>
                </a:lnTo>
                <a:lnTo>
                  <a:pt x="515471" y="2641600"/>
                </a:lnTo>
                <a:lnTo>
                  <a:pt x="516581" y="2654300"/>
                </a:lnTo>
                <a:lnTo>
                  <a:pt x="519535" y="2667000"/>
                </a:lnTo>
                <a:lnTo>
                  <a:pt x="521372" y="2667000"/>
                </a:lnTo>
                <a:lnTo>
                  <a:pt x="525768" y="2692400"/>
                </a:lnTo>
                <a:lnTo>
                  <a:pt x="528316" y="2692400"/>
                </a:lnTo>
                <a:lnTo>
                  <a:pt x="534111" y="2705100"/>
                </a:lnTo>
                <a:lnTo>
                  <a:pt x="537344" y="2717800"/>
                </a:lnTo>
                <a:lnTo>
                  <a:pt x="544483" y="2730500"/>
                </a:lnTo>
                <a:lnTo>
                  <a:pt x="548371" y="2730500"/>
                </a:lnTo>
                <a:lnTo>
                  <a:pt x="556784" y="2743200"/>
                </a:lnTo>
                <a:lnTo>
                  <a:pt x="561288" y="2755900"/>
                </a:lnTo>
                <a:lnTo>
                  <a:pt x="570895" y="2768600"/>
                </a:lnTo>
                <a:lnTo>
                  <a:pt x="575974" y="2768600"/>
                </a:lnTo>
                <a:lnTo>
                  <a:pt x="586682" y="2781300"/>
                </a:lnTo>
                <a:lnTo>
                  <a:pt x="592285" y="2781300"/>
                </a:lnTo>
                <a:lnTo>
                  <a:pt x="603991" y="2794000"/>
                </a:lnTo>
                <a:lnTo>
                  <a:pt x="610065" y="2794000"/>
                </a:lnTo>
                <a:lnTo>
                  <a:pt x="622656" y="2806700"/>
                </a:lnTo>
                <a:lnTo>
                  <a:pt x="629143" y="2806700"/>
                </a:lnTo>
                <a:lnTo>
                  <a:pt x="642498" y="2819400"/>
                </a:lnTo>
                <a:lnTo>
                  <a:pt x="649334" y="2819400"/>
                </a:lnTo>
                <a:lnTo>
                  <a:pt x="663324" y="2832100"/>
                </a:lnTo>
                <a:lnTo>
                  <a:pt x="692272" y="2832100"/>
                </a:lnTo>
                <a:lnTo>
                  <a:pt x="707124" y="2844800"/>
                </a:lnTo>
                <a:lnTo>
                  <a:pt x="16365274" y="2844800"/>
                </a:lnTo>
                <a:lnTo>
                  <a:pt x="16365274" y="3568700"/>
                </a:lnTo>
                <a:lnTo>
                  <a:pt x="692271" y="3568700"/>
                </a:lnTo>
                <a:lnTo>
                  <a:pt x="684936" y="3581400"/>
                </a:lnTo>
                <a:lnTo>
                  <a:pt x="663324" y="3581400"/>
                </a:lnTo>
                <a:lnTo>
                  <a:pt x="649334" y="3594100"/>
                </a:lnTo>
                <a:lnTo>
                  <a:pt x="629143" y="3594100"/>
                </a:lnTo>
                <a:lnTo>
                  <a:pt x="622656" y="3606800"/>
                </a:lnTo>
                <a:lnTo>
                  <a:pt x="610065" y="3606800"/>
                </a:lnTo>
                <a:lnTo>
                  <a:pt x="603991" y="3619500"/>
                </a:lnTo>
                <a:lnTo>
                  <a:pt x="592285" y="3619500"/>
                </a:lnTo>
                <a:lnTo>
                  <a:pt x="586682" y="3632200"/>
                </a:lnTo>
                <a:lnTo>
                  <a:pt x="575974" y="3644900"/>
                </a:lnTo>
                <a:lnTo>
                  <a:pt x="570895" y="3644900"/>
                </a:lnTo>
                <a:lnTo>
                  <a:pt x="561288" y="3657600"/>
                </a:lnTo>
                <a:lnTo>
                  <a:pt x="556784" y="3670300"/>
                </a:lnTo>
                <a:lnTo>
                  <a:pt x="548370" y="3683000"/>
                </a:lnTo>
                <a:lnTo>
                  <a:pt x="544483" y="3683000"/>
                </a:lnTo>
                <a:lnTo>
                  <a:pt x="537344" y="3695700"/>
                </a:lnTo>
                <a:lnTo>
                  <a:pt x="534111" y="3708400"/>
                </a:lnTo>
                <a:lnTo>
                  <a:pt x="528316" y="3721100"/>
                </a:lnTo>
                <a:lnTo>
                  <a:pt x="525768" y="3721100"/>
                </a:lnTo>
                <a:lnTo>
                  <a:pt x="521372" y="3733800"/>
                </a:lnTo>
                <a:lnTo>
                  <a:pt x="519535" y="3746500"/>
                </a:lnTo>
                <a:lnTo>
                  <a:pt x="516581" y="3759200"/>
                </a:lnTo>
                <a:lnTo>
                  <a:pt x="515471" y="3771900"/>
                </a:lnTo>
                <a:lnTo>
                  <a:pt x="513987" y="3784600"/>
                </a:lnTo>
                <a:lnTo>
                  <a:pt x="513616" y="3797300"/>
                </a:lnTo>
                <a:lnTo>
                  <a:pt x="513616" y="4038600"/>
                </a:lnTo>
                <a:lnTo>
                  <a:pt x="513987" y="4051300"/>
                </a:lnTo>
                <a:lnTo>
                  <a:pt x="515471" y="4064000"/>
                </a:lnTo>
                <a:lnTo>
                  <a:pt x="516581" y="4076700"/>
                </a:lnTo>
                <a:lnTo>
                  <a:pt x="519535" y="4089400"/>
                </a:lnTo>
                <a:lnTo>
                  <a:pt x="521372" y="4102100"/>
                </a:lnTo>
                <a:lnTo>
                  <a:pt x="525768" y="4114800"/>
                </a:lnTo>
                <a:lnTo>
                  <a:pt x="528316" y="4114800"/>
                </a:lnTo>
                <a:lnTo>
                  <a:pt x="534111" y="4127500"/>
                </a:lnTo>
                <a:lnTo>
                  <a:pt x="537344" y="4140200"/>
                </a:lnTo>
                <a:lnTo>
                  <a:pt x="544483" y="4152900"/>
                </a:lnTo>
                <a:lnTo>
                  <a:pt x="548371" y="4152900"/>
                </a:lnTo>
                <a:lnTo>
                  <a:pt x="556784" y="4165600"/>
                </a:lnTo>
                <a:lnTo>
                  <a:pt x="561288" y="4178300"/>
                </a:lnTo>
                <a:lnTo>
                  <a:pt x="570895" y="4191000"/>
                </a:lnTo>
                <a:lnTo>
                  <a:pt x="575974" y="4191000"/>
                </a:lnTo>
                <a:lnTo>
                  <a:pt x="586682" y="4203700"/>
                </a:lnTo>
                <a:lnTo>
                  <a:pt x="592285" y="4216400"/>
                </a:lnTo>
                <a:lnTo>
                  <a:pt x="603991" y="4216400"/>
                </a:lnTo>
                <a:lnTo>
                  <a:pt x="610065" y="4229100"/>
                </a:lnTo>
                <a:lnTo>
                  <a:pt x="622656" y="4229100"/>
                </a:lnTo>
                <a:lnTo>
                  <a:pt x="629143" y="4241800"/>
                </a:lnTo>
                <a:lnTo>
                  <a:pt x="649334" y="4241800"/>
                </a:lnTo>
                <a:lnTo>
                  <a:pt x="663324" y="4254500"/>
                </a:lnTo>
                <a:lnTo>
                  <a:pt x="684936" y="4254500"/>
                </a:lnTo>
                <a:lnTo>
                  <a:pt x="692272" y="4267200"/>
                </a:lnTo>
                <a:lnTo>
                  <a:pt x="16365274" y="4267200"/>
                </a:lnTo>
                <a:lnTo>
                  <a:pt x="16365274" y="4991100"/>
                </a:lnTo>
                <a:lnTo>
                  <a:pt x="707124" y="4991100"/>
                </a:lnTo>
                <a:lnTo>
                  <a:pt x="692271" y="5003800"/>
                </a:lnTo>
                <a:lnTo>
                  <a:pt x="663324" y="5003800"/>
                </a:lnTo>
                <a:lnTo>
                  <a:pt x="649334" y="5016500"/>
                </a:lnTo>
                <a:lnTo>
                  <a:pt x="642498" y="5016500"/>
                </a:lnTo>
                <a:lnTo>
                  <a:pt x="629143" y="5029200"/>
                </a:lnTo>
                <a:lnTo>
                  <a:pt x="622656" y="5029200"/>
                </a:lnTo>
                <a:lnTo>
                  <a:pt x="610065" y="5041900"/>
                </a:lnTo>
                <a:lnTo>
                  <a:pt x="603991" y="5041900"/>
                </a:lnTo>
                <a:lnTo>
                  <a:pt x="592285" y="5054600"/>
                </a:lnTo>
                <a:lnTo>
                  <a:pt x="586682" y="5054600"/>
                </a:lnTo>
                <a:lnTo>
                  <a:pt x="575974" y="5067300"/>
                </a:lnTo>
                <a:lnTo>
                  <a:pt x="570895" y="5067300"/>
                </a:lnTo>
                <a:lnTo>
                  <a:pt x="561288" y="5080000"/>
                </a:lnTo>
                <a:lnTo>
                  <a:pt x="556784" y="5092700"/>
                </a:lnTo>
                <a:lnTo>
                  <a:pt x="548370" y="5105400"/>
                </a:lnTo>
                <a:lnTo>
                  <a:pt x="544483" y="5105400"/>
                </a:lnTo>
                <a:lnTo>
                  <a:pt x="537344" y="5118100"/>
                </a:lnTo>
                <a:lnTo>
                  <a:pt x="534111" y="5130800"/>
                </a:lnTo>
                <a:lnTo>
                  <a:pt x="528316" y="5143500"/>
                </a:lnTo>
                <a:lnTo>
                  <a:pt x="525768" y="5143500"/>
                </a:lnTo>
                <a:lnTo>
                  <a:pt x="521372" y="5168900"/>
                </a:lnTo>
                <a:lnTo>
                  <a:pt x="519535" y="5168900"/>
                </a:lnTo>
                <a:lnTo>
                  <a:pt x="516581" y="5181600"/>
                </a:lnTo>
                <a:lnTo>
                  <a:pt x="515471" y="5194300"/>
                </a:lnTo>
                <a:lnTo>
                  <a:pt x="513987" y="5207000"/>
                </a:lnTo>
                <a:lnTo>
                  <a:pt x="513616" y="5219700"/>
                </a:lnTo>
                <a:lnTo>
                  <a:pt x="513616" y="5473700"/>
                </a:lnTo>
                <a:lnTo>
                  <a:pt x="513987" y="5473700"/>
                </a:lnTo>
                <a:lnTo>
                  <a:pt x="515471" y="5486400"/>
                </a:lnTo>
                <a:lnTo>
                  <a:pt x="516581" y="5499100"/>
                </a:lnTo>
                <a:lnTo>
                  <a:pt x="519535" y="5511800"/>
                </a:lnTo>
                <a:lnTo>
                  <a:pt x="521372" y="5524500"/>
                </a:lnTo>
                <a:lnTo>
                  <a:pt x="525768" y="5537200"/>
                </a:lnTo>
                <a:lnTo>
                  <a:pt x="528316" y="5537200"/>
                </a:lnTo>
                <a:lnTo>
                  <a:pt x="534111" y="5562600"/>
                </a:lnTo>
                <a:lnTo>
                  <a:pt x="537344" y="5562600"/>
                </a:lnTo>
                <a:lnTo>
                  <a:pt x="544483" y="5575300"/>
                </a:lnTo>
                <a:lnTo>
                  <a:pt x="548371" y="5588000"/>
                </a:lnTo>
                <a:lnTo>
                  <a:pt x="556784" y="5600700"/>
                </a:lnTo>
                <a:lnTo>
                  <a:pt x="561288" y="5600700"/>
                </a:lnTo>
                <a:lnTo>
                  <a:pt x="570895" y="5613400"/>
                </a:lnTo>
                <a:lnTo>
                  <a:pt x="575974" y="5613400"/>
                </a:lnTo>
                <a:lnTo>
                  <a:pt x="586682" y="5626100"/>
                </a:lnTo>
                <a:lnTo>
                  <a:pt x="592285" y="5638800"/>
                </a:lnTo>
                <a:lnTo>
                  <a:pt x="603991" y="5638800"/>
                </a:lnTo>
                <a:lnTo>
                  <a:pt x="610065" y="5651500"/>
                </a:lnTo>
                <a:lnTo>
                  <a:pt x="622656" y="5651500"/>
                </a:lnTo>
                <a:lnTo>
                  <a:pt x="629143" y="5664200"/>
                </a:lnTo>
                <a:lnTo>
                  <a:pt x="642498" y="5664200"/>
                </a:lnTo>
                <a:lnTo>
                  <a:pt x="649334" y="5676900"/>
                </a:lnTo>
                <a:lnTo>
                  <a:pt x="670445" y="5676900"/>
                </a:lnTo>
                <a:lnTo>
                  <a:pt x="684936" y="5689600"/>
                </a:lnTo>
                <a:lnTo>
                  <a:pt x="16365274" y="5689600"/>
                </a:lnTo>
                <a:lnTo>
                  <a:pt x="16365274" y="6413500"/>
                </a:lnTo>
                <a:lnTo>
                  <a:pt x="714604" y="6413500"/>
                </a:lnTo>
                <a:lnTo>
                  <a:pt x="707124" y="6426200"/>
                </a:lnTo>
                <a:lnTo>
                  <a:pt x="663324" y="6426200"/>
                </a:lnTo>
                <a:lnTo>
                  <a:pt x="649334" y="6438900"/>
                </a:lnTo>
                <a:lnTo>
                  <a:pt x="642498" y="6438900"/>
                </a:lnTo>
                <a:lnTo>
                  <a:pt x="629143" y="6451600"/>
                </a:lnTo>
                <a:lnTo>
                  <a:pt x="622656" y="6451600"/>
                </a:lnTo>
                <a:lnTo>
                  <a:pt x="610065" y="6464300"/>
                </a:lnTo>
                <a:lnTo>
                  <a:pt x="603991" y="6464300"/>
                </a:lnTo>
                <a:lnTo>
                  <a:pt x="592285" y="6477000"/>
                </a:lnTo>
                <a:lnTo>
                  <a:pt x="586682" y="6477000"/>
                </a:lnTo>
                <a:lnTo>
                  <a:pt x="575974" y="6489700"/>
                </a:lnTo>
                <a:lnTo>
                  <a:pt x="570895" y="6489700"/>
                </a:lnTo>
                <a:lnTo>
                  <a:pt x="561288" y="6502400"/>
                </a:lnTo>
                <a:lnTo>
                  <a:pt x="556784" y="6515100"/>
                </a:lnTo>
                <a:lnTo>
                  <a:pt x="548370" y="6527800"/>
                </a:lnTo>
                <a:lnTo>
                  <a:pt x="544483" y="6527800"/>
                </a:lnTo>
                <a:lnTo>
                  <a:pt x="537344" y="6540500"/>
                </a:lnTo>
                <a:lnTo>
                  <a:pt x="534111" y="6553200"/>
                </a:lnTo>
                <a:lnTo>
                  <a:pt x="528316" y="6565900"/>
                </a:lnTo>
                <a:lnTo>
                  <a:pt x="525768" y="6578600"/>
                </a:lnTo>
                <a:lnTo>
                  <a:pt x="521372" y="6591300"/>
                </a:lnTo>
                <a:lnTo>
                  <a:pt x="519535" y="6591300"/>
                </a:lnTo>
                <a:lnTo>
                  <a:pt x="516581" y="6616700"/>
                </a:lnTo>
                <a:lnTo>
                  <a:pt x="515471" y="6616700"/>
                </a:lnTo>
                <a:lnTo>
                  <a:pt x="513987" y="6629400"/>
                </a:lnTo>
                <a:lnTo>
                  <a:pt x="513616" y="6642100"/>
                </a:lnTo>
                <a:lnTo>
                  <a:pt x="513616" y="6769100"/>
                </a:lnTo>
                <a:lnTo>
                  <a:pt x="513987" y="6781800"/>
                </a:lnTo>
                <a:lnTo>
                  <a:pt x="515471" y="6794500"/>
                </a:lnTo>
                <a:lnTo>
                  <a:pt x="516581" y="6807200"/>
                </a:lnTo>
                <a:lnTo>
                  <a:pt x="519535" y="6819900"/>
                </a:lnTo>
                <a:lnTo>
                  <a:pt x="521372" y="6819900"/>
                </a:lnTo>
                <a:lnTo>
                  <a:pt x="525768" y="6832600"/>
                </a:lnTo>
                <a:lnTo>
                  <a:pt x="528316" y="6845300"/>
                </a:lnTo>
                <a:lnTo>
                  <a:pt x="534111" y="6858000"/>
                </a:lnTo>
                <a:lnTo>
                  <a:pt x="537344" y="6870700"/>
                </a:lnTo>
                <a:lnTo>
                  <a:pt x="544483" y="6883400"/>
                </a:lnTo>
                <a:lnTo>
                  <a:pt x="548371" y="6883400"/>
                </a:lnTo>
                <a:lnTo>
                  <a:pt x="556784" y="6896100"/>
                </a:lnTo>
                <a:lnTo>
                  <a:pt x="561288" y="6908800"/>
                </a:lnTo>
                <a:lnTo>
                  <a:pt x="570895" y="6921500"/>
                </a:lnTo>
                <a:lnTo>
                  <a:pt x="575974" y="6921500"/>
                </a:lnTo>
                <a:lnTo>
                  <a:pt x="586682" y="6934200"/>
                </a:lnTo>
                <a:lnTo>
                  <a:pt x="592285" y="6934200"/>
                </a:lnTo>
                <a:lnTo>
                  <a:pt x="603991" y="6946900"/>
                </a:lnTo>
                <a:lnTo>
                  <a:pt x="610065" y="6946900"/>
                </a:lnTo>
                <a:lnTo>
                  <a:pt x="622656" y="6959600"/>
                </a:lnTo>
                <a:lnTo>
                  <a:pt x="629143" y="6959600"/>
                </a:lnTo>
                <a:lnTo>
                  <a:pt x="642498" y="6972300"/>
                </a:lnTo>
                <a:lnTo>
                  <a:pt x="649334" y="6972300"/>
                </a:lnTo>
                <a:lnTo>
                  <a:pt x="663324" y="6985000"/>
                </a:lnTo>
                <a:lnTo>
                  <a:pt x="692272" y="6985000"/>
                </a:lnTo>
                <a:lnTo>
                  <a:pt x="707124" y="6997700"/>
                </a:lnTo>
                <a:lnTo>
                  <a:pt x="16365274" y="6997700"/>
                </a:lnTo>
                <a:lnTo>
                  <a:pt x="16365274" y="7683500"/>
                </a:lnTo>
                <a:close/>
              </a:path>
              <a:path w="16365855" h="7683500">
                <a:moveTo>
                  <a:pt x="16365274" y="1422400"/>
                </a:moveTo>
                <a:lnTo>
                  <a:pt x="774994" y="1422400"/>
                </a:lnTo>
                <a:lnTo>
                  <a:pt x="782475" y="1409700"/>
                </a:lnTo>
                <a:lnTo>
                  <a:pt x="826274" y="1409700"/>
                </a:lnTo>
                <a:lnTo>
                  <a:pt x="840265" y="1397000"/>
                </a:lnTo>
                <a:lnTo>
                  <a:pt x="847101" y="1397000"/>
                </a:lnTo>
                <a:lnTo>
                  <a:pt x="860456" y="1384300"/>
                </a:lnTo>
                <a:lnTo>
                  <a:pt x="866943" y="1384300"/>
                </a:lnTo>
                <a:lnTo>
                  <a:pt x="879534" y="1371600"/>
                </a:lnTo>
                <a:lnTo>
                  <a:pt x="885608" y="1371600"/>
                </a:lnTo>
                <a:lnTo>
                  <a:pt x="897314" y="1358900"/>
                </a:lnTo>
                <a:lnTo>
                  <a:pt x="902917" y="1358900"/>
                </a:lnTo>
                <a:lnTo>
                  <a:pt x="913625" y="1346200"/>
                </a:lnTo>
                <a:lnTo>
                  <a:pt x="918703" y="1333500"/>
                </a:lnTo>
                <a:lnTo>
                  <a:pt x="928310" y="1333500"/>
                </a:lnTo>
                <a:lnTo>
                  <a:pt x="932815" y="1320800"/>
                </a:lnTo>
                <a:lnTo>
                  <a:pt x="941228" y="1308100"/>
                </a:lnTo>
                <a:lnTo>
                  <a:pt x="945116" y="1308100"/>
                </a:lnTo>
                <a:lnTo>
                  <a:pt x="952254" y="1295400"/>
                </a:lnTo>
                <a:lnTo>
                  <a:pt x="955488" y="1282700"/>
                </a:lnTo>
                <a:lnTo>
                  <a:pt x="961283" y="1270000"/>
                </a:lnTo>
                <a:lnTo>
                  <a:pt x="963830" y="1257300"/>
                </a:lnTo>
                <a:lnTo>
                  <a:pt x="968226" y="1244600"/>
                </a:lnTo>
                <a:lnTo>
                  <a:pt x="970064" y="1244600"/>
                </a:lnTo>
                <a:lnTo>
                  <a:pt x="973018" y="1219200"/>
                </a:lnTo>
                <a:lnTo>
                  <a:pt x="974128" y="1219200"/>
                </a:lnTo>
                <a:lnTo>
                  <a:pt x="975612" y="1206500"/>
                </a:lnTo>
                <a:lnTo>
                  <a:pt x="975983" y="1193800"/>
                </a:lnTo>
                <a:lnTo>
                  <a:pt x="975983" y="939800"/>
                </a:lnTo>
                <a:lnTo>
                  <a:pt x="975612" y="939800"/>
                </a:lnTo>
                <a:lnTo>
                  <a:pt x="974128" y="914400"/>
                </a:lnTo>
                <a:lnTo>
                  <a:pt x="973018" y="914400"/>
                </a:lnTo>
                <a:lnTo>
                  <a:pt x="970064" y="901700"/>
                </a:lnTo>
                <a:lnTo>
                  <a:pt x="968226" y="889000"/>
                </a:lnTo>
                <a:lnTo>
                  <a:pt x="963830" y="876300"/>
                </a:lnTo>
                <a:lnTo>
                  <a:pt x="961283" y="863600"/>
                </a:lnTo>
                <a:lnTo>
                  <a:pt x="955488" y="850900"/>
                </a:lnTo>
                <a:lnTo>
                  <a:pt x="952254" y="850900"/>
                </a:lnTo>
                <a:lnTo>
                  <a:pt x="945116" y="838200"/>
                </a:lnTo>
                <a:lnTo>
                  <a:pt x="941228" y="825500"/>
                </a:lnTo>
                <a:lnTo>
                  <a:pt x="932815" y="812800"/>
                </a:lnTo>
                <a:lnTo>
                  <a:pt x="928310" y="812800"/>
                </a:lnTo>
                <a:lnTo>
                  <a:pt x="918703" y="800100"/>
                </a:lnTo>
                <a:lnTo>
                  <a:pt x="913625" y="787400"/>
                </a:lnTo>
                <a:lnTo>
                  <a:pt x="902917" y="774700"/>
                </a:lnTo>
                <a:lnTo>
                  <a:pt x="897314" y="774700"/>
                </a:lnTo>
                <a:lnTo>
                  <a:pt x="885608" y="762000"/>
                </a:lnTo>
                <a:lnTo>
                  <a:pt x="879533" y="762000"/>
                </a:lnTo>
                <a:lnTo>
                  <a:pt x="866942" y="749300"/>
                </a:lnTo>
                <a:lnTo>
                  <a:pt x="860456" y="749300"/>
                </a:lnTo>
                <a:lnTo>
                  <a:pt x="847101" y="736600"/>
                </a:lnTo>
                <a:lnTo>
                  <a:pt x="819154" y="736600"/>
                </a:lnTo>
                <a:lnTo>
                  <a:pt x="804663" y="723900"/>
                </a:lnTo>
                <a:lnTo>
                  <a:pt x="16365274" y="723900"/>
                </a:lnTo>
                <a:lnTo>
                  <a:pt x="16365274" y="1422400"/>
                </a:lnTo>
                <a:close/>
              </a:path>
              <a:path w="16365855" h="7683500">
                <a:moveTo>
                  <a:pt x="16365274" y="2844800"/>
                </a:moveTo>
                <a:lnTo>
                  <a:pt x="782475" y="2844800"/>
                </a:lnTo>
                <a:lnTo>
                  <a:pt x="797327" y="2832100"/>
                </a:lnTo>
                <a:lnTo>
                  <a:pt x="826274" y="2832100"/>
                </a:lnTo>
                <a:lnTo>
                  <a:pt x="840265" y="2819400"/>
                </a:lnTo>
                <a:lnTo>
                  <a:pt x="847101" y="2819400"/>
                </a:lnTo>
                <a:lnTo>
                  <a:pt x="860456" y="2806700"/>
                </a:lnTo>
                <a:lnTo>
                  <a:pt x="866943" y="2806700"/>
                </a:lnTo>
                <a:lnTo>
                  <a:pt x="879534" y="2794000"/>
                </a:lnTo>
                <a:lnTo>
                  <a:pt x="885608" y="2794000"/>
                </a:lnTo>
                <a:lnTo>
                  <a:pt x="897314" y="2781300"/>
                </a:lnTo>
                <a:lnTo>
                  <a:pt x="902917" y="2781300"/>
                </a:lnTo>
                <a:lnTo>
                  <a:pt x="913625" y="2768600"/>
                </a:lnTo>
                <a:lnTo>
                  <a:pt x="918703" y="2768600"/>
                </a:lnTo>
                <a:lnTo>
                  <a:pt x="928310" y="2755900"/>
                </a:lnTo>
                <a:lnTo>
                  <a:pt x="932815" y="2743200"/>
                </a:lnTo>
                <a:lnTo>
                  <a:pt x="941228" y="2730500"/>
                </a:lnTo>
                <a:lnTo>
                  <a:pt x="945116" y="2730500"/>
                </a:lnTo>
                <a:lnTo>
                  <a:pt x="952254" y="2717800"/>
                </a:lnTo>
                <a:lnTo>
                  <a:pt x="955488" y="2705100"/>
                </a:lnTo>
                <a:lnTo>
                  <a:pt x="961283" y="2692400"/>
                </a:lnTo>
                <a:lnTo>
                  <a:pt x="963830" y="2692400"/>
                </a:lnTo>
                <a:lnTo>
                  <a:pt x="968226" y="2667000"/>
                </a:lnTo>
                <a:lnTo>
                  <a:pt x="970064" y="2667000"/>
                </a:lnTo>
                <a:lnTo>
                  <a:pt x="973018" y="2654300"/>
                </a:lnTo>
                <a:lnTo>
                  <a:pt x="974128" y="2641600"/>
                </a:lnTo>
                <a:lnTo>
                  <a:pt x="975612" y="2628900"/>
                </a:lnTo>
                <a:lnTo>
                  <a:pt x="975983" y="2616200"/>
                </a:lnTo>
                <a:lnTo>
                  <a:pt x="975983" y="2362200"/>
                </a:lnTo>
                <a:lnTo>
                  <a:pt x="975612" y="2362200"/>
                </a:lnTo>
                <a:lnTo>
                  <a:pt x="974128" y="2349500"/>
                </a:lnTo>
                <a:lnTo>
                  <a:pt x="973018" y="2336800"/>
                </a:lnTo>
                <a:lnTo>
                  <a:pt x="970064" y="2324100"/>
                </a:lnTo>
                <a:lnTo>
                  <a:pt x="968226" y="2311400"/>
                </a:lnTo>
                <a:lnTo>
                  <a:pt x="963830" y="2298700"/>
                </a:lnTo>
                <a:lnTo>
                  <a:pt x="961283" y="2298700"/>
                </a:lnTo>
                <a:lnTo>
                  <a:pt x="955488" y="2273300"/>
                </a:lnTo>
                <a:lnTo>
                  <a:pt x="952254" y="2273300"/>
                </a:lnTo>
                <a:lnTo>
                  <a:pt x="945116" y="2260600"/>
                </a:lnTo>
                <a:lnTo>
                  <a:pt x="941228" y="2247900"/>
                </a:lnTo>
                <a:lnTo>
                  <a:pt x="932815" y="2235200"/>
                </a:lnTo>
                <a:lnTo>
                  <a:pt x="928310" y="2235200"/>
                </a:lnTo>
                <a:lnTo>
                  <a:pt x="918703" y="2222500"/>
                </a:lnTo>
                <a:lnTo>
                  <a:pt x="913625" y="2222500"/>
                </a:lnTo>
                <a:lnTo>
                  <a:pt x="902917" y="2209800"/>
                </a:lnTo>
                <a:lnTo>
                  <a:pt x="897314" y="2197100"/>
                </a:lnTo>
                <a:lnTo>
                  <a:pt x="885608" y="2197100"/>
                </a:lnTo>
                <a:lnTo>
                  <a:pt x="879533" y="2184400"/>
                </a:lnTo>
                <a:lnTo>
                  <a:pt x="866942" y="2171700"/>
                </a:lnTo>
                <a:lnTo>
                  <a:pt x="847101" y="2171700"/>
                </a:lnTo>
                <a:lnTo>
                  <a:pt x="840265" y="2159000"/>
                </a:lnTo>
                <a:lnTo>
                  <a:pt x="819154" y="2159000"/>
                </a:lnTo>
                <a:lnTo>
                  <a:pt x="804663" y="2146300"/>
                </a:lnTo>
                <a:lnTo>
                  <a:pt x="16365274" y="2146300"/>
                </a:lnTo>
                <a:lnTo>
                  <a:pt x="16365274" y="2844800"/>
                </a:lnTo>
                <a:close/>
              </a:path>
              <a:path w="16365855" h="7683500">
                <a:moveTo>
                  <a:pt x="16365274" y="4267200"/>
                </a:moveTo>
                <a:lnTo>
                  <a:pt x="797327" y="4267200"/>
                </a:lnTo>
                <a:lnTo>
                  <a:pt x="804663" y="4254500"/>
                </a:lnTo>
                <a:lnTo>
                  <a:pt x="826274" y="4254500"/>
                </a:lnTo>
                <a:lnTo>
                  <a:pt x="840265" y="4241800"/>
                </a:lnTo>
                <a:lnTo>
                  <a:pt x="860456" y="4241800"/>
                </a:lnTo>
                <a:lnTo>
                  <a:pt x="866943" y="4229100"/>
                </a:lnTo>
                <a:lnTo>
                  <a:pt x="879534" y="4229100"/>
                </a:lnTo>
                <a:lnTo>
                  <a:pt x="885608" y="4216400"/>
                </a:lnTo>
                <a:lnTo>
                  <a:pt x="897314" y="4216400"/>
                </a:lnTo>
                <a:lnTo>
                  <a:pt x="902917" y="4203700"/>
                </a:lnTo>
                <a:lnTo>
                  <a:pt x="913625" y="4191000"/>
                </a:lnTo>
                <a:lnTo>
                  <a:pt x="918703" y="4191000"/>
                </a:lnTo>
                <a:lnTo>
                  <a:pt x="928310" y="4178300"/>
                </a:lnTo>
                <a:lnTo>
                  <a:pt x="932815" y="4165600"/>
                </a:lnTo>
                <a:lnTo>
                  <a:pt x="941228" y="4152900"/>
                </a:lnTo>
                <a:lnTo>
                  <a:pt x="945116" y="4152900"/>
                </a:lnTo>
                <a:lnTo>
                  <a:pt x="952254" y="4140200"/>
                </a:lnTo>
                <a:lnTo>
                  <a:pt x="955488" y="4127500"/>
                </a:lnTo>
                <a:lnTo>
                  <a:pt x="961283" y="4114800"/>
                </a:lnTo>
                <a:lnTo>
                  <a:pt x="963830" y="4114800"/>
                </a:lnTo>
                <a:lnTo>
                  <a:pt x="968226" y="4102100"/>
                </a:lnTo>
                <a:lnTo>
                  <a:pt x="970064" y="4089400"/>
                </a:lnTo>
                <a:lnTo>
                  <a:pt x="973018" y="4076700"/>
                </a:lnTo>
                <a:lnTo>
                  <a:pt x="974128" y="4064000"/>
                </a:lnTo>
                <a:lnTo>
                  <a:pt x="975612" y="4051300"/>
                </a:lnTo>
                <a:lnTo>
                  <a:pt x="975983" y="4038600"/>
                </a:lnTo>
                <a:lnTo>
                  <a:pt x="975983" y="3797300"/>
                </a:lnTo>
                <a:lnTo>
                  <a:pt x="975612" y="3784600"/>
                </a:lnTo>
                <a:lnTo>
                  <a:pt x="974128" y="3771900"/>
                </a:lnTo>
                <a:lnTo>
                  <a:pt x="973018" y="3759200"/>
                </a:lnTo>
                <a:lnTo>
                  <a:pt x="970064" y="3746500"/>
                </a:lnTo>
                <a:lnTo>
                  <a:pt x="968226" y="3733800"/>
                </a:lnTo>
                <a:lnTo>
                  <a:pt x="963830" y="3721100"/>
                </a:lnTo>
                <a:lnTo>
                  <a:pt x="961283" y="3721100"/>
                </a:lnTo>
                <a:lnTo>
                  <a:pt x="955488" y="3708400"/>
                </a:lnTo>
                <a:lnTo>
                  <a:pt x="952254" y="3695700"/>
                </a:lnTo>
                <a:lnTo>
                  <a:pt x="945116" y="3683000"/>
                </a:lnTo>
                <a:lnTo>
                  <a:pt x="941228" y="3683000"/>
                </a:lnTo>
                <a:lnTo>
                  <a:pt x="932815" y="3670300"/>
                </a:lnTo>
                <a:lnTo>
                  <a:pt x="928310" y="3657600"/>
                </a:lnTo>
                <a:lnTo>
                  <a:pt x="918703" y="3644900"/>
                </a:lnTo>
                <a:lnTo>
                  <a:pt x="913625" y="3644900"/>
                </a:lnTo>
                <a:lnTo>
                  <a:pt x="902917" y="3632200"/>
                </a:lnTo>
                <a:lnTo>
                  <a:pt x="897314" y="3619500"/>
                </a:lnTo>
                <a:lnTo>
                  <a:pt x="885608" y="3619500"/>
                </a:lnTo>
                <a:lnTo>
                  <a:pt x="879533" y="3606800"/>
                </a:lnTo>
                <a:lnTo>
                  <a:pt x="866942" y="3606800"/>
                </a:lnTo>
                <a:lnTo>
                  <a:pt x="860456" y="3594100"/>
                </a:lnTo>
                <a:lnTo>
                  <a:pt x="840265" y="3594100"/>
                </a:lnTo>
                <a:lnTo>
                  <a:pt x="826274" y="3581400"/>
                </a:lnTo>
                <a:lnTo>
                  <a:pt x="804663" y="3581400"/>
                </a:lnTo>
                <a:lnTo>
                  <a:pt x="797327" y="3568700"/>
                </a:lnTo>
                <a:lnTo>
                  <a:pt x="16365274" y="3568700"/>
                </a:lnTo>
                <a:lnTo>
                  <a:pt x="16365274" y="4267200"/>
                </a:lnTo>
                <a:close/>
              </a:path>
              <a:path w="16365855" h="7683500">
                <a:moveTo>
                  <a:pt x="16365274" y="5689600"/>
                </a:moveTo>
                <a:lnTo>
                  <a:pt x="804663" y="5689600"/>
                </a:lnTo>
                <a:lnTo>
                  <a:pt x="819154" y="5676900"/>
                </a:lnTo>
                <a:lnTo>
                  <a:pt x="840265" y="5676900"/>
                </a:lnTo>
                <a:lnTo>
                  <a:pt x="847101" y="5664200"/>
                </a:lnTo>
                <a:lnTo>
                  <a:pt x="860456" y="5664200"/>
                </a:lnTo>
                <a:lnTo>
                  <a:pt x="866943" y="5651500"/>
                </a:lnTo>
                <a:lnTo>
                  <a:pt x="879534" y="5651500"/>
                </a:lnTo>
                <a:lnTo>
                  <a:pt x="885608" y="5638800"/>
                </a:lnTo>
                <a:lnTo>
                  <a:pt x="897314" y="5638800"/>
                </a:lnTo>
                <a:lnTo>
                  <a:pt x="902917" y="5626100"/>
                </a:lnTo>
                <a:lnTo>
                  <a:pt x="913625" y="5613400"/>
                </a:lnTo>
                <a:lnTo>
                  <a:pt x="918703" y="5613400"/>
                </a:lnTo>
                <a:lnTo>
                  <a:pt x="928310" y="5600700"/>
                </a:lnTo>
                <a:lnTo>
                  <a:pt x="932815" y="5600700"/>
                </a:lnTo>
                <a:lnTo>
                  <a:pt x="941228" y="5588000"/>
                </a:lnTo>
                <a:lnTo>
                  <a:pt x="945116" y="5575300"/>
                </a:lnTo>
                <a:lnTo>
                  <a:pt x="952254" y="5562600"/>
                </a:lnTo>
                <a:lnTo>
                  <a:pt x="955488" y="5562600"/>
                </a:lnTo>
                <a:lnTo>
                  <a:pt x="961283" y="5537200"/>
                </a:lnTo>
                <a:lnTo>
                  <a:pt x="963830" y="5537200"/>
                </a:lnTo>
                <a:lnTo>
                  <a:pt x="968226" y="5524500"/>
                </a:lnTo>
                <a:lnTo>
                  <a:pt x="970064" y="5511800"/>
                </a:lnTo>
                <a:lnTo>
                  <a:pt x="973018" y="5499100"/>
                </a:lnTo>
                <a:lnTo>
                  <a:pt x="974128" y="5486400"/>
                </a:lnTo>
                <a:lnTo>
                  <a:pt x="975612" y="5473700"/>
                </a:lnTo>
                <a:lnTo>
                  <a:pt x="975983" y="5473700"/>
                </a:lnTo>
                <a:lnTo>
                  <a:pt x="975983" y="5219700"/>
                </a:lnTo>
                <a:lnTo>
                  <a:pt x="975612" y="5207000"/>
                </a:lnTo>
                <a:lnTo>
                  <a:pt x="974128" y="5194300"/>
                </a:lnTo>
                <a:lnTo>
                  <a:pt x="973018" y="5181600"/>
                </a:lnTo>
                <a:lnTo>
                  <a:pt x="970064" y="5168900"/>
                </a:lnTo>
                <a:lnTo>
                  <a:pt x="968226" y="5168900"/>
                </a:lnTo>
                <a:lnTo>
                  <a:pt x="963830" y="5143500"/>
                </a:lnTo>
                <a:lnTo>
                  <a:pt x="961283" y="5143500"/>
                </a:lnTo>
                <a:lnTo>
                  <a:pt x="955488" y="5130800"/>
                </a:lnTo>
                <a:lnTo>
                  <a:pt x="952254" y="5118100"/>
                </a:lnTo>
                <a:lnTo>
                  <a:pt x="945116" y="5105400"/>
                </a:lnTo>
                <a:lnTo>
                  <a:pt x="941228" y="5105400"/>
                </a:lnTo>
                <a:lnTo>
                  <a:pt x="932815" y="5092700"/>
                </a:lnTo>
                <a:lnTo>
                  <a:pt x="928310" y="5080000"/>
                </a:lnTo>
                <a:lnTo>
                  <a:pt x="918703" y="5067300"/>
                </a:lnTo>
                <a:lnTo>
                  <a:pt x="913625" y="5067300"/>
                </a:lnTo>
                <a:lnTo>
                  <a:pt x="902917" y="5054600"/>
                </a:lnTo>
                <a:lnTo>
                  <a:pt x="897314" y="5054600"/>
                </a:lnTo>
                <a:lnTo>
                  <a:pt x="885608" y="5041900"/>
                </a:lnTo>
                <a:lnTo>
                  <a:pt x="879533" y="5041900"/>
                </a:lnTo>
                <a:lnTo>
                  <a:pt x="866942" y="5029200"/>
                </a:lnTo>
                <a:lnTo>
                  <a:pt x="860456" y="5029200"/>
                </a:lnTo>
                <a:lnTo>
                  <a:pt x="847101" y="5016500"/>
                </a:lnTo>
                <a:lnTo>
                  <a:pt x="840265" y="5016500"/>
                </a:lnTo>
                <a:lnTo>
                  <a:pt x="826274" y="5003800"/>
                </a:lnTo>
                <a:lnTo>
                  <a:pt x="797327" y="5003800"/>
                </a:lnTo>
                <a:lnTo>
                  <a:pt x="782475" y="4991100"/>
                </a:lnTo>
                <a:lnTo>
                  <a:pt x="16365274" y="4991100"/>
                </a:lnTo>
                <a:lnTo>
                  <a:pt x="16365274" y="5689600"/>
                </a:lnTo>
                <a:close/>
              </a:path>
              <a:path w="16365855" h="7683500">
                <a:moveTo>
                  <a:pt x="16365274" y="6997700"/>
                </a:moveTo>
                <a:lnTo>
                  <a:pt x="782475" y="6997700"/>
                </a:lnTo>
                <a:lnTo>
                  <a:pt x="797327" y="6985000"/>
                </a:lnTo>
                <a:lnTo>
                  <a:pt x="826274" y="6985000"/>
                </a:lnTo>
                <a:lnTo>
                  <a:pt x="840265" y="6972300"/>
                </a:lnTo>
                <a:lnTo>
                  <a:pt x="847101" y="6972300"/>
                </a:lnTo>
                <a:lnTo>
                  <a:pt x="860456" y="6959600"/>
                </a:lnTo>
                <a:lnTo>
                  <a:pt x="866943" y="6959600"/>
                </a:lnTo>
                <a:lnTo>
                  <a:pt x="879534" y="6946900"/>
                </a:lnTo>
                <a:lnTo>
                  <a:pt x="885608" y="6946900"/>
                </a:lnTo>
                <a:lnTo>
                  <a:pt x="897314" y="6934200"/>
                </a:lnTo>
                <a:lnTo>
                  <a:pt x="902917" y="6934200"/>
                </a:lnTo>
                <a:lnTo>
                  <a:pt x="913625" y="6921500"/>
                </a:lnTo>
                <a:lnTo>
                  <a:pt x="918703" y="6921500"/>
                </a:lnTo>
                <a:lnTo>
                  <a:pt x="928310" y="6908800"/>
                </a:lnTo>
                <a:lnTo>
                  <a:pt x="932815" y="6896100"/>
                </a:lnTo>
                <a:lnTo>
                  <a:pt x="941228" y="6883400"/>
                </a:lnTo>
                <a:lnTo>
                  <a:pt x="945116" y="6883400"/>
                </a:lnTo>
                <a:lnTo>
                  <a:pt x="952254" y="6870700"/>
                </a:lnTo>
                <a:lnTo>
                  <a:pt x="955488" y="6858000"/>
                </a:lnTo>
                <a:lnTo>
                  <a:pt x="961283" y="6845300"/>
                </a:lnTo>
                <a:lnTo>
                  <a:pt x="963830" y="6832600"/>
                </a:lnTo>
                <a:lnTo>
                  <a:pt x="968226" y="6819900"/>
                </a:lnTo>
                <a:lnTo>
                  <a:pt x="970064" y="6819900"/>
                </a:lnTo>
                <a:lnTo>
                  <a:pt x="973018" y="6807200"/>
                </a:lnTo>
                <a:lnTo>
                  <a:pt x="974128" y="6794500"/>
                </a:lnTo>
                <a:lnTo>
                  <a:pt x="975612" y="6781800"/>
                </a:lnTo>
                <a:lnTo>
                  <a:pt x="975983" y="6769100"/>
                </a:lnTo>
                <a:lnTo>
                  <a:pt x="975983" y="6642100"/>
                </a:lnTo>
                <a:lnTo>
                  <a:pt x="975612" y="6629400"/>
                </a:lnTo>
                <a:lnTo>
                  <a:pt x="974128" y="6616700"/>
                </a:lnTo>
                <a:lnTo>
                  <a:pt x="973018" y="6616700"/>
                </a:lnTo>
                <a:lnTo>
                  <a:pt x="970064" y="6591300"/>
                </a:lnTo>
                <a:lnTo>
                  <a:pt x="968226" y="6591300"/>
                </a:lnTo>
                <a:lnTo>
                  <a:pt x="963830" y="6578600"/>
                </a:lnTo>
                <a:lnTo>
                  <a:pt x="961283" y="6565900"/>
                </a:lnTo>
                <a:lnTo>
                  <a:pt x="955488" y="6553200"/>
                </a:lnTo>
                <a:lnTo>
                  <a:pt x="952254" y="6540500"/>
                </a:lnTo>
                <a:lnTo>
                  <a:pt x="945116" y="6527800"/>
                </a:lnTo>
                <a:lnTo>
                  <a:pt x="941228" y="6527800"/>
                </a:lnTo>
                <a:lnTo>
                  <a:pt x="932815" y="6515100"/>
                </a:lnTo>
                <a:lnTo>
                  <a:pt x="928310" y="6502400"/>
                </a:lnTo>
                <a:lnTo>
                  <a:pt x="918703" y="6489700"/>
                </a:lnTo>
                <a:lnTo>
                  <a:pt x="913625" y="6489700"/>
                </a:lnTo>
                <a:lnTo>
                  <a:pt x="902917" y="6477000"/>
                </a:lnTo>
                <a:lnTo>
                  <a:pt x="897314" y="6477000"/>
                </a:lnTo>
                <a:lnTo>
                  <a:pt x="885608" y="6464300"/>
                </a:lnTo>
                <a:lnTo>
                  <a:pt x="879533" y="6464300"/>
                </a:lnTo>
                <a:lnTo>
                  <a:pt x="866942" y="6451600"/>
                </a:lnTo>
                <a:lnTo>
                  <a:pt x="860456" y="6451600"/>
                </a:lnTo>
                <a:lnTo>
                  <a:pt x="847101" y="6438900"/>
                </a:lnTo>
                <a:lnTo>
                  <a:pt x="840265" y="6438900"/>
                </a:lnTo>
                <a:lnTo>
                  <a:pt x="826274" y="6426200"/>
                </a:lnTo>
                <a:lnTo>
                  <a:pt x="782475" y="6426200"/>
                </a:lnTo>
                <a:lnTo>
                  <a:pt x="774994" y="6413500"/>
                </a:lnTo>
                <a:lnTo>
                  <a:pt x="16365274" y="6413500"/>
                </a:lnTo>
                <a:lnTo>
                  <a:pt x="16365274" y="6997700"/>
                </a:lnTo>
                <a:close/>
              </a:path>
            </a:pathLst>
          </a:custGeom>
          <a:solidFill>
            <a:srgbClr val="FFF9E7"/>
          </a:solidFill>
        </p:spPr>
        <p:txBody>
          <a:bodyPr wrap="square" lIns="0" tIns="0" rIns="0" bIns="0" rtlCol="0"/>
          <a:lstStyle/>
          <a:p>
            <a:endParaRPr/>
          </a:p>
        </p:txBody>
      </p:sp>
      <p:sp>
        <p:nvSpPr>
          <p:cNvPr id="193" name="object 193">
            <a:extLst>
              <a:ext uri="{C183D7F6-B498-43B3-948B-1728B52AA6E4}">
                <adec:decorative xmlns:adec="http://schemas.microsoft.com/office/drawing/2017/decorative" val="1"/>
              </a:ext>
            </a:extLst>
          </p:cNvPr>
          <p:cNvSpPr/>
          <p:nvPr/>
        </p:nvSpPr>
        <p:spPr>
          <a:xfrm>
            <a:off x="2761935" y="2326488"/>
            <a:ext cx="13869035" cy="0"/>
          </a:xfrm>
          <a:custGeom>
            <a:avLst/>
            <a:gdLst/>
            <a:ahLst/>
            <a:cxnLst/>
            <a:rect l="l" t="t" r="r" b="b"/>
            <a:pathLst>
              <a:path w="13869035">
                <a:moveTo>
                  <a:pt x="0" y="0"/>
                </a:moveTo>
                <a:lnTo>
                  <a:pt x="13868457" y="0"/>
                </a:lnTo>
              </a:path>
            </a:pathLst>
          </a:custGeom>
          <a:ln w="9524">
            <a:solidFill>
              <a:srgbClr val="000000"/>
            </a:solidFill>
          </a:ln>
        </p:spPr>
        <p:txBody>
          <a:bodyPr wrap="square" lIns="0" tIns="0" rIns="0" bIns="0" rtlCol="0"/>
          <a:lstStyle/>
          <a:p>
            <a:endParaRPr/>
          </a:p>
        </p:txBody>
      </p:sp>
      <p:sp>
        <p:nvSpPr>
          <p:cNvPr id="194" name="object 194">
            <a:extLst>
              <a:ext uri="{C183D7F6-B498-43B3-948B-1728B52AA6E4}">
                <adec:decorative xmlns:adec="http://schemas.microsoft.com/office/drawing/2017/decorative" val="1"/>
              </a:ext>
            </a:extLst>
          </p:cNvPr>
          <p:cNvSpPr/>
          <p:nvPr/>
        </p:nvSpPr>
        <p:spPr>
          <a:xfrm>
            <a:off x="2761935" y="7885394"/>
            <a:ext cx="13869035" cy="0"/>
          </a:xfrm>
          <a:custGeom>
            <a:avLst/>
            <a:gdLst/>
            <a:ahLst/>
            <a:cxnLst/>
            <a:rect l="l" t="t" r="r" b="b"/>
            <a:pathLst>
              <a:path w="13869035">
                <a:moveTo>
                  <a:pt x="0" y="0"/>
                </a:moveTo>
                <a:lnTo>
                  <a:pt x="13868457" y="0"/>
                </a:lnTo>
              </a:path>
            </a:pathLst>
          </a:custGeom>
          <a:ln w="9524">
            <a:solidFill>
              <a:srgbClr val="000000"/>
            </a:solidFill>
          </a:ln>
        </p:spPr>
        <p:txBody>
          <a:bodyPr wrap="square" lIns="0" tIns="0" rIns="0" bIns="0" rtlCol="0"/>
          <a:lstStyle/>
          <a:p>
            <a:endParaRPr/>
          </a:p>
        </p:txBody>
      </p:sp>
      <p:grpSp>
        <p:nvGrpSpPr>
          <p:cNvPr id="228" name="Group 227">
            <a:extLst>
              <a:ext uri="{FF2B5EF4-FFF2-40B4-BE49-F238E27FC236}">
                <a16:creationId xmlns:a16="http://schemas.microsoft.com/office/drawing/2014/main" id="{ED88DD5B-2669-4256-5D20-0BCCD82EC7E5}"/>
              </a:ext>
              <a:ext uri="{C183D7F6-B498-43B3-948B-1728B52AA6E4}">
                <adec:decorative xmlns:adec="http://schemas.microsoft.com/office/drawing/2017/decorative" val="1"/>
              </a:ext>
            </a:extLst>
          </p:cNvPr>
          <p:cNvGrpSpPr/>
          <p:nvPr/>
        </p:nvGrpSpPr>
        <p:grpSpPr>
          <a:xfrm>
            <a:off x="449623" y="7522251"/>
            <a:ext cx="7071998" cy="2764748"/>
            <a:chOff x="449623" y="7522251"/>
            <a:chExt cx="7071998" cy="2764748"/>
          </a:xfrm>
        </p:grpSpPr>
        <p:sp>
          <p:nvSpPr>
            <p:cNvPr id="189" name="object 189"/>
            <p:cNvSpPr/>
            <p:nvPr/>
          </p:nvSpPr>
          <p:spPr>
            <a:xfrm>
              <a:off x="451855" y="7880636"/>
              <a:ext cx="7069766" cy="2406363"/>
            </a:xfrm>
            <a:prstGeom prst="rect">
              <a:avLst/>
            </a:prstGeom>
            <a:blipFill>
              <a:blip r:embed="rId6" cstate="print"/>
              <a:stretch>
                <a:fillRect/>
              </a:stretch>
            </a:blipFill>
          </p:spPr>
          <p:txBody>
            <a:bodyPr wrap="square" lIns="0" tIns="0" rIns="0" bIns="0" rtlCol="0"/>
            <a:lstStyle/>
            <a:p>
              <a:endParaRPr/>
            </a:p>
          </p:txBody>
        </p:sp>
        <p:sp>
          <p:nvSpPr>
            <p:cNvPr id="195" name="object 195"/>
            <p:cNvSpPr/>
            <p:nvPr/>
          </p:nvSpPr>
          <p:spPr>
            <a:xfrm>
              <a:off x="449623" y="7522251"/>
              <a:ext cx="3124643" cy="1821693"/>
            </a:xfrm>
            <a:prstGeom prst="rect">
              <a:avLst/>
            </a:prstGeom>
            <a:blipFill>
              <a:blip r:embed="rId7" cstate="print"/>
              <a:stretch>
                <a:fillRect/>
              </a:stretch>
            </a:blipFill>
          </p:spPr>
          <p:txBody>
            <a:bodyPr wrap="square" lIns="0" tIns="0" rIns="0" bIns="0" rtlCol="0"/>
            <a:lstStyle/>
            <a:p>
              <a:endParaRPr/>
            </a:p>
          </p:txBody>
        </p:sp>
      </p:grpSp>
      <p:sp>
        <p:nvSpPr>
          <p:cNvPr id="196" name="object 196">
            <a:extLst>
              <a:ext uri="{C183D7F6-B498-43B3-948B-1728B52AA6E4}">
                <adec:decorative xmlns:adec="http://schemas.microsoft.com/office/drawing/2017/decorative" val="1"/>
              </a:ext>
            </a:extLst>
          </p:cNvPr>
          <p:cNvSpPr/>
          <p:nvPr/>
        </p:nvSpPr>
        <p:spPr>
          <a:xfrm>
            <a:off x="17414372" y="1905922"/>
            <a:ext cx="541655" cy="718820"/>
          </a:xfrm>
          <a:custGeom>
            <a:avLst/>
            <a:gdLst/>
            <a:ahLst/>
            <a:cxnLst/>
            <a:rect l="l" t="t" r="r" b="b"/>
            <a:pathLst>
              <a:path w="541655" h="718819">
                <a:moveTo>
                  <a:pt x="3607" y="643855"/>
                </a:moveTo>
                <a:lnTo>
                  <a:pt x="1080" y="642229"/>
                </a:lnTo>
                <a:lnTo>
                  <a:pt x="0" y="637380"/>
                </a:lnTo>
                <a:lnTo>
                  <a:pt x="366" y="629307"/>
                </a:lnTo>
                <a:lnTo>
                  <a:pt x="50178" y="493450"/>
                </a:lnTo>
                <a:lnTo>
                  <a:pt x="59660" y="467512"/>
                </a:lnTo>
                <a:lnTo>
                  <a:pt x="73894" y="427376"/>
                </a:lnTo>
                <a:lnTo>
                  <a:pt x="92880" y="373040"/>
                </a:lnTo>
                <a:lnTo>
                  <a:pt x="116618" y="304507"/>
                </a:lnTo>
                <a:lnTo>
                  <a:pt x="127961" y="275636"/>
                </a:lnTo>
                <a:lnTo>
                  <a:pt x="142788" y="240532"/>
                </a:lnTo>
                <a:lnTo>
                  <a:pt x="166495" y="194951"/>
                </a:lnTo>
                <a:lnTo>
                  <a:pt x="194607" y="157200"/>
                </a:lnTo>
                <a:lnTo>
                  <a:pt x="375036" y="6351"/>
                </a:lnTo>
                <a:lnTo>
                  <a:pt x="414691" y="1172"/>
                </a:lnTo>
                <a:lnTo>
                  <a:pt x="452775" y="0"/>
                </a:lnTo>
                <a:lnTo>
                  <a:pt x="489288" y="2834"/>
                </a:lnTo>
                <a:lnTo>
                  <a:pt x="524230" y="9676"/>
                </a:lnTo>
                <a:lnTo>
                  <a:pt x="541113" y="14599"/>
                </a:lnTo>
                <a:lnTo>
                  <a:pt x="492950" y="51706"/>
                </a:lnTo>
                <a:lnTo>
                  <a:pt x="483549" y="61933"/>
                </a:lnTo>
                <a:lnTo>
                  <a:pt x="450968" y="77312"/>
                </a:lnTo>
                <a:lnTo>
                  <a:pt x="449992" y="80980"/>
                </a:lnTo>
                <a:lnTo>
                  <a:pt x="450446" y="87176"/>
                </a:lnTo>
                <a:lnTo>
                  <a:pt x="452331" y="95902"/>
                </a:lnTo>
                <a:lnTo>
                  <a:pt x="455647" y="107157"/>
                </a:lnTo>
                <a:lnTo>
                  <a:pt x="455572" y="108770"/>
                </a:lnTo>
                <a:lnTo>
                  <a:pt x="451585" y="113567"/>
                </a:lnTo>
                <a:lnTo>
                  <a:pt x="443686" y="121549"/>
                </a:lnTo>
                <a:lnTo>
                  <a:pt x="444099" y="129613"/>
                </a:lnTo>
                <a:lnTo>
                  <a:pt x="442164" y="137219"/>
                </a:lnTo>
                <a:lnTo>
                  <a:pt x="437883" y="144367"/>
                </a:lnTo>
                <a:lnTo>
                  <a:pt x="444653" y="157443"/>
                </a:lnTo>
                <a:lnTo>
                  <a:pt x="421380" y="173156"/>
                </a:lnTo>
                <a:lnTo>
                  <a:pt x="411421" y="175189"/>
                </a:lnTo>
                <a:lnTo>
                  <a:pt x="403930" y="176978"/>
                </a:lnTo>
                <a:lnTo>
                  <a:pt x="398908" y="178522"/>
                </a:lnTo>
                <a:lnTo>
                  <a:pt x="396355" y="179821"/>
                </a:lnTo>
                <a:lnTo>
                  <a:pt x="396248" y="185800"/>
                </a:lnTo>
                <a:lnTo>
                  <a:pt x="394629" y="193993"/>
                </a:lnTo>
                <a:lnTo>
                  <a:pt x="391500" y="204402"/>
                </a:lnTo>
                <a:lnTo>
                  <a:pt x="386860" y="217027"/>
                </a:lnTo>
                <a:lnTo>
                  <a:pt x="387512" y="231133"/>
                </a:lnTo>
                <a:lnTo>
                  <a:pt x="343891" y="281315"/>
                </a:lnTo>
                <a:lnTo>
                  <a:pt x="328084" y="308951"/>
                </a:lnTo>
                <a:lnTo>
                  <a:pt x="313260" y="307196"/>
                </a:lnTo>
                <a:lnTo>
                  <a:pt x="302207" y="306224"/>
                </a:lnTo>
                <a:lnTo>
                  <a:pt x="294925" y="306034"/>
                </a:lnTo>
                <a:lnTo>
                  <a:pt x="291414" y="306626"/>
                </a:lnTo>
                <a:lnTo>
                  <a:pt x="289735" y="307707"/>
                </a:lnTo>
                <a:lnTo>
                  <a:pt x="288669" y="309757"/>
                </a:lnTo>
                <a:lnTo>
                  <a:pt x="288217" y="312777"/>
                </a:lnTo>
                <a:lnTo>
                  <a:pt x="289756" y="324676"/>
                </a:lnTo>
                <a:lnTo>
                  <a:pt x="289979" y="331896"/>
                </a:lnTo>
                <a:lnTo>
                  <a:pt x="288885" y="334438"/>
                </a:lnTo>
                <a:lnTo>
                  <a:pt x="287508" y="337821"/>
                </a:lnTo>
                <a:lnTo>
                  <a:pt x="281854" y="341123"/>
                </a:lnTo>
                <a:lnTo>
                  <a:pt x="271926" y="344345"/>
                </a:lnTo>
                <a:lnTo>
                  <a:pt x="264443" y="346297"/>
                </a:lnTo>
                <a:lnTo>
                  <a:pt x="241487" y="335404"/>
                </a:lnTo>
                <a:lnTo>
                  <a:pt x="238710" y="337194"/>
                </a:lnTo>
                <a:lnTo>
                  <a:pt x="242024" y="348161"/>
                </a:lnTo>
                <a:lnTo>
                  <a:pt x="244554" y="361078"/>
                </a:lnTo>
                <a:lnTo>
                  <a:pt x="246301" y="375946"/>
                </a:lnTo>
                <a:lnTo>
                  <a:pt x="247265" y="392766"/>
                </a:lnTo>
                <a:lnTo>
                  <a:pt x="247177" y="395228"/>
                </a:lnTo>
                <a:lnTo>
                  <a:pt x="246970" y="396561"/>
                </a:lnTo>
                <a:lnTo>
                  <a:pt x="246644" y="396765"/>
                </a:lnTo>
                <a:lnTo>
                  <a:pt x="240421" y="401722"/>
                </a:lnTo>
                <a:lnTo>
                  <a:pt x="237578" y="404715"/>
                </a:lnTo>
                <a:lnTo>
                  <a:pt x="238114" y="405746"/>
                </a:lnTo>
                <a:lnTo>
                  <a:pt x="258955" y="440885"/>
                </a:lnTo>
                <a:lnTo>
                  <a:pt x="251429" y="450831"/>
                </a:lnTo>
                <a:lnTo>
                  <a:pt x="245006" y="460074"/>
                </a:lnTo>
                <a:lnTo>
                  <a:pt x="239688" y="468615"/>
                </a:lnTo>
                <a:lnTo>
                  <a:pt x="235474" y="476453"/>
                </a:lnTo>
                <a:lnTo>
                  <a:pt x="209260" y="492642"/>
                </a:lnTo>
                <a:lnTo>
                  <a:pt x="208645" y="493734"/>
                </a:lnTo>
                <a:lnTo>
                  <a:pt x="209226" y="495607"/>
                </a:lnTo>
                <a:lnTo>
                  <a:pt x="211001" y="498261"/>
                </a:lnTo>
                <a:lnTo>
                  <a:pt x="214930" y="503443"/>
                </a:lnTo>
                <a:lnTo>
                  <a:pt x="219016" y="507981"/>
                </a:lnTo>
                <a:lnTo>
                  <a:pt x="223261" y="511876"/>
                </a:lnTo>
                <a:lnTo>
                  <a:pt x="224662" y="514650"/>
                </a:lnTo>
                <a:lnTo>
                  <a:pt x="204524" y="541634"/>
                </a:lnTo>
                <a:lnTo>
                  <a:pt x="200153" y="571218"/>
                </a:lnTo>
                <a:lnTo>
                  <a:pt x="174386" y="599396"/>
                </a:lnTo>
                <a:lnTo>
                  <a:pt x="171263" y="604817"/>
                </a:lnTo>
                <a:lnTo>
                  <a:pt x="176100" y="625707"/>
                </a:lnTo>
                <a:lnTo>
                  <a:pt x="173973" y="628261"/>
                </a:lnTo>
                <a:lnTo>
                  <a:pt x="169024" y="632841"/>
                </a:lnTo>
                <a:lnTo>
                  <a:pt x="161251" y="639448"/>
                </a:lnTo>
                <a:lnTo>
                  <a:pt x="150657" y="648082"/>
                </a:lnTo>
                <a:lnTo>
                  <a:pt x="164639" y="698856"/>
                </a:lnTo>
                <a:lnTo>
                  <a:pt x="164764" y="700248"/>
                </a:lnTo>
                <a:lnTo>
                  <a:pt x="164595" y="701209"/>
                </a:lnTo>
                <a:lnTo>
                  <a:pt x="164134" y="701739"/>
                </a:lnTo>
                <a:lnTo>
                  <a:pt x="157595" y="710284"/>
                </a:lnTo>
                <a:lnTo>
                  <a:pt x="156453" y="711230"/>
                </a:lnTo>
                <a:lnTo>
                  <a:pt x="43433" y="657599"/>
                </a:lnTo>
                <a:lnTo>
                  <a:pt x="29085" y="651305"/>
                </a:lnTo>
                <a:lnTo>
                  <a:pt x="15810" y="646724"/>
                </a:lnTo>
                <a:lnTo>
                  <a:pt x="3607" y="643855"/>
                </a:lnTo>
                <a:close/>
              </a:path>
              <a:path w="541655" h="718819">
                <a:moveTo>
                  <a:pt x="250449" y="349947"/>
                </a:moveTo>
                <a:lnTo>
                  <a:pt x="245400" y="339655"/>
                </a:lnTo>
                <a:lnTo>
                  <a:pt x="241487" y="335404"/>
                </a:lnTo>
                <a:lnTo>
                  <a:pt x="264443" y="346297"/>
                </a:lnTo>
                <a:lnTo>
                  <a:pt x="250449" y="349947"/>
                </a:lnTo>
                <a:close/>
              </a:path>
              <a:path w="541655" h="718819">
                <a:moveTo>
                  <a:pt x="137364" y="717650"/>
                </a:moveTo>
                <a:lnTo>
                  <a:pt x="122343" y="710461"/>
                </a:lnTo>
                <a:lnTo>
                  <a:pt x="101897" y="694523"/>
                </a:lnTo>
                <a:lnTo>
                  <a:pt x="84500" y="681734"/>
                </a:lnTo>
                <a:lnTo>
                  <a:pt x="70152" y="672095"/>
                </a:lnTo>
                <a:lnTo>
                  <a:pt x="58853" y="665605"/>
                </a:lnTo>
                <a:lnTo>
                  <a:pt x="43433" y="657599"/>
                </a:lnTo>
                <a:lnTo>
                  <a:pt x="156453" y="711230"/>
                </a:lnTo>
                <a:lnTo>
                  <a:pt x="150954" y="715784"/>
                </a:lnTo>
                <a:lnTo>
                  <a:pt x="144210" y="718239"/>
                </a:lnTo>
                <a:lnTo>
                  <a:pt x="137364" y="717650"/>
                </a:lnTo>
                <a:close/>
              </a:path>
            </a:pathLst>
          </a:custGeom>
          <a:solidFill>
            <a:srgbClr val="000000">
              <a:alpha val="23529"/>
            </a:srgbClr>
          </a:solidFill>
        </p:spPr>
        <p:txBody>
          <a:bodyPr wrap="square" lIns="0" tIns="0" rIns="0" bIns="0" rtlCol="0"/>
          <a:lstStyle/>
          <a:p>
            <a:endParaRPr/>
          </a:p>
        </p:txBody>
      </p:sp>
      <p:sp>
        <p:nvSpPr>
          <p:cNvPr id="197" name="object 197">
            <a:extLst>
              <a:ext uri="{C183D7F6-B498-43B3-948B-1728B52AA6E4}">
                <adec:decorative xmlns:adec="http://schemas.microsoft.com/office/drawing/2017/decorative" val="1"/>
              </a:ext>
            </a:extLst>
          </p:cNvPr>
          <p:cNvSpPr/>
          <p:nvPr/>
        </p:nvSpPr>
        <p:spPr>
          <a:xfrm>
            <a:off x="14863319" y="698969"/>
            <a:ext cx="414020" cy="680720"/>
          </a:xfrm>
          <a:custGeom>
            <a:avLst/>
            <a:gdLst/>
            <a:ahLst/>
            <a:cxnLst/>
            <a:rect l="l" t="t" r="r" b="b"/>
            <a:pathLst>
              <a:path w="414019" h="680719">
                <a:moveTo>
                  <a:pt x="399619" y="37017"/>
                </a:moveTo>
                <a:lnTo>
                  <a:pt x="330748" y="4336"/>
                </a:lnTo>
                <a:lnTo>
                  <a:pt x="399939" y="35612"/>
                </a:lnTo>
                <a:lnTo>
                  <a:pt x="399619" y="37017"/>
                </a:lnTo>
                <a:close/>
              </a:path>
              <a:path w="414019" h="680719">
                <a:moveTo>
                  <a:pt x="37185" y="668931"/>
                </a:moveTo>
                <a:lnTo>
                  <a:pt x="3763" y="647187"/>
                </a:lnTo>
                <a:lnTo>
                  <a:pt x="0" y="641659"/>
                </a:lnTo>
                <a:lnTo>
                  <a:pt x="9984" y="632478"/>
                </a:lnTo>
                <a:lnTo>
                  <a:pt x="18324" y="624323"/>
                </a:lnTo>
                <a:lnTo>
                  <a:pt x="25295" y="616925"/>
                </a:lnTo>
                <a:lnTo>
                  <a:pt x="30805" y="610375"/>
                </a:lnTo>
                <a:lnTo>
                  <a:pt x="36828" y="606647"/>
                </a:lnTo>
                <a:lnTo>
                  <a:pt x="45203" y="600634"/>
                </a:lnTo>
                <a:lnTo>
                  <a:pt x="55931" y="592336"/>
                </a:lnTo>
                <a:lnTo>
                  <a:pt x="69013" y="581754"/>
                </a:lnTo>
                <a:lnTo>
                  <a:pt x="63531" y="564959"/>
                </a:lnTo>
                <a:lnTo>
                  <a:pt x="85009" y="542680"/>
                </a:lnTo>
                <a:lnTo>
                  <a:pt x="86285" y="541481"/>
                </a:lnTo>
                <a:lnTo>
                  <a:pt x="87227" y="539591"/>
                </a:lnTo>
                <a:lnTo>
                  <a:pt x="87834" y="537010"/>
                </a:lnTo>
                <a:lnTo>
                  <a:pt x="82527" y="520740"/>
                </a:lnTo>
                <a:lnTo>
                  <a:pt x="76492" y="507193"/>
                </a:lnTo>
                <a:lnTo>
                  <a:pt x="69729" y="496369"/>
                </a:lnTo>
                <a:lnTo>
                  <a:pt x="62237" y="488268"/>
                </a:lnTo>
                <a:lnTo>
                  <a:pt x="60832" y="485967"/>
                </a:lnTo>
                <a:lnTo>
                  <a:pt x="60678" y="483269"/>
                </a:lnTo>
                <a:lnTo>
                  <a:pt x="61776" y="480173"/>
                </a:lnTo>
                <a:lnTo>
                  <a:pt x="99128" y="433131"/>
                </a:lnTo>
                <a:lnTo>
                  <a:pt x="116127" y="426148"/>
                </a:lnTo>
                <a:lnTo>
                  <a:pt x="129546" y="419898"/>
                </a:lnTo>
                <a:lnTo>
                  <a:pt x="139386" y="414379"/>
                </a:lnTo>
                <a:lnTo>
                  <a:pt x="145646" y="409593"/>
                </a:lnTo>
                <a:lnTo>
                  <a:pt x="147741" y="404271"/>
                </a:lnTo>
                <a:lnTo>
                  <a:pt x="147333" y="396355"/>
                </a:lnTo>
                <a:lnTo>
                  <a:pt x="144422" y="385843"/>
                </a:lnTo>
                <a:lnTo>
                  <a:pt x="146517" y="383664"/>
                </a:lnTo>
                <a:lnTo>
                  <a:pt x="152463" y="380969"/>
                </a:lnTo>
                <a:lnTo>
                  <a:pt x="162260" y="377758"/>
                </a:lnTo>
                <a:lnTo>
                  <a:pt x="164346" y="376455"/>
                </a:lnTo>
                <a:lnTo>
                  <a:pt x="165483" y="374792"/>
                </a:lnTo>
                <a:lnTo>
                  <a:pt x="165669" y="372769"/>
                </a:lnTo>
                <a:lnTo>
                  <a:pt x="165745" y="363327"/>
                </a:lnTo>
                <a:lnTo>
                  <a:pt x="165362" y="356956"/>
                </a:lnTo>
                <a:lnTo>
                  <a:pt x="164521" y="353658"/>
                </a:lnTo>
                <a:lnTo>
                  <a:pt x="152894" y="320755"/>
                </a:lnTo>
                <a:lnTo>
                  <a:pt x="169890" y="301755"/>
                </a:lnTo>
                <a:lnTo>
                  <a:pt x="171194" y="299648"/>
                </a:lnTo>
                <a:lnTo>
                  <a:pt x="171561" y="294046"/>
                </a:lnTo>
                <a:lnTo>
                  <a:pt x="170993" y="284949"/>
                </a:lnTo>
                <a:lnTo>
                  <a:pt x="180565" y="278714"/>
                </a:lnTo>
                <a:lnTo>
                  <a:pt x="190869" y="272334"/>
                </a:lnTo>
                <a:lnTo>
                  <a:pt x="201906" y="265810"/>
                </a:lnTo>
                <a:lnTo>
                  <a:pt x="213676" y="259142"/>
                </a:lnTo>
                <a:lnTo>
                  <a:pt x="220843" y="251375"/>
                </a:lnTo>
                <a:lnTo>
                  <a:pt x="233294" y="228250"/>
                </a:lnTo>
                <a:lnTo>
                  <a:pt x="232257" y="225231"/>
                </a:lnTo>
                <a:lnTo>
                  <a:pt x="223769" y="213237"/>
                </a:lnTo>
                <a:lnTo>
                  <a:pt x="219745" y="206008"/>
                </a:lnTo>
                <a:lnTo>
                  <a:pt x="220184" y="203547"/>
                </a:lnTo>
                <a:lnTo>
                  <a:pt x="239901" y="180469"/>
                </a:lnTo>
                <a:lnTo>
                  <a:pt x="241755" y="177862"/>
                </a:lnTo>
                <a:lnTo>
                  <a:pt x="242415" y="175931"/>
                </a:lnTo>
                <a:lnTo>
                  <a:pt x="241882" y="174674"/>
                </a:lnTo>
                <a:lnTo>
                  <a:pt x="234088" y="159724"/>
                </a:lnTo>
                <a:lnTo>
                  <a:pt x="227116" y="148759"/>
                </a:lnTo>
                <a:lnTo>
                  <a:pt x="220967" y="141779"/>
                </a:lnTo>
                <a:lnTo>
                  <a:pt x="215639" y="138783"/>
                </a:lnTo>
                <a:lnTo>
                  <a:pt x="214328" y="136110"/>
                </a:lnTo>
                <a:lnTo>
                  <a:pt x="241696" y="107596"/>
                </a:lnTo>
                <a:lnTo>
                  <a:pt x="257412" y="98220"/>
                </a:lnTo>
                <a:lnTo>
                  <a:pt x="257847" y="94330"/>
                </a:lnTo>
                <a:lnTo>
                  <a:pt x="284232" y="59916"/>
                </a:lnTo>
                <a:lnTo>
                  <a:pt x="314558" y="51678"/>
                </a:lnTo>
                <a:lnTo>
                  <a:pt x="314308" y="43841"/>
                </a:lnTo>
                <a:lnTo>
                  <a:pt x="314611" y="33310"/>
                </a:lnTo>
                <a:lnTo>
                  <a:pt x="315466" y="20086"/>
                </a:lnTo>
                <a:lnTo>
                  <a:pt x="316874" y="4169"/>
                </a:lnTo>
                <a:lnTo>
                  <a:pt x="317538" y="0"/>
                </a:lnTo>
                <a:lnTo>
                  <a:pt x="322163" y="55"/>
                </a:lnTo>
                <a:lnTo>
                  <a:pt x="330748" y="4336"/>
                </a:lnTo>
                <a:lnTo>
                  <a:pt x="399619" y="37017"/>
                </a:lnTo>
                <a:lnTo>
                  <a:pt x="385211" y="100192"/>
                </a:lnTo>
                <a:lnTo>
                  <a:pt x="392580" y="122788"/>
                </a:lnTo>
                <a:lnTo>
                  <a:pt x="398837" y="146448"/>
                </a:lnTo>
                <a:lnTo>
                  <a:pt x="409527" y="206628"/>
                </a:lnTo>
                <a:lnTo>
                  <a:pt x="412240" y="248499"/>
                </a:lnTo>
                <a:lnTo>
                  <a:pt x="413441" y="280700"/>
                </a:lnTo>
                <a:lnTo>
                  <a:pt x="413372" y="295588"/>
                </a:lnTo>
                <a:lnTo>
                  <a:pt x="411482" y="341969"/>
                </a:lnTo>
                <a:lnTo>
                  <a:pt x="402639" y="400223"/>
                </a:lnTo>
                <a:lnTo>
                  <a:pt x="389408" y="452532"/>
                </a:lnTo>
                <a:lnTo>
                  <a:pt x="373630" y="494609"/>
                </a:lnTo>
                <a:lnTo>
                  <a:pt x="361329" y="519698"/>
                </a:lnTo>
                <a:lnTo>
                  <a:pt x="358048" y="526279"/>
                </a:lnTo>
                <a:lnTo>
                  <a:pt x="318741" y="582312"/>
                </a:lnTo>
                <a:lnTo>
                  <a:pt x="293236" y="614897"/>
                </a:lnTo>
                <a:lnTo>
                  <a:pt x="256599" y="653889"/>
                </a:lnTo>
                <a:lnTo>
                  <a:pt x="211823" y="675794"/>
                </a:lnTo>
                <a:lnTo>
                  <a:pt x="150792" y="680236"/>
                </a:lnTo>
                <a:lnTo>
                  <a:pt x="110512" y="680182"/>
                </a:lnTo>
                <a:lnTo>
                  <a:pt x="78899" y="677012"/>
                </a:lnTo>
                <a:lnTo>
                  <a:pt x="54457" y="673261"/>
                </a:lnTo>
                <a:lnTo>
                  <a:pt x="37185" y="668931"/>
                </a:lnTo>
                <a:close/>
              </a:path>
            </a:pathLst>
          </a:custGeom>
          <a:solidFill>
            <a:srgbClr val="000000">
              <a:alpha val="23529"/>
            </a:srgbClr>
          </a:solidFill>
        </p:spPr>
        <p:txBody>
          <a:bodyPr wrap="square" lIns="0" tIns="0" rIns="0" bIns="0" rtlCol="0"/>
          <a:lstStyle/>
          <a:p>
            <a:endParaRPr/>
          </a:p>
        </p:txBody>
      </p:sp>
      <p:sp>
        <p:nvSpPr>
          <p:cNvPr id="198" name="object 198">
            <a:extLst>
              <a:ext uri="{C183D7F6-B498-43B3-948B-1728B52AA6E4}">
                <adec:decorative xmlns:adec="http://schemas.microsoft.com/office/drawing/2017/decorative" val="1"/>
              </a:ext>
            </a:extLst>
          </p:cNvPr>
          <p:cNvSpPr/>
          <p:nvPr/>
        </p:nvSpPr>
        <p:spPr>
          <a:xfrm>
            <a:off x="17398502" y="1902662"/>
            <a:ext cx="541655" cy="718820"/>
          </a:xfrm>
          <a:custGeom>
            <a:avLst/>
            <a:gdLst/>
            <a:ahLst/>
            <a:cxnLst/>
            <a:rect l="l" t="t" r="r" b="b"/>
            <a:pathLst>
              <a:path w="541655" h="718819">
                <a:moveTo>
                  <a:pt x="3607" y="643855"/>
                </a:moveTo>
                <a:lnTo>
                  <a:pt x="1080" y="642229"/>
                </a:lnTo>
                <a:lnTo>
                  <a:pt x="0" y="637380"/>
                </a:lnTo>
                <a:lnTo>
                  <a:pt x="366" y="629307"/>
                </a:lnTo>
                <a:lnTo>
                  <a:pt x="50178" y="493450"/>
                </a:lnTo>
                <a:lnTo>
                  <a:pt x="59660" y="467512"/>
                </a:lnTo>
                <a:lnTo>
                  <a:pt x="73894" y="427376"/>
                </a:lnTo>
                <a:lnTo>
                  <a:pt x="92880" y="373041"/>
                </a:lnTo>
                <a:lnTo>
                  <a:pt x="116619" y="304507"/>
                </a:lnTo>
                <a:lnTo>
                  <a:pt x="127962" y="275636"/>
                </a:lnTo>
                <a:lnTo>
                  <a:pt x="142788" y="240532"/>
                </a:lnTo>
                <a:lnTo>
                  <a:pt x="166496" y="194951"/>
                </a:lnTo>
                <a:lnTo>
                  <a:pt x="194607" y="157200"/>
                </a:lnTo>
                <a:lnTo>
                  <a:pt x="375036" y="6351"/>
                </a:lnTo>
                <a:lnTo>
                  <a:pt x="414691" y="1172"/>
                </a:lnTo>
                <a:lnTo>
                  <a:pt x="452775" y="0"/>
                </a:lnTo>
                <a:lnTo>
                  <a:pt x="489288" y="2834"/>
                </a:lnTo>
                <a:lnTo>
                  <a:pt x="524231" y="9676"/>
                </a:lnTo>
                <a:lnTo>
                  <a:pt x="541113" y="14599"/>
                </a:lnTo>
                <a:lnTo>
                  <a:pt x="492950" y="51706"/>
                </a:lnTo>
                <a:lnTo>
                  <a:pt x="483549" y="61933"/>
                </a:lnTo>
                <a:lnTo>
                  <a:pt x="450968" y="77312"/>
                </a:lnTo>
                <a:lnTo>
                  <a:pt x="449992" y="80980"/>
                </a:lnTo>
                <a:lnTo>
                  <a:pt x="450446" y="87176"/>
                </a:lnTo>
                <a:lnTo>
                  <a:pt x="452331" y="95902"/>
                </a:lnTo>
                <a:lnTo>
                  <a:pt x="455647" y="107157"/>
                </a:lnTo>
                <a:lnTo>
                  <a:pt x="455572" y="108770"/>
                </a:lnTo>
                <a:lnTo>
                  <a:pt x="451585" y="113567"/>
                </a:lnTo>
                <a:lnTo>
                  <a:pt x="443686" y="121549"/>
                </a:lnTo>
                <a:lnTo>
                  <a:pt x="444099" y="129613"/>
                </a:lnTo>
                <a:lnTo>
                  <a:pt x="442164" y="137219"/>
                </a:lnTo>
                <a:lnTo>
                  <a:pt x="437883" y="144367"/>
                </a:lnTo>
                <a:lnTo>
                  <a:pt x="444653" y="157442"/>
                </a:lnTo>
                <a:lnTo>
                  <a:pt x="421380" y="173156"/>
                </a:lnTo>
                <a:lnTo>
                  <a:pt x="411421" y="175189"/>
                </a:lnTo>
                <a:lnTo>
                  <a:pt x="403930" y="176978"/>
                </a:lnTo>
                <a:lnTo>
                  <a:pt x="398909" y="178522"/>
                </a:lnTo>
                <a:lnTo>
                  <a:pt x="396355" y="179821"/>
                </a:lnTo>
                <a:lnTo>
                  <a:pt x="396248" y="185800"/>
                </a:lnTo>
                <a:lnTo>
                  <a:pt x="394629" y="193993"/>
                </a:lnTo>
                <a:lnTo>
                  <a:pt x="391500" y="204402"/>
                </a:lnTo>
                <a:lnTo>
                  <a:pt x="386860" y="217027"/>
                </a:lnTo>
                <a:lnTo>
                  <a:pt x="387512" y="231132"/>
                </a:lnTo>
                <a:lnTo>
                  <a:pt x="343891" y="281315"/>
                </a:lnTo>
                <a:lnTo>
                  <a:pt x="328084" y="308951"/>
                </a:lnTo>
                <a:lnTo>
                  <a:pt x="313260" y="307196"/>
                </a:lnTo>
                <a:lnTo>
                  <a:pt x="302208" y="306224"/>
                </a:lnTo>
                <a:lnTo>
                  <a:pt x="294926" y="306034"/>
                </a:lnTo>
                <a:lnTo>
                  <a:pt x="291415" y="306626"/>
                </a:lnTo>
                <a:lnTo>
                  <a:pt x="289735" y="307707"/>
                </a:lnTo>
                <a:lnTo>
                  <a:pt x="288669" y="309757"/>
                </a:lnTo>
                <a:lnTo>
                  <a:pt x="288217" y="312777"/>
                </a:lnTo>
                <a:lnTo>
                  <a:pt x="289756" y="324676"/>
                </a:lnTo>
                <a:lnTo>
                  <a:pt x="289979" y="331896"/>
                </a:lnTo>
                <a:lnTo>
                  <a:pt x="288885" y="334438"/>
                </a:lnTo>
                <a:lnTo>
                  <a:pt x="287508" y="337821"/>
                </a:lnTo>
                <a:lnTo>
                  <a:pt x="281854" y="341123"/>
                </a:lnTo>
                <a:lnTo>
                  <a:pt x="271926" y="344346"/>
                </a:lnTo>
                <a:lnTo>
                  <a:pt x="264443" y="346297"/>
                </a:lnTo>
                <a:lnTo>
                  <a:pt x="241487" y="335404"/>
                </a:lnTo>
                <a:lnTo>
                  <a:pt x="238710" y="337194"/>
                </a:lnTo>
                <a:lnTo>
                  <a:pt x="242024" y="348161"/>
                </a:lnTo>
                <a:lnTo>
                  <a:pt x="244554" y="361078"/>
                </a:lnTo>
                <a:lnTo>
                  <a:pt x="246301" y="375946"/>
                </a:lnTo>
                <a:lnTo>
                  <a:pt x="247265" y="392766"/>
                </a:lnTo>
                <a:lnTo>
                  <a:pt x="247177" y="395228"/>
                </a:lnTo>
                <a:lnTo>
                  <a:pt x="246970" y="396561"/>
                </a:lnTo>
                <a:lnTo>
                  <a:pt x="246644" y="396765"/>
                </a:lnTo>
                <a:lnTo>
                  <a:pt x="240421" y="401722"/>
                </a:lnTo>
                <a:lnTo>
                  <a:pt x="237578" y="404715"/>
                </a:lnTo>
                <a:lnTo>
                  <a:pt x="238114" y="405746"/>
                </a:lnTo>
                <a:lnTo>
                  <a:pt x="258955" y="440885"/>
                </a:lnTo>
                <a:lnTo>
                  <a:pt x="251429" y="450831"/>
                </a:lnTo>
                <a:lnTo>
                  <a:pt x="245006" y="460074"/>
                </a:lnTo>
                <a:lnTo>
                  <a:pt x="239688" y="468615"/>
                </a:lnTo>
                <a:lnTo>
                  <a:pt x="235474" y="476453"/>
                </a:lnTo>
                <a:lnTo>
                  <a:pt x="209260" y="492642"/>
                </a:lnTo>
                <a:lnTo>
                  <a:pt x="208645" y="493734"/>
                </a:lnTo>
                <a:lnTo>
                  <a:pt x="209226" y="495607"/>
                </a:lnTo>
                <a:lnTo>
                  <a:pt x="211001" y="498261"/>
                </a:lnTo>
                <a:lnTo>
                  <a:pt x="214930" y="503443"/>
                </a:lnTo>
                <a:lnTo>
                  <a:pt x="219016" y="507981"/>
                </a:lnTo>
                <a:lnTo>
                  <a:pt x="223261" y="511876"/>
                </a:lnTo>
                <a:lnTo>
                  <a:pt x="224662" y="514650"/>
                </a:lnTo>
                <a:lnTo>
                  <a:pt x="204524" y="541635"/>
                </a:lnTo>
                <a:lnTo>
                  <a:pt x="200153" y="571218"/>
                </a:lnTo>
                <a:lnTo>
                  <a:pt x="174386" y="599396"/>
                </a:lnTo>
                <a:lnTo>
                  <a:pt x="171263" y="604817"/>
                </a:lnTo>
                <a:lnTo>
                  <a:pt x="176100" y="625708"/>
                </a:lnTo>
                <a:lnTo>
                  <a:pt x="173973" y="628261"/>
                </a:lnTo>
                <a:lnTo>
                  <a:pt x="169024" y="632842"/>
                </a:lnTo>
                <a:lnTo>
                  <a:pt x="161251" y="639449"/>
                </a:lnTo>
                <a:lnTo>
                  <a:pt x="150657" y="648082"/>
                </a:lnTo>
                <a:lnTo>
                  <a:pt x="164639" y="698856"/>
                </a:lnTo>
                <a:lnTo>
                  <a:pt x="164764" y="700248"/>
                </a:lnTo>
                <a:lnTo>
                  <a:pt x="164596" y="701209"/>
                </a:lnTo>
                <a:lnTo>
                  <a:pt x="164134" y="701739"/>
                </a:lnTo>
                <a:lnTo>
                  <a:pt x="157595" y="710284"/>
                </a:lnTo>
                <a:lnTo>
                  <a:pt x="156453" y="711230"/>
                </a:lnTo>
                <a:lnTo>
                  <a:pt x="43433" y="657599"/>
                </a:lnTo>
                <a:lnTo>
                  <a:pt x="29085" y="651306"/>
                </a:lnTo>
                <a:lnTo>
                  <a:pt x="15810" y="646724"/>
                </a:lnTo>
                <a:lnTo>
                  <a:pt x="3607" y="643855"/>
                </a:lnTo>
                <a:close/>
              </a:path>
              <a:path w="541655" h="718819">
                <a:moveTo>
                  <a:pt x="250449" y="349947"/>
                </a:moveTo>
                <a:lnTo>
                  <a:pt x="245400" y="339655"/>
                </a:lnTo>
                <a:lnTo>
                  <a:pt x="241487" y="335404"/>
                </a:lnTo>
                <a:lnTo>
                  <a:pt x="264443" y="346297"/>
                </a:lnTo>
                <a:lnTo>
                  <a:pt x="250449" y="349947"/>
                </a:lnTo>
                <a:close/>
              </a:path>
              <a:path w="541655" h="718819">
                <a:moveTo>
                  <a:pt x="137364" y="717650"/>
                </a:moveTo>
                <a:lnTo>
                  <a:pt x="122343" y="710461"/>
                </a:lnTo>
                <a:lnTo>
                  <a:pt x="101897" y="694523"/>
                </a:lnTo>
                <a:lnTo>
                  <a:pt x="84500" y="681734"/>
                </a:lnTo>
                <a:lnTo>
                  <a:pt x="70152" y="672095"/>
                </a:lnTo>
                <a:lnTo>
                  <a:pt x="58853" y="665605"/>
                </a:lnTo>
                <a:lnTo>
                  <a:pt x="43433" y="657599"/>
                </a:lnTo>
                <a:lnTo>
                  <a:pt x="156453" y="711230"/>
                </a:lnTo>
                <a:lnTo>
                  <a:pt x="150954" y="715784"/>
                </a:lnTo>
                <a:lnTo>
                  <a:pt x="144210" y="718240"/>
                </a:lnTo>
                <a:lnTo>
                  <a:pt x="137364" y="717650"/>
                </a:lnTo>
                <a:close/>
              </a:path>
            </a:pathLst>
          </a:custGeom>
          <a:solidFill>
            <a:srgbClr val="FFF9E7"/>
          </a:solidFill>
        </p:spPr>
        <p:txBody>
          <a:bodyPr wrap="square" lIns="0" tIns="0" rIns="0" bIns="0" rtlCol="0"/>
          <a:lstStyle/>
          <a:p>
            <a:endParaRPr/>
          </a:p>
        </p:txBody>
      </p:sp>
      <p:sp>
        <p:nvSpPr>
          <p:cNvPr id="199" name="object 199">
            <a:extLst>
              <a:ext uri="{C183D7F6-B498-43B3-948B-1728B52AA6E4}">
                <adec:decorative xmlns:adec="http://schemas.microsoft.com/office/drawing/2017/decorative" val="1"/>
              </a:ext>
            </a:extLst>
          </p:cNvPr>
          <p:cNvSpPr/>
          <p:nvPr/>
        </p:nvSpPr>
        <p:spPr>
          <a:xfrm>
            <a:off x="14876194" y="709104"/>
            <a:ext cx="414020" cy="680720"/>
          </a:xfrm>
          <a:custGeom>
            <a:avLst/>
            <a:gdLst/>
            <a:ahLst/>
            <a:cxnLst/>
            <a:rect l="l" t="t" r="r" b="b"/>
            <a:pathLst>
              <a:path w="414019" h="680719">
                <a:moveTo>
                  <a:pt x="399619" y="37017"/>
                </a:moveTo>
                <a:lnTo>
                  <a:pt x="330748" y="4336"/>
                </a:lnTo>
                <a:lnTo>
                  <a:pt x="399939" y="35612"/>
                </a:lnTo>
                <a:lnTo>
                  <a:pt x="399619" y="37017"/>
                </a:lnTo>
                <a:close/>
              </a:path>
              <a:path w="414019" h="680719">
                <a:moveTo>
                  <a:pt x="37185" y="668931"/>
                </a:moveTo>
                <a:lnTo>
                  <a:pt x="3763" y="647187"/>
                </a:lnTo>
                <a:lnTo>
                  <a:pt x="0" y="641659"/>
                </a:lnTo>
                <a:lnTo>
                  <a:pt x="9984" y="632478"/>
                </a:lnTo>
                <a:lnTo>
                  <a:pt x="18324" y="624323"/>
                </a:lnTo>
                <a:lnTo>
                  <a:pt x="25295" y="616925"/>
                </a:lnTo>
                <a:lnTo>
                  <a:pt x="30805" y="610375"/>
                </a:lnTo>
                <a:lnTo>
                  <a:pt x="36828" y="606647"/>
                </a:lnTo>
                <a:lnTo>
                  <a:pt x="45203" y="600634"/>
                </a:lnTo>
                <a:lnTo>
                  <a:pt x="55931" y="592336"/>
                </a:lnTo>
                <a:lnTo>
                  <a:pt x="69013" y="581754"/>
                </a:lnTo>
                <a:lnTo>
                  <a:pt x="63531" y="564959"/>
                </a:lnTo>
                <a:lnTo>
                  <a:pt x="85009" y="542680"/>
                </a:lnTo>
                <a:lnTo>
                  <a:pt x="86285" y="541481"/>
                </a:lnTo>
                <a:lnTo>
                  <a:pt x="87227" y="539591"/>
                </a:lnTo>
                <a:lnTo>
                  <a:pt x="87834" y="537010"/>
                </a:lnTo>
                <a:lnTo>
                  <a:pt x="82527" y="520740"/>
                </a:lnTo>
                <a:lnTo>
                  <a:pt x="76492" y="507193"/>
                </a:lnTo>
                <a:lnTo>
                  <a:pt x="69729" y="496369"/>
                </a:lnTo>
                <a:lnTo>
                  <a:pt x="62237" y="488268"/>
                </a:lnTo>
                <a:lnTo>
                  <a:pt x="60832" y="485967"/>
                </a:lnTo>
                <a:lnTo>
                  <a:pt x="60678" y="483269"/>
                </a:lnTo>
                <a:lnTo>
                  <a:pt x="61776" y="480173"/>
                </a:lnTo>
                <a:lnTo>
                  <a:pt x="99128" y="433131"/>
                </a:lnTo>
                <a:lnTo>
                  <a:pt x="116127" y="426148"/>
                </a:lnTo>
                <a:lnTo>
                  <a:pt x="129546" y="419898"/>
                </a:lnTo>
                <a:lnTo>
                  <a:pt x="139386" y="414379"/>
                </a:lnTo>
                <a:lnTo>
                  <a:pt x="145646" y="409593"/>
                </a:lnTo>
                <a:lnTo>
                  <a:pt x="147741" y="404271"/>
                </a:lnTo>
                <a:lnTo>
                  <a:pt x="147333" y="396355"/>
                </a:lnTo>
                <a:lnTo>
                  <a:pt x="144422" y="385843"/>
                </a:lnTo>
                <a:lnTo>
                  <a:pt x="146517" y="383664"/>
                </a:lnTo>
                <a:lnTo>
                  <a:pt x="152463" y="380969"/>
                </a:lnTo>
                <a:lnTo>
                  <a:pt x="162260" y="377758"/>
                </a:lnTo>
                <a:lnTo>
                  <a:pt x="164346" y="376455"/>
                </a:lnTo>
                <a:lnTo>
                  <a:pt x="165483" y="374792"/>
                </a:lnTo>
                <a:lnTo>
                  <a:pt x="165669" y="372769"/>
                </a:lnTo>
                <a:lnTo>
                  <a:pt x="165745" y="363327"/>
                </a:lnTo>
                <a:lnTo>
                  <a:pt x="165362" y="356956"/>
                </a:lnTo>
                <a:lnTo>
                  <a:pt x="164521" y="353658"/>
                </a:lnTo>
                <a:lnTo>
                  <a:pt x="152894" y="320755"/>
                </a:lnTo>
                <a:lnTo>
                  <a:pt x="169890" y="301755"/>
                </a:lnTo>
                <a:lnTo>
                  <a:pt x="171194" y="299648"/>
                </a:lnTo>
                <a:lnTo>
                  <a:pt x="171561" y="294046"/>
                </a:lnTo>
                <a:lnTo>
                  <a:pt x="170993" y="284949"/>
                </a:lnTo>
                <a:lnTo>
                  <a:pt x="180565" y="278714"/>
                </a:lnTo>
                <a:lnTo>
                  <a:pt x="190869" y="272334"/>
                </a:lnTo>
                <a:lnTo>
                  <a:pt x="201906" y="265810"/>
                </a:lnTo>
                <a:lnTo>
                  <a:pt x="213676" y="259142"/>
                </a:lnTo>
                <a:lnTo>
                  <a:pt x="220843" y="251375"/>
                </a:lnTo>
                <a:lnTo>
                  <a:pt x="233294" y="228250"/>
                </a:lnTo>
                <a:lnTo>
                  <a:pt x="232257" y="225231"/>
                </a:lnTo>
                <a:lnTo>
                  <a:pt x="223769" y="213237"/>
                </a:lnTo>
                <a:lnTo>
                  <a:pt x="219745" y="206008"/>
                </a:lnTo>
                <a:lnTo>
                  <a:pt x="220184" y="203547"/>
                </a:lnTo>
                <a:lnTo>
                  <a:pt x="239901" y="180469"/>
                </a:lnTo>
                <a:lnTo>
                  <a:pt x="241755" y="177862"/>
                </a:lnTo>
                <a:lnTo>
                  <a:pt x="242415" y="175931"/>
                </a:lnTo>
                <a:lnTo>
                  <a:pt x="241882" y="174674"/>
                </a:lnTo>
                <a:lnTo>
                  <a:pt x="234088" y="159724"/>
                </a:lnTo>
                <a:lnTo>
                  <a:pt x="227116" y="148759"/>
                </a:lnTo>
                <a:lnTo>
                  <a:pt x="220967" y="141779"/>
                </a:lnTo>
                <a:lnTo>
                  <a:pt x="215639" y="138783"/>
                </a:lnTo>
                <a:lnTo>
                  <a:pt x="214328" y="136110"/>
                </a:lnTo>
                <a:lnTo>
                  <a:pt x="241696" y="107596"/>
                </a:lnTo>
                <a:lnTo>
                  <a:pt x="257412" y="98220"/>
                </a:lnTo>
                <a:lnTo>
                  <a:pt x="257847" y="94330"/>
                </a:lnTo>
                <a:lnTo>
                  <a:pt x="284232" y="59916"/>
                </a:lnTo>
                <a:lnTo>
                  <a:pt x="314558" y="51678"/>
                </a:lnTo>
                <a:lnTo>
                  <a:pt x="314308" y="43841"/>
                </a:lnTo>
                <a:lnTo>
                  <a:pt x="314611" y="33310"/>
                </a:lnTo>
                <a:lnTo>
                  <a:pt x="315466" y="20086"/>
                </a:lnTo>
                <a:lnTo>
                  <a:pt x="316874" y="4169"/>
                </a:lnTo>
                <a:lnTo>
                  <a:pt x="317538" y="0"/>
                </a:lnTo>
                <a:lnTo>
                  <a:pt x="322163" y="55"/>
                </a:lnTo>
                <a:lnTo>
                  <a:pt x="330748" y="4336"/>
                </a:lnTo>
                <a:lnTo>
                  <a:pt x="399619" y="37017"/>
                </a:lnTo>
                <a:lnTo>
                  <a:pt x="385211" y="100192"/>
                </a:lnTo>
                <a:lnTo>
                  <a:pt x="392580" y="122788"/>
                </a:lnTo>
                <a:lnTo>
                  <a:pt x="398837" y="146448"/>
                </a:lnTo>
                <a:lnTo>
                  <a:pt x="409527" y="206628"/>
                </a:lnTo>
                <a:lnTo>
                  <a:pt x="412240" y="248499"/>
                </a:lnTo>
                <a:lnTo>
                  <a:pt x="413441" y="280700"/>
                </a:lnTo>
                <a:lnTo>
                  <a:pt x="413372" y="295588"/>
                </a:lnTo>
                <a:lnTo>
                  <a:pt x="411482" y="341969"/>
                </a:lnTo>
                <a:lnTo>
                  <a:pt x="402639" y="400223"/>
                </a:lnTo>
                <a:lnTo>
                  <a:pt x="389408" y="452532"/>
                </a:lnTo>
                <a:lnTo>
                  <a:pt x="373630" y="494609"/>
                </a:lnTo>
                <a:lnTo>
                  <a:pt x="361329" y="519698"/>
                </a:lnTo>
                <a:lnTo>
                  <a:pt x="358048" y="526279"/>
                </a:lnTo>
                <a:lnTo>
                  <a:pt x="318741" y="582312"/>
                </a:lnTo>
                <a:lnTo>
                  <a:pt x="293236" y="614897"/>
                </a:lnTo>
                <a:lnTo>
                  <a:pt x="256599" y="653889"/>
                </a:lnTo>
                <a:lnTo>
                  <a:pt x="211823" y="675794"/>
                </a:lnTo>
                <a:lnTo>
                  <a:pt x="150792" y="680236"/>
                </a:lnTo>
                <a:lnTo>
                  <a:pt x="110512" y="680182"/>
                </a:lnTo>
                <a:lnTo>
                  <a:pt x="78899" y="677012"/>
                </a:lnTo>
                <a:lnTo>
                  <a:pt x="54457" y="673261"/>
                </a:lnTo>
                <a:lnTo>
                  <a:pt x="37185" y="668931"/>
                </a:lnTo>
                <a:close/>
              </a:path>
            </a:pathLst>
          </a:custGeom>
          <a:solidFill>
            <a:srgbClr val="FFF9E7"/>
          </a:solidFill>
        </p:spPr>
        <p:txBody>
          <a:bodyPr wrap="square" lIns="0" tIns="0" rIns="0" bIns="0" rtlCol="0"/>
          <a:lstStyle/>
          <a:p>
            <a:endParaRPr/>
          </a:p>
        </p:txBody>
      </p:sp>
      <p:sp>
        <p:nvSpPr>
          <p:cNvPr id="200" name="object 200">
            <a:extLst>
              <a:ext uri="{C183D7F6-B498-43B3-948B-1728B52AA6E4}">
                <adec:decorative xmlns:adec="http://schemas.microsoft.com/office/drawing/2017/decorative" val="1"/>
              </a:ext>
            </a:extLst>
          </p:cNvPr>
          <p:cNvSpPr/>
          <p:nvPr/>
        </p:nvSpPr>
        <p:spPr>
          <a:xfrm>
            <a:off x="14898527" y="715447"/>
            <a:ext cx="3018155" cy="1910714"/>
          </a:xfrm>
          <a:custGeom>
            <a:avLst/>
            <a:gdLst/>
            <a:ahLst/>
            <a:cxnLst/>
            <a:rect l="l" t="t" r="r" b="b"/>
            <a:pathLst>
              <a:path w="3018155" h="1910714">
                <a:moveTo>
                  <a:pt x="2919541" y="1279574"/>
                </a:moveTo>
                <a:lnTo>
                  <a:pt x="1311895" y="516700"/>
                </a:lnTo>
                <a:lnTo>
                  <a:pt x="1351901" y="535578"/>
                </a:lnTo>
                <a:lnTo>
                  <a:pt x="1388355" y="552314"/>
                </a:lnTo>
                <a:lnTo>
                  <a:pt x="1978576" y="808849"/>
                </a:lnTo>
                <a:lnTo>
                  <a:pt x="2403405" y="1003006"/>
                </a:lnTo>
                <a:lnTo>
                  <a:pt x="2507331" y="1040884"/>
                </a:lnTo>
                <a:lnTo>
                  <a:pt x="2608181" y="1075809"/>
                </a:lnTo>
                <a:lnTo>
                  <a:pt x="2705953" y="1107783"/>
                </a:lnTo>
                <a:lnTo>
                  <a:pt x="2800648" y="1136806"/>
                </a:lnTo>
                <a:lnTo>
                  <a:pt x="2846842" y="1150210"/>
                </a:lnTo>
                <a:lnTo>
                  <a:pt x="3017629" y="1196725"/>
                </a:lnTo>
                <a:lnTo>
                  <a:pt x="3011849" y="1204744"/>
                </a:lnTo>
                <a:lnTo>
                  <a:pt x="2927702" y="1222006"/>
                </a:lnTo>
                <a:lnTo>
                  <a:pt x="2919541" y="1279574"/>
                </a:lnTo>
                <a:close/>
              </a:path>
              <a:path w="3018155" h="1910714">
                <a:moveTo>
                  <a:pt x="2669025" y="1729815"/>
                </a:moveTo>
                <a:lnTo>
                  <a:pt x="129276" y="524632"/>
                </a:lnTo>
                <a:lnTo>
                  <a:pt x="129070" y="524231"/>
                </a:lnTo>
                <a:lnTo>
                  <a:pt x="115148" y="494740"/>
                </a:lnTo>
                <a:lnTo>
                  <a:pt x="106093" y="472631"/>
                </a:lnTo>
                <a:lnTo>
                  <a:pt x="101903" y="457904"/>
                </a:lnTo>
                <a:lnTo>
                  <a:pt x="102580" y="450560"/>
                </a:lnTo>
                <a:lnTo>
                  <a:pt x="117894" y="448102"/>
                </a:lnTo>
                <a:lnTo>
                  <a:pt x="130529" y="444338"/>
                </a:lnTo>
                <a:lnTo>
                  <a:pt x="156729" y="406660"/>
                </a:lnTo>
                <a:lnTo>
                  <a:pt x="169137" y="349278"/>
                </a:lnTo>
                <a:lnTo>
                  <a:pt x="172572" y="318127"/>
                </a:lnTo>
                <a:lnTo>
                  <a:pt x="192289" y="314291"/>
                </a:lnTo>
                <a:lnTo>
                  <a:pt x="206137" y="310737"/>
                </a:lnTo>
                <a:lnTo>
                  <a:pt x="214115" y="307466"/>
                </a:lnTo>
                <a:lnTo>
                  <a:pt x="216223" y="304477"/>
                </a:lnTo>
                <a:lnTo>
                  <a:pt x="231027" y="202353"/>
                </a:lnTo>
                <a:lnTo>
                  <a:pt x="257678" y="198400"/>
                </a:lnTo>
                <a:lnTo>
                  <a:pt x="274930" y="194860"/>
                </a:lnTo>
                <a:lnTo>
                  <a:pt x="282783" y="191733"/>
                </a:lnTo>
                <a:lnTo>
                  <a:pt x="281237" y="189018"/>
                </a:lnTo>
                <a:lnTo>
                  <a:pt x="282716" y="182598"/>
                </a:lnTo>
                <a:lnTo>
                  <a:pt x="278745" y="163837"/>
                </a:lnTo>
                <a:lnTo>
                  <a:pt x="269321" y="132736"/>
                </a:lnTo>
                <a:lnTo>
                  <a:pt x="254447" y="89294"/>
                </a:lnTo>
                <a:lnTo>
                  <a:pt x="258743" y="85164"/>
                </a:lnTo>
                <a:lnTo>
                  <a:pt x="275306" y="80689"/>
                </a:lnTo>
                <a:lnTo>
                  <a:pt x="304135" y="75871"/>
                </a:lnTo>
                <a:lnTo>
                  <a:pt x="345232" y="70709"/>
                </a:lnTo>
                <a:lnTo>
                  <a:pt x="338026" y="0"/>
                </a:lnTo>
                <a:lnTo>
                  <a:pt x="562645" y="118746"/>
                </a:lnTo>
                <a:lnTo>
                  <a:pt x="1033270" y="376654"/>
                </a:lnTo>
                <a:lnTo>
                  <a:pt x="1058597" y="390183"/>
                </a:lnTo>
                <a:lnTo>
                  <a:pt x="1221230" y="472519"/>
                </a:lnTo>
                <a:lnTo>
                  <a:pt x="1311895" y="516700"/>
                </a:lnTo>
                <a:lnTo>
                  <a:pt x="2919541" y="1279574"/>
                </a:lnTo>
                <a:lnTo>
                  <a:pt x="2918422" y="1287467"/>
                </a:lnTo>
                <a:lnTo>
                  <a:pt x="2894712" y="1285713"/>
                </a:lnTo>
                <a:lnTo>
                  <a:pt x="2875134" y="1286159"/>
                </a:lnTo>
                <a:lnTo>
                  <a:pt x="2859690" y="1288804"/>
                </a:lnTo>
                <a:lnTo>
                  <a:pt x="2848378" y="1293650"/>
                </a:lnTo>
                <a:lnTo>
                  <a:pt x="2869519" y="1395439"/>
                </a:lnTo>
                <a:lnTo>
                  <a:pt x="2815355" y="1382764"/>
                </a:lnTo>
                <a:lnTo>
                  <a:pt x="2806709" y="1397335"/>
                </a:lnTo>
                <a:lnTo>
                  <a:pt x="2800273" y="1417100"/>
                </a:lnTo>
                <a:lnTo>
                  <a:pt x="2796045" y="1442057"/>
                </a:lnTo>
                <a:lnTo>
                  <a:pt x="2794027" y="1472207"/>
                </a:lnTo>
                <a:lnTo>
                  <a:pt x="2774390" y="1472527"/>
                </a:lnTo>
                <a:lnTo>
                  <a:pt x="2758310" y="1473496"/>
                </a:lnTo>
                <a:lnTo>
                  <a:pt x="2745787" y="1475114"/>
                </a:lnTo>
                <a:lnTo>
                  <a:pt x="2736822" y="1477380"/>
                </a:lnTo>
                <a:lnTo>
                  <a:pt x="2747252" y="1558234"/>
                </a:lnTo>
                <a:lnTo>
                  <a:pt x="2734129" y="1561109"/>
                </a:lnTo>
                <a:lnTo>
                  <a:pt x="2723635" y="1564418"/>
                </a:lnTo>
                <a:lnTo>
                  <a:pt x="2715768" y="1568161"/>
                </a:lnTo>
                <a:lnTo>
                  <a:pt x="2710530" y="1572339"/>
                </a:lnTo>
                <a:lnTo>
                  <a:pt x="2732915" y="1633559"/>
                </a:lnTo>
                <a:lnTo>
                  <a:pt x="2719411" y="1650649"/>
                </a:lnTo>
                <a:lnTo>
                  <a:pt x="2693409" y="1686852"/>
                </a:lnTo>
                <a:lnTo>
                  <a:pt x="2671439" y="1726251"/>
                </a:lnTo>
                <a:lnTo>
                  <a:pt x="2674530" y="1728538"/>
                </a:lnTo>
                <a:lnTo>
                  <a:pt x="2669025" y="1729815"/>
                </a:lnTo>
                <a:close/>
              </a:path>
              <a:path w="3018155" h="1910714">
                <a:moveTo>
                  <a:pt x="0" y="650987"/>
                </a:moveTo>
                <a:lnTo>
                  <a:pt x="45502" y="614477"/>
                </a:lnTo>
                <a:lnTo>
                  <a:pt x="66330" y="562619"/>
                </a:lnTo>
                <a:lnTo>
                  <a:pt x="129067" y="524233"/>
                </a:lnTo>
                <a:lnTo>
                  <a:pt x="129276" y="524632"/>
                </a:lnTo>
                <a:lnTo>
                  <a:pt x="2669025" y="1729815"/>
                </a:lnTo>
                <a:lnTo>
                  <a:pt x="2624454" y="1740159"/>
                </a:lnTo>
                <a:lnTo>
                  <a:pt x="2665382" y="1813199"/>
                </a:lnTo>
                <a:lnTo>
                  <a:pt x="2665889" y="1816830"/>
                </a:lnTo>
                <a:lnTo>
                  <a:pt x="2664181" y="1819843"/>
                </a:lnTo>
                <a:lnTo>
                  <a:pt x="2660258" y="1822240"/>
                </a:lnTo>
                <a:lnTo>
                  <a:pt x="2609611" y="1836125"/>
                </a:lnTo>
                <a:lnTo>
                  <a:pt x="2616844" y="1858597"/>
                </a:lnTo>
                <a:lnTo>
                  <a:pt x="665322" y="932545"/>
                </a:lnTo>
                <a:lnTo>
                  <a:pt x="597025" y="901446"/>
                </a:lnTo>
                <a:lnTo>
                  <a:pt x="351750" y="796001"/>
                </a:lnTo>
                <a:lnTo>
                  <a:pt x="0" y="650987"/>
                </a:lnTo>
                <a:close/>
              </a:path>
              <a:path w="3018155" h="1910714">
                <a:moveTo>
                  <a:pt x="1682151" y="1551696"/>
                </a:moveTo>
                <a:lnTo>
                  <a:pt x="1641039" y="1531487"/>
                </a:lnTo>
                <a:lnTo>
                  <a:pt x="1599387" y="1510091"/>
                </a:lnTo>
                <a:lnTo>
                  <a:pt x="1557197" y="1487508"/>
                </a:lnTo>
                <a:lnTo>
                  <a:pt x="1514468" y="1463739"/>
                </a:lnTo>
                <a:lnTo>
                  <a:pt x="1471200" y="1438783"/>
                </a:lnTo>
                <a:lnTo>
                  <a:pt x="1427393" y="1412640"/>
                </a:lnTo>
                <a:lnTo>
                  <a:pt x="1365399" y="1374374"/>
                </a:lnTo>
                <a:lnTo>
                  <a:pt x="1287173" y="1323954"/>
                </a:lnTo>
                <a:lnTo>
                  <a:pt x="893165" y="1060343"/>
                </a:lnTo>
                <a:lnTo>
                  <a:pt x="802834" y="1005361"/>
                </a:lnTo>
                <a:lnTo>
                  <a:pt x="772033" y="987384"/>
                </a:lnTo>
                <a:lnTo>
                  <a:pt x="750809" y="975750"/>
                </a:lnTo>
                <a:lnTo>
                  <a:pt x="735826" y="967323"/>
                </a:lnTo>
                <a:lnTo>
                  <a:pt x="716584" y="957313"/>
                </a:lnTo>
                <a:lnTo>
                  <a:pt x="693083" y="945720"/>
                </a:lnTo>
                <a:lnTo>
                  <a:pt x="665322" y="932545"/>
                </a:lnTo>
                <a:lnTo>
                  <a:pt x="2616845" y="1858600"/>
                </a:lnTo>
                <a:lnTo>
                  <a:pt x="2618319" y="1863177"/>
                </a:lnTo>
                <a:lnTo>
                  <a:pt x="2623925" y="1884622"/>
                </a:lnTo>
                <a:lnTo>
                  <a:pt x="2626431" y="1900458"/>
                </a:lnTo>
                <a:lnTo>
                  <a:pt x="2625835" y="1910687"/>
                </a:lnTo>
                <a:lnTo>
                  <a:pt x="2377039" y="1824900"/>
                </a:lnTo>
                <a:lnTo>
                  <a:pt x="2024400" y="1696393"/>
                </a:lnTo>
                <a:lnTo>
                  <a:pt x="1908752" y="1651241"/>
                </a:lnTo>
                <a:lnTo>
                  <a:pt x="1856586" y="1629888"/>
                </a:lnTo>
                <a:lnTo>
                  <a:pt x="1808193" y="1609350"/>
                </a:lnTo>
                <a:lnTo>
                  <a:pt x="1763573" y="1589627"/>
                </a:lnTo>
                <a:lnTo>
                  <a:pt x="1682151" y="1551696"/>
                </a:lnTo>
                <a:close/>
              </a:path>
            </a:pathLst>
          </a:custGeom>
          <a:solidFill>
            <a:srgbClr val="FF9AD6"/>
          </a:solidFill>
        </p:spPr>
        <p:txBody>
          <a:bodyPr wrap="square" lIns="0" tIns="0" rIns="0" bIns="0" rtlCol="0"/>
          <a:lstStyle/>
          <a:p>
            <a:endParaRPr/>
          </a:p>
        </p:txBody>
      </p:sp>
      <p:sp>
        <p:nvSpPr>
          <p:cNvPr id="202" name="object 202">
            <a:extLst>
              <a:ext uri="{C183D7F6-B498-43B3-948B-1728B52AA6E4}">
                <adec:decorative xmlns:adec="http://schemas.microsoft.com/office/drawing/2017/decorative" val="1"/>
              </a:ext>
            </a:extLst>
          </p:cNvPr>
          <p:cNvSpPr/>
          <p:nvPr/>
        </p:nvSpPr>
        <p:spPr>
          <a:xfrm>
            <a:off x="4807082" y="0"/>
            <a:ext cx="582930" cy="713105"/>
          </a:xfrm>
          <a:custGeom>
            <a:avLst/>
            <a:gdLst/>
            <a:ahLst/>
            <a:cxnLst/>
            <a:rect l="l" t="t" r="r" b="b"/>
            <a:pathLst>
              <a:path w="582929" h="713105">
                <a:moveTo>
                  <a:pt x="23614" y="565165"/>
                </a:moveTo>
                <a:lnTo>
                  <a:pt x="4024" y="545121"/>
                </a:lnTo>
                <a:lnTo>
                  <a:pt x="6522" y="537688"/>
                </a:lnTo>
                <a:lnTo>
                  <a:pt x="67155" y="454982"/>
                </a:lnTo>
                <a:lnTo>
                  <a:pt x="112494" y="399288"/>
                </a:lnTo>
                <a:lnTo>
                  <a:pt x="213616" y="279800"/>
                </a:lnTo>
                <a:lnTo>
                  <a:pt x="260308" y="225131"/>
                </a:lnTo>
                <a:lnTo>
                  <a:pt x="262964" y="222837"/>
                </a:lnTo>
                <a:lnTo>
                  <a:pt x="265138" y="219578"/>
                </a:lnTo>
                <a:lnTo>
                  <a:pt x="268062" y="215719"/>
                </a:lnTo>
                <a:lnTo>
                  <a:pt x="221930" y="198808"/>
                </a:lnTo>
                <a:lnTo>
                  <a:pt x="178749" y="176789"/>
                </a:lnTo>
                <a:lnTo>
                  <a:pt x="136962" y="152468"/>
                </a:lnTo>
                <a:lnTo>
                  <a:pt x="95014" y="128648"/>
                </a:lnTo>
                <a:lnTo>
                  <a:pt x="31280" y="96894"/>
                </a:lnTo>
                <a:lnTo>
                  <a:pt x="15246" y="89543"/>
                </a:lnTo>
                <a:lnTo>
                  <a:pt x="6991" y="84888"/>
                </a:lnTo>
                <a:lnTo>
                  <a:pt x="1887" y="80193"/>
                </a:lnTo>
                <a:lnTo>
                  <a:pt x="0" y="75388"/>
                </a:lnTo>
                <a:lnTo>
                  <a:pt x="1393" y="70398"/>
                </a:lnTo>
                <a:lnTo>
                  <a:pt x="6354" y="65237"/>
                </a:lnTo>
                <a:lnTo>
                  <a:pt x="12068" y="63689"/>
                </a:lnTo>
                <a:lnTo>
                  <a:pt x="18189" y="64625"/>
                </a:lnTo>
                <a:lnTo>
                  <a:pt x="73356" y="87727"/>
                </a:lnTo>
                <a:lnTo>
                  <a:pt x="121803" y="109536"/>
                </a:lnTo>
                <a:lnTo>
                  <a:pt x="194639" y="147521"/>
                </a:lnTo>
                <a:lnTo>
                  <a:pt x="219017" y="160013"/>
                </a:lnTo>
                <a:lnTo>
                  <a:pt x="231899" y="165821"/>
                </a:lnTo>
                <a:lnTo>
                  <a:pt x="245326" y="171186"/>
                </a:lnTo>
                <a:lnTo>
                  <a:pt x="274220" y="182127"/>
                </a:lnTo>
                <a:lnTo>
                  <a:pt x="367870" y="153570"/>
                </a:lnTo>
                <a:lnTo>
                  <a:pt x="337543" y="191750"/>
                </a:lnTo>
                <a:lnTo>
                  <a:pt x="335673" y="194175"/>
                </a:lnTo>
                <a:lnTo>
                  <a:pt x="334025" y="196717"/>
                </a:lnTo>
                <a:lnTo>
                  <a:pt x="331391" y="200302"/>
                </a:lnTo>
                <a:lnTo>
                  <a:pt x="374613" y="221480"/>
                </a:lnTo>
                <a:lnTo>
                  <a:pt x="377639" y="222922"/>
                </a:lnTo>
                <a:lnTo>
                  <a:pt x="326459" y="238528"/>
                </a:lnTo>
                <a:lnTo>
                  <a:pt x="326794" y="240466"/>
                </a:lnTo>
                <a:lnTo>
                  <a:pt x="291559" y="251211"/>
                </a:lnTo>
                <a:lnTo>
                  <a:pt x="289601" y="252735"/>
                </a:lnTo>
                <a:lnTo>
                  <a:pt x="287746" y="254599"/>
                </a:lnTo>
                <a:lnTo>
                  <a:pt x="286010" y="256241"/>
                </a:lnTo>
                <a:lnTo>
                  <a:pt x="157664" y="405298"/>
                </a:lnTo>
                <a:lnTo>
                  <a:pt x="125792" y="442898"/>
                </a:lnTo>
                <a:lnTo>
                  <a:pt x="89928" y="487565"/>
                </a:lnTo>
                <a:lnTo>
                  <a:pt x="54847" y="532967"/>
                </a:lnTo>
                <a:lnTo>
                  <a:pt x="45604" y="545291"/>
                </a:lnTo>
                <a:lnTo>
                  <a:pt x="40930" y="551451"/>
                </a:lnTo>
                <a:lnTo>
                  <a:pt x="36029" y="557438"/>
                </a:lnTo>
                <a:lnTo>
                  <a:pt x="30056" y="562586"/>
                </a:lnTo>
                <a:lnTo>
                  <a:pt x="23614" y="565165"/>
                </a:lnTo>
                <a:close/>
              </a:path>
              <a:path w="582929" h="713105">
                <a:moveTo>
                  <a:pt x="367870" y="153570"/>
                </a:moveTo>
                <a:lnTo>
                  <a:pt x="274220" y="182127"/>
                </a:lnTo>
                <a:lnTo>
                  <a:pt x="272790" y="175631"/>
                </a:lnTo>
                <a:lnTo>
                  <a:pt x="272072" y="172025"/>
                </a:lnTo>
                <a:lnTo>
                  <a:pt x="257223" y="113686"/>
                </a:lnTo>
                <a:lnTo>
                  <a:pt x="228192" y="0"/>
                </a:lnTo>
                <a:lnTo>
                  <a:pt x="264476" y="0"/>
                </a:lnTo>
                <a:lnTo>
                  <a:pt x="279854" y="61341"/>
                </a:lnTo>
                <a:lnTo>
                  <a:pt x="284806" y="80788"/>
                </a:lnTo>
                <a:lnTo>
                  <a:pt x="291194" y="105437"/>
                </a:lnTo>
                <a:lnTo>
                  <a:pt x="304418" y="155856"/>
                </a:lnTo>
                <a:lnTo>
                  <a:pt x="305779" y="159706"/>
                </a:lnTo>
                <a:lnTo>
                  <a:pt x="307279" y="164627"/>
                </a:lnTo>
                <a:lnTo>
                  <a:pt x="375648" y="143779"/>
                </a:lnTo>
                <a:lnTo>
                  <a:pt x="367870" y="153570"/>
                </a:lnTo>
                <a:close/>
              </a:path>
              <a:path w="582929" h="713105">
                <a:moveTo>
                  <a:pt x="375648" y="143779"/>
                </a:moveTo>
                <a:lnTo>
                  <a:pt x="307279" y="164627"/>
                </a:lnTo>
                <a:lnTo>
                  <a:pt x="308948" y="163377"/>
                </a:lnTo>
                <a:lnTo>
                  <a:pt x="310736" y="161904"/>
                </a:lnTo>
                <a:lnTo>
                  <a:pt x="312182" y="160536"/>
                </a:lnTo>
                <a:lnTo>
                  <a:pt x="441506" y="0"/>
                </a:lnTo>
                <a:lnTo>
                  <a:pt x="491816" y="0"/>
                </a:lnTo>
                <a:lnTo>
                  <a:pt x="393984" y="120786"/>
                </a:lnTo>
                <a:lnTo>
                  <a:pt x="375648" y="143779"/>
                </a:lnTo>
                <a:close/>
              </a:path>
              <a:path w="582929" h="713105">
                <a:moveTo>
                  <a:pt x="572010" y="339656"/>
                </a:moveTo>
                <a:lnTo>
                  <a:pt x="555659" y="339820"/>
                </a:lnTo>
                <a:lnTo>
                  <a:pt x="548144" y="338403"/>
                </a:lnTo>
                <a:lnTo>
                  <a:pt x="541119" y="335537"/>
                </a:lnTo>
                <a:lnTo>
                  <a:pt x="489527" y="314979"/>
                </a:lnTo>
                <a:lnTo>
                  <a:pt x="438318" y="293557"/>
                </a:lnTo>
                <a:lnTo>
                  <a:pt x="387875" y="270406"/>
                </a:lnTo>
                <a:lnTo>
                  <a:pt x="338581" y="244662"/>
                </a:lnTo>
                <a:lnTo>
                  <a:pt x="335195" y="242727"/>
                </a:lnTo>
                <a:lnTo>
                  <a:pt x="331520" y="241065"/>
                </a:lnTo>
                <a:lnTo>
                  <a:pt x="326459" y="238528"/>
                </a:lnTo>
                <a:lnTo>
                  <a:pt x="377639" y="222922"/>
                </a:lnTo>
                <a:lnTo>
                  <a:pt x="396059" y="231701"/>
                </a:lnTo>
                <a:lnTo>
                  <a:pt x="417832" y="241360"/>
                </a:lnTo>
                <a:lnTo>
                  <a:pt x="452788" y="255819"/>
                </a:lnTo>
                <a:lnTo>
                  <a:pt x="558718" y="297900"/>
                </a:lnTo>
                <a:lnTo>
                  <a:pt x="563572" y="299758"/>
                </a:lnTo>
                <a:lnTo>
                  <a:pt x="568188" y="302060"/>
                </a:lnTo>
                <a:lnTo>
                  <a:pt x="572566" y="304805"/>
                </a:lnTo>
                <a:lnTo>
                  <a:pt x="577499" y="308891"/>
                </a:lnTo>
                <a:lnTo>
                  <a:pt x="580884" y="313744"/>
                </a:lnTo>
                <a:lnTo>
                  <a:pt x="582418" y="319406"/>
                </a:lnTo>
                <a:lnTo>
                  <a:pt x="581799" y="325915"/>
                </a:lnTo>
                <a:lnTo>
                  <a:pt x="579404" y="335176"/>
                </a:lnTo>
                <a:lnTo>
                  <a:pt x="572010" y="339656"/>
                </a:lnTo>
                <a:close/>
              </a:path>
              <a:path w="582929" h="713105">
                <a:moveTo>
                  <a:pt x="420822" y="709950"/>
                </a:moveTo>
                <a:lnTo>
                  <a:pt x="387058" y="670933"/>
                </a:lnTo>
                <a:lnTo>
                  <a:pt x="373432" y="616276"/>
                </a:lnTo>
                <a:lnTo>
                  <a:pt x="324814" y="397712"/>
                </a:lnTo>
                <a:lnTo>
                  <a:pt x="306004" y="312657"/>
                </a:lnTo>
                <a:lnTo>
                  <a:pt x="294870" y="262071"/>
                </a:lnTo>
                <a:lnTo>
                  <a:pt x="293633" y="257626"/>
                </a:lnTo>
                <a:lnTo>
                  <a:pt x="291559" y="251211"/>
                </a:lnTo>
                <a:lnTo>
                  <a:pt x="326794" y="240466"/>
                </a:lnTo>
                <a:lnTo>
                  <a:pt x="327189" y="242757"/>
                </a:lnTo>
                <a:lnTo>
                  <a:pt x="327521" y="245067"/>
                </a:lnTo>
                <a:lnTo>
                  <a:pt x="328248" y="248369"/>
                </a:lnTo>
                <a:lnTo>
                  <a:pt x="382162" y="484611"/>
                </a:lnTo>
                <a:lnTo>
                  <a:pt x="403783" y="579611"/>
                </a:lnTo>
                <a:lnTo>
                  <a:pt x="414568" y="627100"/>
                </a:lnTo>
                <a:lnTo>
                  <a:pt x="423929" y="669314"/>
                </a:lnTo>
                <a:lnTo>
                  <a:pt x="427095" y="684298"/>
                </a:lnTo>
                <a:lnTo>
                  <a:pt x="427955" y="688116"/>
                </a:lnTo>
                <a:lnTo>
                  <a:pt x="429270" y="693650"/>
                </a:lnTo>
                <a:lnTo>
                  <a:pt x="427473" y="697537"/>
                </a:lnTo>
                <a:lnTo>
                  <a:pt x="425186" y="702871"/>
                </a:lnTo>
                <a:lnTo>
                  <a:pt x="420822" y="709950"/>
                </a:lnTo>
                <a:close/>
              </a:path>
            </a:pathLst>
          </a:custGeom>
          <a:solidFill>
            <a:srgbClr val="000000"/>
          </a:solidFill>
        </p:spPr>
        <p:txBody>
          <a:bodyPr wrap="square" lIns="0" tIns="0" rIns="0" bIns="0" rtlCol="0"/>
          <a:lstStyle/>
          <a:p>
            <a:endParaRPr/>
          </a:p>
        </p:txBody>
      </p:sp>
      <p:grpSp>
        <p:nvGrpSpPr>
          <p:cNvPr id="226" name="Group 225">
            <a:extLst>
              <a:ext uri="{FF2B5EF4-FFF2-40B4-BE49-F238E27FC236}">
                <a16:creationId xmlns:a16="http://schemas.microsoft.com/office/drawing/2014/main" id="{01B2887E-F243-FBB6-7241-82120D914FCF}"/>
              </a:ext>
              <a:ext uri="{C183D7F6-B498-43B3-948B-1728B52AA6E4}">
                <adec:decorative xmlns:adec="http://schemas.microsoft.com/office/drawing/2017/decorative" val="1"/>
              </a:ext>
            </a:extLst>
          </p:cNvPr>
          <p:cNvGrpSpPr/>
          <p:nvPr/>
        </p:nvGrpSpPr>
        <p:grpSpPr>
          <a:xfrm>
            <a:off x="336954" y="137782"/>
            <a:ext cx="3249142" cy="2896645"/>
            <a:chOff x="336954" y="137782"/>
            <a:chExt cx="3249142" cy="2896645"/>
          </a:xfrm>
        </p:grpSpPr>
        <p:sp>
          <p:nvSpPr>
            <p:cNvPr id="178" name="object 178"/>
            <p:cNvSpPr/>
            <p:nvPr/>
          </p:nvSpPr>
          <p:spPr>
            <a:xfrm>
              <a:off x="2595118" y="1978040"/>
              <a:ext cx="215198" cy="222777"/>
            </a:xfrm>
            <a:prstGeom prst="rect">
              <a:avLst/>
            </a:prstGeom>
            <a:blipFill>
              <a:blip r:embed="rId8" cstate="print"/>
              <a:stretch>
                <a:fillRect/>
              </a:stretch>
            </a:blipFill>
          </p:spPr>
          <p:txBody>
            <a:bodyPr wrap="square" lIns="0" tIns="0" rIns="0" bIns="0" rtlCol="0"/>
            <a:lstStyle/>
            <a:p>
              <a:endParaRPr/>
            </a:p>
          </p:txBody>
        </p:sp>
        <p:sp>
          <p:nvSpPr>
            <p:cNvPr id="179" name="object 179"/>
            <p:cNvSpPr/>
            <p:nvPr/>
          </p:nvSpPr>
          <p:spPr>
            <a:xfrm>
              <a:off x="1853928" y="2811646"/>
              <a:ext cx="215194" cy="222781"/>
            </a:xfrm>
            <a:prstGeom prst="rect">
              <a:avLst/>
            </a:prstGeom>
            <a:blipFill>
              <a:blip r:embed="rId9" cstate="print"/>
              <a:stretch>
                <a:fillRect/>
              </a:stretch>
            </a:blipFill>
          </p:spPr>
          <p:txBody>
            <a:bodyPr wrap="square" lIns="0" tIns="0" rIns="0" bIns="0" rtlCol="0"/>
            <a:lstStyle/>
            <a:p>
              <a:endParaRPr/>
            </a:p>
          </p:txBody>
        </p:sp>
        <p:sp>
          <p:nvSpPr>
            <p:cNvPr id="180" name="object 180"/>
            <p:cNvSpPr/>
            <p:nvPr/>
          </p:nvSpPr>
          <p:spPr>
            <a:xfrm>
              <a:off x="2595118" y="137782"/>
              <a:ext cx="215198" cy="222781"/>
            </a:xfrm>
            <a:prstGeom prst="rect">
              <a:avLst/>
            </a:prstGeom>
            <a:blipFill>
              <a:blip r:embed="rId8" cstate="print"/>
              <a:stretch>
                <a:fillRect/>
              </a:stretch>
            </a:blipFill>
          </p:spPr>
          <p:txBody>
            <a:bodyPr wrap="square" lIns="0" tIns="0" rIns="0" bIns="0" rtlCol="0"/>
            <a:lstStyle/>
            <a:p>
              <a:endParaRPr/>
            </a:p>
          </p:txBody>
        </p:sp>
        <p:sp>
          <p:nvSpPr>
            <p:cNvPr id="181" name="object 181"/>
            <p:cNvSpPr/>
            <p:nvPr/>
          </p:nvSpPr>
          <p:spPr>
            <a:xfrm>
              <a:off x="3370897" y="2811646"/>
              <a:ext cx="215199" cy="222781"/>
            </a:xfrm>
            <a:prstGeom prst="rect">
              <a:avLst/>
            </a:prstGeom>
            <a:blipFill>
              <a:blip r:embed="rId8" cstate="print"/>
              <a:stretch>
                <a:fillRect/>
              </a:stretch>
            </a:blipFill>
          </p:spPr>
          <p:txBody>
            <a:bodyPr wrap="square" lIns="0" tIns="0" rIns="0" bIns="0" rtlCol="0"/>
            <a:lstStyle/>
            <a:p>
              <a:endParaRPr/>
            </a:p>
          </p:txBody>
        </p:sp>
        <p:sp>
          <p:nvSpPr>
            <p:cNvPr id="182" name="object 182"/>
            <p:cNvSpPr/>
            <p:nvPr/>
          </p:nvSpPr>
          <p:spPr>
            <a:xfrm>
              <a:off x="3370897" y="971388"/>
              <a:ext cx="215199" cy="222777"/>
            </a:xfrm>
            <a:prstGeom prst="rect">
              <a:avLst/>
            </a:prstGeom>
            <a:blipFill>
              <a:blip r:embed="rId8" cstate="print"/>
              <a:stretch>
                <a:fillRect/>
              </a:stretch>
            </a:blipFill>
          </p:spPr>
          <p:txBody>
            <a:bodyPr wrap="square" lIns="0" tIns="0" rIns="0" bIns="0" rtlCol="0"/>
            <a:lstStyle/>
            <a:p>
              <a:endParaRPr/>
            </a:p>
          </p:txBody>
        </p:sp>
        <p:sp>
          <p:nvSpPr>
            <p:cNvPr id="183" name="object 183"/>
            <p:cNvSpPr/>
            <p:nvPr/>
          </p:nvSpPr>
          <p:spPr>
            <a:xfrm>
              <a:off x="1853928" y="971388"/>
              <a:ext cx="215194" cy="222777"/>
            </a:xfrm>
            <a:prstGeom prst="rect">
              <a:avLst/>
            </a:prstGeom>
            <a:blipFill>
              <a:blip r:embed="rId9" cstate="print"/>
              <a:stretch>
                <a:fillRect/>
              </a:stretch>
            </a:blipFill>
          </p:spPr>
          <p:txBody>
            <a:bodyPr wrap="square" lIns="0" tIns="0" rIns="0" bIns="0" rtlCol="0"/>
            <a:lstStyle/>
            <a:p>
              <a:endParaRPr/>
            </a:p>
          </p:txBody>
        </p:sp>
        <p:sp>
          <p:nvSpPr>
            <p:cNvPr id="184" name="object 184"/>
            <p:cNvSpPr/>
            <p:nvPr/>
          </p:nvSpPr>
          <p:spPr>
            <a:xfrm>
              <a:off x="336954" y="971388"/>
              <a:ext cx="215202" cy="222777"/>
            </a:xfrm>
            <a:prstGeom prst="rect">
              <a:avLst/>
            </a:prstGeom>
            <a:blipFill>
              <a:blip r:embed="rId10" cstate="print"/>
              <a:stretch>
                <a:fillRect/>
              </a:stretch>
            </a:blipFill>
          </p:spPr>
          <p:txBody>
            <a:bodyPr wrap="square" lIns="0" tIns="0" rIns="0" bIns="0" rtlCol="0"/>
            <a:lstStyle/>
            <a:p>
              <a:endParaRPr/>
            </a:p>
          </p:txBody>
        </p:sp>
        <p:sp>
          <p:nvSpPr>
            <p:cNvPr id="185" name="object 185"/>
            <p:cNvSpPr/>
            <p:nvPr/>
          </p:nvSpPr>
          <p:spPr>
            <a:xfrm>
              <a:off x="336954" y="2811646"/>
              <a:ext cx="215203" cy="222781"/>
            </a:xfrm>
            <a:prstGeom prst="rect">
              <a:avLst/>
            </a:prstGeom>
            <a:blipFill>
              <a:blip r:embed="rId10" cstate="print"/>
              <a:stretch>
                <a:fillRect/>
              </a:stretch>
            </a:blipFill>
          </p:spPr>
          <p:txBody>
            <a:bodyPr wrap="square" lIns="0" tIns="0" rIns="0" bIns="0" rtlCol="0"/>
            <a:lstStyle/>
            <a:p>
              <a:endParaRPr/>
            </a:p>
          </p:txBody>
        </p:sp>
        <p:sp>
          <p:nvSpPr>
            <p:cNvPr id="186" name="object 186"/>
            <p:cNvSpPr/>
            <p:nvPr/>
          </p:nvSpPr>
          <p:spPr>
            <a:xfrm>
              <a:off x="1078149" y="137782"/>
              <a:ext cx="215194" cy="222781"/>
            </a:xfrm>
            <a:prstGeom prst="rect">
              <a:avLst/>
            </a:prstGeom>
            <a:blipFill>
              <a:blip r:embed="rId11" cstate="print"/>
              <a:stretch>
                <a:fillRect/>
              </a:stretch>
            </a:blipFill>
          </p:spPr>
          <p:txBody>
            <a:bodyPr wrap="square" lIns="0" tIns="0" rIns="0" bIns="0" rtlCol="0"/>
            <a:lstStyle/>
            <a:p>
              <a:endParaRPr/>
            </a:p>
          </p:txBody>
        </p:sp>
        <p:sp>
          <p:nvSpPr>
            <p:cNvPr id="188" name="object 188"/>
            <p:cNvSpPr/>
            <p:nvPr/>
          </p:nvSpPr>
          <p:spPr>
            <a:xfrm>
              <a:off x="1078149" y="1978040"/>
              <a:ext cx="215194" cy="222777"/>
            </a:xfrm>
            <a:prstGeom prst="rect">
              <a:avLst/>
            </a:prstGeom>
            <a:blipFill>
              <a:blip r:embed="rId11" cstate="print"/>
              <a:stretch>
                <a:fillRect/>
              </a:stretch>
            </a:blipFill>
          </p:spPr>
          <p:txBody>
            <a:bodyPr wrap="square" lIns="0" tIns="0" rIns="0" bIns="0" rtlCol="0"/>
            <a:lstStyle/>
            <a:p>
              <a:endParaRPr/>
            </a:p>
          </p:txBody>
        </p:sp>
        <p:sp>
          <p:nvSpPr>
            <p:cNvPr id="222" name="object 222"/>
            <p:cNvSpPr/>
            <p:nvPr/>
          </p:nvSpPr>
          <p:spPr>
            <a:xfrm>
              <a:off x="2347026" y="950282"/>
              <a:ext cx="833119" cy="638175"/>
            </a:xfrm>
            <a:custGeom>
              <a:avLst/>
              <a:gdLst/>
              <a:ahLst/>
              <a:cxnLst/>
              <a:rect l="l" t="t" r="r" b="b"/>
              <a:pathLst>
                <a:path w="833119" h="638175">
                  <a:moveTo>
                    <a:pt x="432240" y="259191"/>
                  </a:moveTo>
                  <a:lnTo>
                    <a:pt x="421919" y="332487"/>
                  </a:lnTo>
                  <a:lnTo>
                    <a:pt x="416634" y="331307"/>
                  </a:lnTo>
                  <a:lnTo>
                    <a:pt x="414789" y="330857"/>
                  </a:lnTo>
                  <a:lnTo>
                    <a:pt x="412802" y="330453"/>
                  </a:lnTo>
                  <a:lnTo>
                    <a:pt x="265703" y="302793"/>
                  </a:lnTo>
                  <a:lnTo>
                    <a:pt x="219547" y="294038"/>
                  </a:lnTo>
                  <a:lnTo>
                    <a:pt x="171559" y="284798"/>
                  </a:lnTo>
                  <a:lnTo>
                    <a:pt x="123612" y="275372"/>
                  </a:lnTo>
                  <a:lnTo>
                    <a:pt x="67959" y="262193"/>
                  </a:lnTo>
                  <a:lnTo>
                    <a:pt x="39289" y="254577"/>
                  </a:lnTo>
                  <a:lnTo>
                    <a:pt x="12504" y="247612"/>
                  </a:lnTo>
                  <a:lnTo>
                    <a:pt x="10003" y="246988"/>
                  </a:lnTo>
                  <a:lnTo>
                    <a:pt x="6814" y="246403"/>
                  </a:lnTo>
                  <a:lnTo>
                    <a:pt x="5436" y="244575"/>
                  </a:lnTo>
                  <a:lnTo>
                    <a:pt x="3044" y="241244"/>
                  </a:lnTo>
                  <a:lnTo>
                    <a:pt x="0" y="236732"/>
                  </a:lnTo>
                  <a:lnTo>
                    <a:pt x="1474" y="230134"/>
                  </a:lnTo>
                  <a:lnTo>
                    <a:pt x="6065" y="226561"/>
                  </a:lnTo>
                  <a:lnTo>
                    <a:pt x="13866" y="224393"/>
                  </a:lnTo>
                  <a:lnTo>
                    <a:pt x="19058" y="225260"/>
                  </a:lnTo>
                  <a:lnTo>
                    <a:pt x="23545" y="226300"/>
                  </a:lnTo>
                  <a:lnTo>
                    <a:pt x="43652" y="230791"/>
                  </a:lnTo>
                  <a:lnTo>
                    <a:pt x="80893" y="239295"/>
                  </a:lnTo>
                  <a:lnTo>
                    <a:pt x="147456" y="252659"/>
                  </a:lnTo>
                  <a:lnTo>
                    <a:pt x="194853" y="261904"/>
                  </a:lnTo>
                  <a:lnTo>
                    <a:pt x="340412" y="289998"/>
                  </a:lnTo>
                  <a:lnTo>
                    <a:pt x="413478" y="303395"/>
                  </a:lnTo>
                  <a:lnTo>
                    <a:pt x="416570" y="303695"/>
                  </a:lnTo>
                  <a:lnTo>
                    <a:pt x="420445" y="304240"/>
                  </a:lnTo>
                  <a:lnTo>
                    <a:pt x="427980" y="250731"/>
                  </a:lnTo>
                  <a:lnTo>
                    <a:pt x="432240" y="259191"/>
                  </a:lnTo>
                  <a:close/>
                </a:path>
                <a:path w="833119" h="638175">
                  <a:moveTo>
                    <a:pt x="427980" y="250731"/>
                  </a:moveTo>
                  <a:lnTo>
                    <a:pt x="420445" y="304240"/>
                  </a:lnTo>
                  <a:lnTo>
                    <a:pt x="420118" y="302697"/>
                  </a:lnTo>
                  <a:lnTo>
                    <a:pt x="419675" y="301001"/>
                  </a:lnTo>
                  <a:lnTo>
                    <a:pt x="419195" y="299573"/>
                  </a:lnTo>
                  <a:lnTo>
                    <a:pt x="300067" y="58759"/>
                  </a:lnTo>
                  <a:lnTo>
                    <a:pt x="291614" y="41967"/>
                  </a:lnTo>
                  <a:lnTo>
                    <a:pt x="287624" y="33483"/>
                  </a:lnTo>
                  <a:lnTo>
                    <a:pt x="284135" y="24802"/>
                  </a:lnTo>
                  <a:lnTo>
                    <a:pt x="282195" y="19220"/>
                  </a:lnTo>
                  <a:lnTo>
                    <a:pt x="283076" y="11995"/>
                  </a:lnTo>
                  <a:lnTo>
                    <a:pt x="284323" y="6045"/>
                  </a:lnTo>
                  <a:lnTo>
                    <a:pt x="284966" y="3413"/>
                  </a:lnTo>
                  <a:lnTo>
                    <a:pt x="290073" y="49"/>
                  </a:lnTo>
                  <a:lnTo>
                    <a:pt x="293069" y="63"/>
                  </a:lnTo>
                  <a:lnTo>
                    <a:pt x="296485" y="0"/>
                  </a:lnTo>
                  <a:lnTo>
                    <a:pt x="320498" y="35605"/>
                  </a:lnTo>
                  <a:lnTo>
                    <a:pt x="336896" y="66259"/>
                  </a:lnTo>
                  <a:lnTo>
                    <a:pt x="427980" y="250731"/>
                  </a:lnTo>
                  <a:close/>
                </a:path>
                <a:path w="833119" h="638175">
                  <a:moveTo>
                    <a:pt x="607968" y="623557"/>
                  </a:moveTo>
                  <a:lnTo>
                    <a:pt x="605980" y="630899"/>
                  </a:lnTo>
                  <a:lnTo>
                    <a:pt x="594087" y="637936"/>
                  </a:lnTo>
                  <a:lnTo>
                    <a:pt x="586679" y="636348"/>
                  </a:lnTo>
                  <a:lnTo>
                    <a:pt x="581359" y="629610"/>
                  </a:lnTo>
                  <a:lnTo>
                    <a:pt x="576346" y="623596"/>
                  </a:lnTo>
                  <a:lnTo>
                    <a:pt x="543748" y="561618"/>
                  </a:lnTo>
                  <a:lnTo>
                    <a:pt x="519866" y="512743"/>
                  </a:lnTo>
                  <a:lnTo>
                    <a:pt x="483220" y="434266"/>
                  </a:lnTo>
                  <a:lnTo>
                    <a:pt x="447122" y="355772"/>
                  </a:lnTo>
                  <a:lnTo>
                    <a:pt x="446391" y="353219"/>
                  </a:lnTo>
                  <a:lnTo>
                    <a:pt x="444840" y="350686"/>
                  </a:lnTo>
                  <a:lnTo>
                    <a:pt x="443115" y="347449"/>
                  </a:lnTo>
                  <a:lnTo>
                    <a:pt x="416664" y="373647"/>
                  </a:lnTo>
                  <a:lnTo>
                    <a:pt x="387635" y="396191"/>
                  </a:lnTo>
                  <a:lnTo>
                    <a:pt x="327589" y="438164"/>
                  </a:lnTo>
                  <a:lnTo>
                    <a:pt x="285257" y="471675"/>
                  </a:lnTo>
                  <a:lnTo>
                    <a:pt x="275047" y="480310"/>
                  </a:lnTo>
                  <a:lnTo>
                    <a:pt x="266570" y="487283"/>
                  </a:lnTo>
                  <a:lnTo>
                    <a:pt x="260791" y="488647"/>
                  </a:lnTo>
                  <a:lnTo>
                    <a:pt x="257402" y="483678"/>
                  </a:lnTo>
                  <a:lnTo>
                    <a:pt x="252558" y="476462"/>
                  </a:lnTo>
                  <a:lnTo>
                    <a:pt x="257375" y="471288"/>
                  </a:lnTo>
                  <a:lnTo>
                    <a:pt x="292421" y="439915"/>
                  </a:lnTo>
                  <a:lnTo>
                    <a:pt x="322994" y="413698"/>
                  </a:lnTo>
                  <a:lnTo>
                    <a:pt x="372540" y="375943"/>
                  </a:lnTo>
                  <a:lnTo>
                    <a:pt x="388971" y="363236"/>
                  </a:lnTo>
                  <a:lnTo>
                    <a:pt x="397106" y="356268"/>
                  </a:lnTo>
                  <a:lnTo>
                    <a:pt x="405110" y="348784"/>
                  </a:lnTo>
                  <a:lnTo>
                    <a:pt x="421919" y="332487"/>
                  </a:lnTo>
                  <a:lnTo>
                    <a:pt x="432240" y="259191"/>
                  </a:lnTo>
                  <a:lnTo>
                    <a:pt x="448854" y="292180"/>
                  </a:lnTo>
                  <a:lnTo>
                    <a:pt x="449927" y="294236"/>
                  </a:lnTo>
                  <a:lnTo>
                    <a:pt x="451153" y="296178"/>
                  </a:lnTo>
                  <a:lnTo>
                    <a:pt x="452781" y="299130"/>
                  </a:lnTo>
                  <a:lnTo>
                    <a:pt x="481243" y="276290"/>
                  </a:lnTo>
                  <a:lnTo>
                    <a:pt x="483207" y="274678"/>
                  </a:lnTo>
                  <a:lnTo>
                    <a:pt x="477567" y="314734"/>
                  </a:lnTo>
                  <a:lnTo>
                    <a:pt x="479011" y="315125"/>
                  </a:lnTo>
                  <a:lnTo>
                    <a:pt x="475127" y="342702"/>
                  </a:lnTo>
                  <a:lnTo>
                    <a:pt x="475551" y="344531"/>
                  </a:lnTo>
                  <a:lnTo>
                    <a:pt x="476242" y="346397"/>
                  </a:lnTo>
                  <a:lnTo>
                    <a:pt x="476819" y="348112"/>
                  </a:lnTo>
                  <a:lnTo>
                    <a:pt x="491016" y="379388"/>
                  </a:lnTo>
                  <a:lnTo>
                    <a:pt x="534594" y="475245"/>
                  </a:lnTo>
                  <a:lnTo>
                    <a:pt x="554208" y="517579"/>
                  </a:lnTo>
                  <a:lnTo>
                    <a:pt x="573522" y="556436"/>
                  </a:lnTo>
                  <a:lnTo>
                    <a:pt x="593593" y="594991"/>
                  </a:lnTo>
                  <a:lnTo>
                    <a:pt x="597120" y="601885"/>
                  </a:lnTo>
                  <a:lnTo>
                    <a:pt x="601218" y="608587"/>
                  </a:lnTo>
                  <a:lnTo>
                    <a:pt x="607968" y="623557"/>
                  </a:lnTo>
                  <a:close/>
                </a:path>
                <a:path w="833119" h="638175">
                  <a:moveTo>
                    <a:pt x="626029" y="178840"/>
                  </a:moveTo>
                  <a:lnTo>
                    <a:pt x="620901" y="190096"/>
                  </a:lnTo>
                  <a:lnTo>
                    <a:pt x="617514" y="194791"/>
                  </a:lnTo>
                  <a:lnTo>
                    <a:pt x="613286" y="198688"/>
                  </a:lnTo>
                  <a:lnTo>
                    <a:pt x="582569" y="227460"/>
                  </a:lnTo>
                  <a:lnTo>
                    <a:pt x="551378" y="255694"/>
                  </a:lnTo>
                  <a:lnTo>
                    <a:pt x="519241" y="282851"/>
                  </a:lnTo>
                  <a:lnTo>
                    <a:pt x="485682" y="308391"/>
                  </a:lnTo>
                  <a:lnTo>
                    <a:pt x="483262" y="310092"/>
                  </a:lnTo>
                  <a:lnTo>
                    <a:pt x="480939" y="312078"/>
                  </a:lnTo>
                  <a:lnTo>
                    <a:pt x="477567" y="314734"/>
                  </a:lnTo>
                  <a:lnTo>
                    <a:pt x="483207" y="274678"/>
                  </a:lnTo>
                  <a:lnTo>
                    <a:pt x="495167" y="264865"/>
                  </a:lnTo>
                  <a:lnTo>
                    <a:pt x="508808" y="253037"/>
                  </a:lnTo>
                  <a:lnTo>
                    <a:pt x="529986" y="233712"/>
                  </a:lnTo>
                  <a:lnTo>
                    <a:pt x="592967" y="174593"/>
                  </a:lnTo>
                  <a:lnTo>
                    <a:pt x="595804" y="171862"/>
                  </a:lnTo>
                  <a:lnTo>
                    <a:pt x="598984" y="169363"/>
                  </a:lnTo>
                  <a:lnTo>
                    <a:pt x="602168" y="167314"/>
                  </a:lnTo>
                  <a:lnTo>
                    <a:pt x="607981" y="163777"/>
                  </a:lnTo>
                  <a:lnTo>
                    <a:pt x="614067" y="163137"/>
                  </a:lnTo>
                  <a:lnTo>
                    <a:pt x="625309" y="172342"/>
                  </a:lnTo>
                  <a:lnTo>
                    <a:pt x="626029" y="178840"/>
                  </a:lnTo>
                  <a:close/>
                </a:path>
                <a:path w="833119" h="638175">
                  <a:moveTo>
                    <a:pt x="832976" y="400858"/>
                  </a:moveTo>
                  <a:lnTo>
                    <a:pt x="831658" y="408287"/>
                  </a:lnTo>
                  <a:lnTo>
                    <a:pt x="826494" y="412052"/>
                  </a:lnTo>
                  <a:lnTo>
                    <a:pt x="822433" y="413794"/>
                  </a:lnTo>
                  <a:lnTo>
                    <a:pt x="818677" y="415307"/>
                  </a:lnTo>
                  <a:lnTo>
                    <a:pt x="812915" y="414608"/>
                  </a:lnTo>
                  <a:lnTo>
                    <a:pt x="767117" y="406285"/>
                  </a:lnTo>
                  <a:lnTo>
                    <a:pt x="571559" y="363393"/>
                  </a:lnTo>
                  <a:lnTo>
                    <a:pt x="483680" y="343906"/>
                  </a:lnTo>
                  <a:lnTo>
                    <a:pt x="480755" y="343379"/>
                  </a:lnTo>
                  <a:lnTo>
                    <a:pt x="475127" y="342702"/>
                  </a:lnTo>
                  <a:lnTo>
                    <a:pt x="479011" y="315125"/>
                  </a:lnTo>
                  <a:lnTo>
                    <a:pt x="480586" y="315551"/>
                  </a:lnTo>
                  <a:lnTo>
                    <a:pt x="482417" y="316098"/>
                  </a:lnTo>
                  <a:lnTo>
                    <a:pt x="487788" y="317268"/>
                  </a:lnTo>
                  <a:lnTo>
                    <a:pt x="677235" y="357863"/>
                  </a:lnTo>
                  <a:lnTo>
                    <a:pt x="773827" y="378638"/>
                  </a:lnTo>
                  <a:lnTo>
                    <a:pt x="817295" y="388349"/>
                  </a:lnTo>
                  <a:lnTo>
                    <a:pt x="820204" y="388980"/>
                  </a:lnTo>
                  <a:lnTo>
                    <a:pt x="824442" y="389849"/>
                  </a:lnTo>
                  <a:lnTo>
                    <a:pt x="826547" y="392323"/>
                  </a:lnTo>
                  <a:lnTo>
                    <a:pt x="829493" y="395596"/>
                  </a:lnTo>
                  <a:lnTo>
                    <a:pt x="832976" y="400858"/>
                  </a:lnTo>
                  <a:close/>
                </a:path>
              </a:pathLst>
            </a:custGeom>
            <a:solidFill>
              <a:srgbClr val="000000"/>
            </a:solidFill>
          </p:spPr>
          <p:txBody>
            <a:bodyPr wrap="square" lIns="0" tIns="0" rIns="0" bIns="0" rtlCol="0"/>
            <a:lstStyle/>
            <a:p>
              <a:endParaRPr/>
            </a:p>
          </p:txBody>
        </p:sp>
      </p:grpSp>
      <p:sp>
        <p:nvSpPr>
          <p:cNvPr id="224" name="Text Placeholder 223">
            <a:extLst>
              <a:ext uri="{FF2B5EF4-FFF2-40B4-BE49-F238E27FC236}">
                <a16:creationId xmlns:a16="http://schemas.microsoft.com/office/drawing/2014/main" id="{240B4019-1A3C-E4D9-92B8-2B5550685E1B}"/>
              </a:ext>
            </a:extLst>
          </p:cNvPr>
          <p:cNvSpPr>
            <a:spLocks noGrp="1"/>
          </p:cNvSpPr>
          <p:nvPr>
            <p:ph type="title" idx="4294967295"/>
          </p:nvPr>
        </p:nvSpPr>
        <p:spPr>
          <a:xfrm>
            <a:off x="3327400" y="3721100"/>
            <a:ext cx="12207875" cy="246221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chemeClr val="tx1"/>
                </a:solidFill>
                <a:effectLst/>
                <a:uLnTx/>
                <a:uFillTx/>
                <a:latin typeface="Arial"/>
                <a:ea typeface="+mn-ea"/>
                <a:cs typeface="Arial"/>
              </a:rPr>
              <a:t>SFSP Approved Meal Service Styles</a:t>
            </a:r>
          </a:p>
        </p:txBody>
      </p:sp>
    </p:spTree>
    <p:extLst>
      <p:ext uri="{BB962C8B-B14F-4D97-AF65-F5344CB8AC3E}">
        <p14:creationId xmlns:p14="http://schemas.microsoft.com/office/powerpoint/2010/main" val="4101957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bject 11">
            <a:extLst>
              <a:ext uri="{FF2B5EF4-FFF2-40B4-BE49-F238E27FC236}">
                <a16:creationId xmlns:a16="http://schemas.microsoft.com/office/drawing/2014/main" id="{15751A44-F790-5DF5-6FA6-85F0C8945271}"/>
              </a:ext>
            </a:extLst>
          </p:cNvPr>
          <p:cNvSpPr txBox="1">
            <a:spLocks noGrp="1"/>
          </p:cNvSpPr>
          <p:nvPr>
            <p:ph type="title" idx="4294967295"/>
          </p:nvPr>
        </p:nvSpPr>
        <p:spPr>
          <a:xfrm>
            <a:off x="3098080" y="1296909"/>
            <a:ext cx="12091839" cy="2092881"/>
          </a:xfrm>
          <a:prstGeom prst="rect">
            <a:avLst/>
          </a:prstGeom>
          <a:solidFill>
            <a:srgbClr val="AFCC53"/>
          </a:solid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69342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125" normalizeH="0" baseline="0" noProof="0" dirty="0">
              <a:ln>
                <a:noFill/>
              </a:ln>
              <a:solidFill>
                <a:schemeClr val="bg1"/>
              </a:solidFill>
              <a:effectLst/>
              <a:uLnTx/>
              <a:uFillTx/>
              <a:latin typeface="Calibri"/>
              <a:ea typeface="+mn-ea"/>
              <a:cs typeface="Calibri"/>
            </a:endParaRPr>
          </a:p>
          <a:p>
            <a:pPr marL="69342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25" normalizeH="0" baseline="0" noProof="0" dirty="0">
                <a:ln>
                  <a:noFill/>
                </a:ln>
                <a:solidFill>
                  <a:schemeClr val="bg1"/>
                </a:solidFill>
                <a:effectLst/>
                <a:uLnTx/>
                <a:uFillTx/>
                <a:latin typeface="Calibri"/>
                <a:ea typeface="+mn-ea"/>
                <a:cs typeface="Calibri"/>
              </a:rPr>
              <a:t>Requirements For All Meal Service Styles</a:t>
            </a:r>
          </a:p>
          <a:p>
            <a:pPr marL="69342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chemeClr val="bg1"/>
              </a:solidFill>
              <a:effectLst/>
              <a:uLnTx/>
              <a:uFillTx/>
              <a:latin typeface="Calibri"/>
              <a:ea typeface="+mn-ea"/>
              <a:cs typeface="Calibri"/>
            </a:endParaRPr>
          </a:p>
        </p:txBody>
      </p:sp>
      <p:sp>
        <p:nvSpPr>
          <p:cNvPr id="25" name="Content Placeholder 2">
            <a:extLst>
              <a:ext uri="{FF2B5EF4-FFF2-40B4-BE49-F238E27FC236}">
                <a16:creationId xmlns:a16="http://schemas.microsoft.com/office/drawing/2014/main" id="{F0513B0E-B7E5-1FF0-D486-8CDB6CA3C0E7}"/>
              </a:ext>
            </a:extLst>
          </p:cNvPr>
          <p:cNvSpPr txBox="1">
            <a:spLocks/>
          </p:cNvSpPr>
          <p:nvPr/>
        </p:nvSpPr>
        <p:spPr>
          <a:xfrm>
            <a:off x="4194968" y="4762500"/>
            <a:ext cx="10054432" cy="5943600"/>
          </a:xfrm>
          <a:prstGeom prst="rect">
            <a:avLst/>
          </a:prstGeom>
        </p:spPr>
        <p:txBody>
          <a:bodyPr vert="horz" lIns="91440" tIns="45720" rIns="91440" bIns="45720" rtlCol="0">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lnSpc>
                <a:spcPct val="90000"/>
              </a:lnSpc>
              <a:buFontTx/>
              <a:buChar char="•"/>
            </a:pPr>
            <a:r>
              <a:rPr lang="en-US" sz="2800" kern="0" dirty="0">
                <a:cs typeface="Calibri Light" panose="020F0302020204030204" pitchFamily="34" charset="0"/>
              </a:rPr>
              <a:t>All components must be prepared and served at the approved meal service time.</a:t>
            </a:r>
          </a:p>
          <a:p>
            <a:pPr marL="285750" indent="-285750">
              <a:lnSpc>
                <a:spcPct val="90000"/>
              </a:lnSpc>
              <a:buFontTx/>
              <a:buChar char="•"/>
            </a:pPr>
            <a:r>
              <a:rPr lang="en-US" sz="2800" kern="0" dirty="0">
                <a:cs typeface="Calibri Light" panose="020F0302020204030204" pitchFamily="34" charset="0"/>
              </a:rPr>
              <a:t>All components must be served at the same time.</a:t>
            </a:r>
          </a:p>
          <a:p>
            <a:pPr marL="285750" indent="-285750">
              <a:lnSpc>
                <a:spcPct val="90000"/>
              </a:lnSpc>
              <a:buFontTx/>
              <a:buChar char="•"/>
            </a:pPr>
            <a:r>
              <a:rPr lang="en-US" sz="2800" kern="0" dirty="0">
                <a:cs typeface="Calibri Light" panose="020F0302020204030204" pitchFamily="34" charset="0"/>
              </a:rPr>
              <a:t>Children must be present and prepared to eat at the approved meal service time.</a:t>
            </a:r>
          </a:p>
          <a:p>
            <a:pPr marL="285750" indent="-285750">
              <a:lnSpc>
                <a:spcPct val="90000"/>
              </a:lnSpc>
              <a:buFontTx/>
              <a:buChar char="•"/>
            </a:pPr>
            <a:r>
              <a:rPr lang="en-US" sz="2800" kern="0" dirty="0">
                <a:cs typeface="Calibri Light" panose="020F0302020204030204" pitchFamily="34" charset="0"/>
              </a:rPr>
              <a:t>Children consume the meals on-site in a congregate setting.</a:t>
            </a:r>
          </a:p>
          <a:p>
            <a:pPr marL="285750" indent="-285750">
              <a:lnSpc>
                <a:spcPct val="90000"/>
              </a:lnSpc>
              <a:buFontTx/>
              <a:buChar char="•"/>
            </a:pPr>
            <a:r>
              <a:rPr lang="en-US" sz="2800" kern="0" dirty="0">
                <a:cs typeface="Calibri Light" panose="020F0302020204030204" pitchFamily="34" charset="0"/>
              </a:rPr>
              <a:t>Trained site supervisor must be on site for the entire meal service.</a:t>
            </a:r>
          </a:p>
          <a:p>
            <a:pPr marL="285750" indent="-285750">
              <a:lnSpc>
                <a:spcPct val="90000"/>
              </a:lnSpc>
              <a:buFontTx/>
              <a:buChar char="•"/>
            </a:pPr>
            <a:r>
              <a:rPr lang="en-US" sz="2800" kern="0" dirty="0">
                <a:cs typeface="Calibri Light" panose="020F0302020204030204" pitchFamily="34" charset="0"/>
              </a:rPr>
              <a:t>Trained staff member takes a point of service meal count once all children have been provided all required meal components.</a:t>
            </a:r>
          </a:p>
          <a:p>
            <a:pPr marL="285750" indent="-285750">
              <a:lnSpc>
                <a:spcPct val="90000"/>
              </a:lnSpc>
              <a:buFontTx/>
              <a:buChar char="•"/>
            </a:pPr>
            <a:r>
              <a:rPr lang="en-US" sz="2800" kern="0" dirty="0">
                <a:cs typeface="Calibri Light" panose="020F0302020204030204" pitchFamily="34" charset="0"/>
              </a:rPr>
              <a:t>Meal count records maintained on-site.</a:t>
            </a:r>
          </a:p>
          <a:p>
            <a:pPr marL="285750" indent="-285750">
              <a:lnSpc>
                <a:spcPct val="90000"/>
              </a:lnSpc>
              <a:buFontTx/>
              <a:buChar char="•"/>
            </a:pPr>
            <a:endParaRPr lang="en-US" sz="2800" kern="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1747</TotalTime>
  <Words>2269</Words>
  <Application>Microsoft Office PowerPoint</Application>
  <PresentationFormat>Custom</PresentationFormat>
  <Paragraphs>376</Paragraphs>
  <Slides>34</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Courier New</vt:lpstr>
      <vt:lpstr>Times New Roman</vt:lpstr>
      <vt:lpstr>Wingdings</vt:lpstr>
      <vt:lpstr>Office Theme</vt:lpstr>
      <vt:lpstr>T</vt:lpstr>
      <vt:lpstr>SFSP Meal Pattern</vt:lpstr>
      <vt:lpstr>Meal Pattern Requirements</vt:lpstr>
      <vt:lpstr>Meal Pattern Requirements</vt:lpstr>
      <vt:lpstr>Meal Pattern Requirements</vt:lpstr>
      <vt:lpstr>Meal Pattern Requirements</vt:lpstr>
      <vt:lpstr>Meal Pattern Requirements</vt:lpstr>
      <vt:lpstr>SFSP Approved Meal Service Styles</vt:lpstr>
      <vt:lpstr> Requirements For All Meal Service Styles </vt:lpstr>
      <vt:lpstr>Approved Meal Service Styles</vt:lpstr>
      <vt:lpstr>Family Style</vt:lpstr>
      <vt:lpstr>Offer Versus Serve</vt:lpstr>
      <vt:lpstr>Breakfast</vt:lpstr>
      <vt:lpstr>Breakfast Meal Pattern</vt:lpstr>
      <vt:lpstr>Breakfast Meal Pattern:  3 Required Components</vt:lpstr>
      <vt:lpstr>Offer vs Serve Breakfast</vt:lpstr>
      <vt:lpstr>Reimbursable</vt:lpstr>
      <vt:lpstr>Offer vs Serve Breakfast Examples</vt:lpstr>
      <vt:lpstr>Offer vs Serve Breakfast Examples</vt:lpstr>
      <vt:lpstr>Offer vs Serve Breakfast Examples</vt:lpstr>
      <vt:lpstr>Lunch</vt:lpstr>
      <vt:lpstr>Lunch Meal Pattern</vt:lpstr>
      <vt:lpstr>Lunch Meal Pattern:  5 Required Components</vt:lpstr>
      <vt:lpstr>Offer vs Serve Lunch</vt:lpstr>
      <vt:lpstr>Offer vs Serve Lunch Examples</vt:lpstr>
      <vt:lpstr>Offer vs Serve Lunch Examples</vt:lpstr>
      <vt:lpstr>Offer vs Serve Lunch Examples</vt:lpstr>
      <vt:lpstr>Offer vs Serve Lunch Examples</vt:lpstr>
      <vt:lpstr>Offer vs Serve Lunch Examples</vt:lpstr>
      <vt:lpstr>Offer vs Serve Lunch Examples</vt:lpstr>
      <vt:lpstr>Non-Reimbursable</vt:lpstr>
      <vt:lpstr>Snack</vt:lpstr>
      <vt:lpstr>Snack Examples: Must Take Both Items; No OVS</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Green Pastel Blue Yellow Playful Scrapbook Pet Conspiracy Theory Presentation Party</dc:title>
  <dc:creator>SFSP Team</dc:creator>
  <cp:keywords>DAFjE2LNOpU,BAFJGbWoKRg</cp:keywords>
  <cp:lastModifiedBy>Eliza O'Donnell</cp:lastModifiedBy>
  <cp:revision>2</cp:revision>
  <dcterms:created xsi:type="dcterms:W3CDTF">2023-05-16T12:52:31Z</dcterms:created>
  <dcterms:modified xsi:type="dcterms:W3CDTF">2023-05-18T15:12:47Z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2023-05-16T00:00:00Z</vt:filetime>
  </property>
  <property fmtid="{D5CDD505-2E9C-101B-9397-08002B2CF9AE}" pid="3" name="Creator">
    <vt:lpwstr>Canva</vt:lpwstr>
  </property>
  <property fmtid="{D5CDD505-2E9C-101B-9397-08002B2CF9AE}" pid="4" name="LastSaved">
    <vt:filetime>2023-05-16T00:00:00Z</vt:filetime>
  </property>
</Properties>
</file>