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4"/>
    <p:sldMasterId id="2147484140" r:id="rId5"/>
  </p:sldMasterIdLst>
  <p:notesMasterIdLst>
    <p:notesMasterId r:id="rId25"/>
  </p:notesMasterIdLst>
  <p:sldIdLst>
    <p:sldId id="1535" r:id="rId6"/>
    <p:sldId id="303" r:id="rId7"/>
    <p:sldId id="258" r:id="rId8"/>
    <p:sldId id="259" r:id="rId9"/>
    <p:sldId id="312" r:id="rId10"/>
    <p:sldId id="318" r:id="rId11"/>
    <p:sldId id="261" r:id="rId12"/>
    <p:sldId id="320" r:id="rId13"/>
    <p:sldId id="262" r:id="rId14"/>
    <p:sldId id="263" r:id="rId15"/>
    <p:sldId id="321" r:id="rId16"/>
    <p:sldId id="264" r:id="rId17"/>
    <p:sldId id="315" r:id="rId18"/>
    <p:sldId id="266" r:id="rId19"/>
    <p:sldId id="314" r:id="rId20"/>
    <p:sldId id="270" r:id="rId21"/>
    <p:sldId id="271" r:id="rId22"/>
    <p:sldId id="273" r:id="rId23"/>
    <p:sldId id="153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ECFF"/>
    <a:srgbClr val="006699"/>
    <a:srgbClr val="003366"/>
    <a:srgbClr val="000099"/>
    <a:srgbClr val="009999"/>
    <a:srgbClr val="0099CC"/>
    <a:srgbClr val="0000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760F4-69A9-4AB5-9DA1-1E1849BE12BD}" v="5" dt="2020-07-01T18:21:17.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652" autoAdjust="0"/>
    <p:restoredTop sz="69191" autoAdjust="0"/>
  </p:normalViewPr>
  <p:slideViewPr>
    <p:cSldViewPr>
      <p:cViewPr varScale="1">
        <p:scale>
          <a:sx n="72" d="100"/>
          <a:sy n="72" d="100"/>
        </p:scale>
        <p:origin x="666" y="66"/>
      </p:cViewPr>
      <p:guideLst>
        <p:guide orient="horz" pos="2160"/>
        <p:guide pos="2880"/>
      </p:guideLst>
    </p:cSldViewPr>
  </p:slideViewPr>
  <p:outlineViewPr>
    <p:cViewPr>
      <p:scale>
        <a:sx n="33" d="100"/>
        <a:sy n="33" d="100"/>
      </p:scale>
      <p:origin x="0" y="-21726"/>
    </p:cViewPr>
  </p:outlineViewPr>
  <p:notesTextViewPr>
    <p:cViewPr>
      <p:scale>
        <a:sx n="1" d="1"/>
        <a:sy n="1" d="1"/>
      </p:scale>
      <p:origin x="0" y="0"/>
    </p:cViewPr>
  </p:notesTextViewPr>
  <p:notesViewPr>
    <p:cSldViewPr>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userId="a0b61479-58e1-46d7-9ef1-e1002f5a60a9" providerId="ADAL" clId="{2A3760F4-69A9-4AB5-9DA1-1E1849BE12BD}"/>
    <pc:docChg chg="custSel mod addSld delSld modSld">
      <pc:chgData name="Kathryn" userId="a0b61479-58e1-46d7-9ef1-e1002f5a60a9" providerId="ADAL" clId="{2A3760F4-69A9-4AB5-9DA1-1E1849BE12BD}" dt="2020-07-01T18:22:50.526" v="271" actId="20577"/>
      <pc:docMkLst>
        <pc:docMk/>
      </pc:docMkLst>
      <pc:sldChg chg="del">
        <pc:chgData name="Kathryn" userId="a0b61479-58e1-46d7-9ef1-e1002f5a60a9" providerId="ADAL" clId="{2A3760F4-69A9-4AB5-9DA1-1E1849BE12BD}" dt="2020-07-01T18:14:32.181" v="140" actId="2696"/>
        <pc:sldMkLst>
          <pc:docMk/>
          <pc:sldMk cId="1488505859" sldId="256"/>
        </pc:sldMkLst>
      </pc:sldChg>
      <pc:sldChg chg="del">
        <pc:chgData name="Kathryn" userId="a0b61479-58e1-46d7-9ef1-e1002f5a60a9" providerId="ADAL" clId="{2A3760F4-69A9-4AB5-9DA1-1E1849BE12BD}" dt="2020-07-01T18:10:52.906" v="0" actId="2696"/>
        <pc:sldMkLst>
          <pc:docMk/>
          <pc:sldMk cId="2850554653" sldId="1527"/>
        </pc:sldMkLst>
      </pc:sldChg>
      <pc:sldChg chg="modSp mod modNotesTx">
        <pc:chgData name="Kathryn" userId="a0b61479-58e1-46d7-9ef1-e1002f5a60a9" providerId="ADAL" clId="{2A3760F4-69A9-4AB5-9DA1-1E1849BE12BD}" dt="2020-07-01T18:22:50.526" v="271" actId="20577"/>
        <pc:sldMkLst>
          <pc:docMk/>
          <pc:sldMk cId="844573945" sldId="1534"/>
        </pc:sldMkLst>
        <pc:spChg chg="mod">
          <ac:chgData name="Kathryn" userId="a0b61479-58e1-46d7-9ef1-e1002f5a60a9" providerId="ADAL" clId="{2A3760F4-69A9-4AB5-9DA1-1E1849BE12BD}" dt="2020-07-01T18:11:24.411" v="45" actId="20577"/>
          <ac:spMkLst>
            <pc:docMk/>
            <pc:sldMk cId="844573945" sldId="1534"/>
            <ac:spMk id="2" creationId="{5132AC64-74E0-497D-9479-2B3677CC7999}"/>
          </ac:spMkLst>
        </pc:spChg>
      </pc:sldChg>
      <pc:sldChg chg="addSp delSp modSp new mod setBg modClrScheme chgLayout modNotesTx">
        <pc:chgData name="Kathryn" userId="a0b61479-58e1-46d7-9ef1-e1002f5a60a9" providerId="ADAL" clId="{2A3760F4-69A9-4AB5-9DA1-1E1849BE12BD}" dt="2020-07-01T18:22:00.584" v="182" actId="6549"/>
        <pc:sldMkLst>
          <pc:docMk/>
          <pc:sldMk cId="1535998158" sldId="1535"/>
        </pc:sldMkLst>
        <pc:spChg chg="del">
          <ac:chgData name="Kathryn" userId="a0b61479-58e1-46d7-9ef1-e1002f5a60a9" providerId="ADAL" clId="{2A3760F4-69A9-4AB5-9DA1-1E1849BE12BD}" dt="2020-07-01T18:14:13.973" v="139" actId="700"/>
          <ac:spMkLst>
            <pc:docMk/>
            <pc:sldMk cId="1535998158" sldId="1535"/>
            <ac:spMk id="2" creationId="{CC76E028-AED6-48FE-8E46-AFD4CC03DD49}"/>
          </ac:spMkLst>
        </pc:spChg>
        <pc:spChg chg="del">
          <ac:chgData name="Kathryn" userId="a0b61479-58e1-46d7-9ef1-e1002f5a60a9" providerId="ADAL" clId="{2A3760F4-69A9-4AB5-9DA1-1E1849BE12BD}" dt="2020-07-01T18:14:13.973" v="139" actId="700"/>
          <ac:spMkLst>
            <pc:docMk/>
            <pc:sldMk cId="1535998158" sldId="1535"/>
            <ac:spMk id="3" creationId="{BE1F142B-244A-46DA-A0FB-279B29EA9C83}"/>
          </ac:spMkLst>
        </pc:spChg>
        <pc:spChg chg="add mod">
          <ac:chgData name="Kathryn" userId="a0b61479-58e1-46d7-9ef1-e1002f5a60a9" providerId="ADAL" clId="{2A3760F4-69A9-4AB5-9DA1-1E1849BE12BD}" dt="2020-07-01T18:19:13.862" v="173" actId="255"/>
          <ac:spMkLst>
            <pc:docMk/>
            <pc:sldMk cId="1535998158" sldId="1535"/>
            <ac:spMk id="4" creationId="{79B631E2-16E3-468A-AB34-56551633CA45}"/>
          </ac:spMkLst>
        </pc:spChg>
        <pc:spChg chg="add mod">
          <ac:chgData name="Kathryn" userId="a0b61479-58e1-46d7-9ef1-e1002f5a60a9" providerId="ADAL" clId="{2A3760F4-69A9-4AB5-9DA1-1E1849BE12BD}" dt="2020-07-01T18:19:35.784" v="176" actId="255"/>
          <ac:spMkLst>
            <pc:docMk/>
            <pc:sldMk cId="1535998158" sldId="1535"/>
            <ac:spMk id="6" creationId="{A5D850A9-87C0-40A8-B595-367DB52E47CD}"/>
          </ac:spMkLst>
        </pc:spChg>
        <pc:spChg chg="add">
          <ac:chgData name="Kathryn" userId="a0b61479-58e1-46d7-9ef1-e1002f5a60a9" providerId="ADAL" clId="{2A3760F4-69A9-4AB5-9DA1-1E1849BE12BD}" dt="2020-07-01T18:19:01.817" v="172" actId="26606"/>
          <ac:spMkLst>
            <pc:docMk/>
            <pc:sldMk cId="1535998158" sldId="1535"/>
            <ac:spMk id="11" creationId="{111A83C6-3159-48A2-95E0-D9A872D3EF41}"/>
          </ac:spMkLst>
        </pc:spChg>
        <pc:spChg chg="add">
          <ac:chgData name="Kathryn" userId="a0b61479-58e1-46d7-9ef1-e1002f5a60a9" providerId="ADAL" clId="{2A3760F4-69A9-4AB5-9DA1-1E1849BE12BD}" dt="2020-07-01T18:19:01.817" v="172" actId="26606"/>
          <ac:spMkLst>
            <pc:docMk/>
            <pc:sldMk cId="1535998158" sldId="1535"/>
            <ac:spMk id="13" creationId="{00372701-83B9-478A-9B29-7A50C8310B9A}"/>
          </ac:spMkLst>
        </pc:spChg>
        <pc:spChg chg="add">
          <ac:chgData name="Kathryn" userId="a0b61479-58e1-46d7-9ef1-e1002f5a60a9" providerId="ADAL" clId="{2A3760F4-69A9-4AB5-9DA1-1E1849BE12BD}" dt="2020-07-01T18:19:01.817" v="172" actId="26606"/>
          <ac:spMkLst>
            <pc:docMk/>
            <pc:sldMk cId="1535998158" sldId="1535"/>
            <ac:spMk id="15" creationId="{9EDA5044-3268-4753-AEE8-20199924E26D}"/>
          </ac:spMkLst>
        </pc:spChg>
        <pc:picChg chg="add mod">
          <ac:chgData name="Kathryn" userId="a0b61479-58e1-46d7-9ef1-e1002f5a60a9" providerId="ADAL" clId="{2A3760F4-69A9-4AB5-9DA1-1E1849BE12BD}" dt="2020-07-01T18:19:47.042" v="177" actId="14100"/>
          <ac:picMkLst>
            <pc:docMk/>
            <pc:sldMk cId="1535998158" sldId="1535"/>
            <ac:picMk id="5" creationId="{2AF0C997-50BF-435B-8282-7FE81D49E955}"/>
          </ac:picMkLst>
        </pc:picChg>
      </pc:sldChg>
    </pc:docChg>
  </pc:docChgLst>
  <pc:docChgLst>
    <pc:chgData name="Kathryn Oliver" userId="a0b61479-58e1-46d7-9ef1-e1002f5a60a9" providerId="ADAL" clId="{8481BB50-C070-48DD-8917-BACF8DFA7BAD}"/>
    <pc:docChg chg="undo custSel mod delSld modSld">
      <pc:chgData name="Kathryn Oliver" userId="a0b61479-58e1-46d7-9ef1-e1002f5a60a9" providerId="ADAL" clId="{8481BB50-C070-48DD-8917-BACF8DFA7BAD}" dt="2020-04-15T18:01:41.449" v="1392" actId="20577"/>
      <pc:docMkLst>
        <pc:docMk/>
      </pc:docMkLst>
      <pc:sldChg chg="del">
        <pc:chgData name="Kathryn Oliver" userId="a0b61479-58e1-46d7-9ef1-e1002f5a60a9" providerId="ADAL" clId="{8481BB50-C070-48DD-8917-BACF8DFA7BAD}" dt="2020-03-24T15:56:01.091" v="928" actId="47"/>
        <pc:sldMkLst>
          <pc:docMk/>
          <pc:sldMk cId="2896044487" sldId="256"/>
        </pc:sldMkLst>
      </pc:sldChg>
      <pc:sldChg chg="addSp delSp modSp mod setBg">
        <pc:chgData name="Kathryn Oliver" userId="a0b61479-58e1-46d7-9ef1-e1002f5a60a9" providerId="ADAL" clId="{8481BB50-C070-48DD-8917-BACF8DFA7BAD}" dt="2020-03-24T15:09:42.931" v="678" actId="255"/>
        <pc:sldMkLst>
          <pc:docMk/>
          <pc:sldMk cId="3822165065" sldId="258"/>
        </pc:sldMkLst>
        <pc:spChg chg="mod">
          <ac:chgData name="Kathryn Oliver" userId="a0b61479-58e1-46d7-9ef1-e1002f5a60a9" providerId="ADAL" clId="{8481BB50-C070-48DD-8917-BACF8DFA7BAD}" dt="2020-03-24T15:09:25.006" v="676" actId="26606"/>
          <ac:spMkLst>
            <pc:docMk/>
            <pc:sldMk cId="3822165065" sldId="258"/>
            <ac:spMk id="2" creationId="{00000000-0000-0000-0000-000000000000}"/>
          </ac:spMkLst>
        </pc:spChg>
        <pc:spChg chg="mod ord">
          <ac:chgData name="Kathryn Oliver" userId="a0b61479-58e1-46d7-9ef1-e1002f5a60a9" providerId="ADAL" clId="{8481BB50-C070-48DD-8917-BACF8DFA7BAD}" dt="2020-03-24T15:09:42.931" v="678" actId="255"/>
          <ac:spMkLst>
            <pc:docMk/>
            <pc:sldMk cId="3822165065" sldId="258"/>
            <ac:spMk id="3" creationId="{00000000-0000-0000-0000-000000000000}"/>
          </ac:spMkLst>
        </pc:spChg>
        <pc:spChg chg="add del">
          <ac:chgData name="Kathryn Oliver" userId="a0b61479-58e1-46d7-9ef1-e1002f5a60a9" providerId="ADAL" clId="{8481BB50-C070-48DD-8917-BACF8DFA7BAD}" dt="2020-03-24T15:09:25.006" v="676" actId="26606"/>
          <ac:spMkLst>
            <pc:docMk/>
            <pc:sldMk cId="3822165065" sldId="258"/>
            <ac:spMk id="75" creationId="{72D05657-94EE-4B2D-BC1B-A1D065063658}"/>
          </ac:spMkLst>
        </pc:spChg>
        <pc:spChg chg="add del">
          <ac:chgData name="Kathryn Oliver" userId="a0b61479-58e1-46d7-9ef1-e1002f5a60a9" providerId="ADAL" clId="{8481BB50-C070-48DD-8917-BACF8DFA7BAD}" dt="2020-03-24T15:09:25.006" v="676" actId="26606"/>
          <ac:spMkLst>
            <pc:docMk/>
            <pc:sldMk cId="3822165065" sldId="258"/>
            <ac:spMk id="77" creationId="{7586665A-47B3-4AEE-BC94-15D89FF706B3}"/>
          </ac:spMkLst>
        </pc:spChg>
        <pc:spChg chg="add">
          <ac:chgData name="Kathryn Oliver" userId="a0b61479-58e1-46d7-9ef1-e1002f5a60a9" providerId="ADAL" clId="{8481BB50-C070-48DD-8917-BACF8DFA7BAD}" dt="2020-03-24T15:09:25.006" v="676" actId="26606"/>
          <ac:spMkLst>
            <pc:docMk/>
            <pc:sldMk cId="3822165065" sldId="258"/>
            <ac:spMk id="139" creationId="{99899462-FC16-43B0-966B-FCA263450716}"/>
          </ac:spMkLst>
        </pc:spChg>
        <pc:picChg chg="mod ord">
          <ac:chgData name="Kathryn Oliver" userId="a0b61479-58e1-46d7-9ef1-e1002f5a60a9" providerId="ADAL" clId="{8481BB50-C070-48DD-8917-BACF8DFA7BAD}" dt="2020-03-24T15:09:25.006" v="676" actId="26606"/>
          <ac:picMkLst>
            <pc:docMk/>
            <pc:sldMk cId="3822165065" sldId="258"/>
            <ac:picMk id="3074" creationId="{00000000-0000-0000-0000-000000000000}"/>
          </ac:picMkLst>
        </pc:picChg>
        <pc:picChg chg="mod ord">
          <ac:chgData name="Kathryn Oliver" userId="a0b61479-58e1-46d7-9ef1-e1002f5a60a9" providerId="ADAL" clId="{8481BB50-C070-48DD-8917-BACF8DFA7BAD}" dt="2020-03-24T15:09:25.006" v="676" actId="26606"/>
          <ac:picMkLst>
            <pc:docMk/>
            <pc:sldMk cId="3822165065" sldId="258"/>
            <ac:picMk id="3078" creationId="{00000000-0000-0000-0000-000000000000}"/>
          </ac:picMkLst>
        </pc:picChg>
        <pc:cxnChg chg="add">
          <ac:chgData name="Kathryn Oliver" userId="a0b61479-58e1-46d7-9ef1-e1002f5a60a9" providerId="ADAL" clId="{8481BB50-C070-48DD-8917-BACF8DFA7BAD}" dt="2020-03-24T15:09:25.006" v="676" actId="26606"/>
          <ac:cxnSpMkLst>
            <pc:docMk/>
            <pc:sldMk cId="3822165065" sldId="258"/>
            <ac:cxnSpMk id="141" creationId="{AAFEA932-2DF1-410C-A00A-7A1E7DBF7511}"/>
          </ac:cxnSpMkLst>
        </pc:cxnChg>
      </pc:sldChg>
      <pc:sldChg chg="addSp modSp mod setBg modNotesTx">
        <pc:chgData name="Kathryn Oliver" userId="a0b61479-58e1-46d7-9ef1-e1002f5a60a9" providerId="ADAL" clId="{8481BB50-C070-48DD-8917-BACF8DFA7BAD}" dt="2020-03-24T15:11:57.351" v="760" actId="20577"/>
        <pc:sldMkLst>
          <pc:docMk/>
          <pc:sldMk cId="103108675" sldId="259"/>
        </pc:sldMkLst>
        <pc:spChg chg="mod">
          <ac:chgData name="Kathryn Oliver" userId="a0b61479-58e1-46d7-9ef1-e1002f5a60a9" providerId="ADAL" clId="{8481BB50-C070-48DD-8917-BACF8DFA7BAD}" dt="2020-03-24T15:11:02.949" v="679" actId="26606"/>
          <ac:spMkLst>
            <pc:docMk/>
            <pc:sldMk cId="103108675" sldId="259"/>
            <ac:spMk id="2" creationId="{00000000-0000-0000-0000-000000000000}"/>
          </ac:spMkLst>
        </pc:spChg>
        <pc:spChg chg="add">
          <ac:chgData name="Kathryn Oliver" userId="a0b61479-58e1-46d7-9ef1-e1002f5a60a9" providerId="ADAL" clId="{8481BB50-C070-48DD-8917-BACF8DFA7BAD}" dt="2020-03-24T15:11:02.949" v="679" actId="26606"/>
          <ac:spMkLst>
            <pc:docMk/>
            <pc:sldMk cId="103108675" sldId="259"/>
            <ac:spMk id="12" creationId="{CDA1A2E9-63FE-408D-A803-8E306ECAB4B3}"/>
          </ac:spMkLst>
        </pc:spChg>
        <pc:spChg chg="add">
          <ac:chgData name="Kathryn Oliver" userId="a0b61479-58e1-46d7-9ef1-e1002f5a60a9" providerId="ADAL" clId="{8481BB50-C070-48DD-8917-BACF8DFA7BAD}" dt="2020-03-24T15:11:02.949" v="679" actId="26606"/>
          <ac:spMkLst>
            <pc:docMk/>
            <pc:sldMk cId="103108675" sldId="259"/>
            <ac:spMk id="14" creationId="{FBE9F90C-C163-435B-9A68-D15C92D1CF2B}"/>
          </ac:spMkLst>
        </pc:spChg>
        <pc:spChg chg="add">
          <ac:chgData name="Kathryn Oliver" userId="a0b61479-58e1-46d7-9ef1-e1002f5a60a9" providerId="ADAL" clId="{8481BB50-C070-48DD-8917-BACF8DFA7BAD}" dt="2020-03-24T15:11:02.949" v="679" actId="26606"/>
          <ac:spMkLst>
            <pc:docMk/>
            <pc:sldMk cId="103108675" sldId="259"/>
            <ac:spMk id="16" creationId="{1A882A9F-F4E9-4E23-8F0B-20B5DF42EAA9}"/>
          </ac:spMkLst>
        </pc:spChg>
        <pc:picChg chg="mod">
          <ac:chgData name="Kathryn Oliver" userId="a0b61479-58e1-46d7-9ef1-e1002f5a60a9" providerId="ADAL" clId="{8481BB50-C070-48DD-8917-BACF8DFA7BAD}" dt="2020-03-24T15:11:02.949" v="679" actId="26606"/>
          <ac:picMkLst>
            <pc:docMk/>
            <pc:sldMk cId="103108675" sldId="259"/>
            <ac:picMk id="7" creationId="{00000000-0000-0000-0000-000000000000}"/>
          </ac:picMkLst>
        </pc:picChg>
      </pc:sldChg>
      <pc:sldChg chg="modSp mod">
        <pc:chgData name="Kathryn Oliver" userId="a0b61479-58e1-46d7-9ef1-e1002f5a60a9" providerId="ADAL" clId="{8481BB50-C070-48DD-8917-BACF8DFA7BAD}" dt="2020-03-24T15:13:18.676" v="766" actId="255"/>
        <pc:sldMkLst>
          <pc:docMk/>
          <pc:sldMk cId="3947772489" sldId="261"/>
        </pc:sldMkLst>
        <pc:spChg chg="mod">
          <ac:chgData name="Kathryn Oliver" userId="a0b61479-58e1-46d7-9ef1-e1002f5a60a9" providerId="ADAL" clId="{8481BB50-C070-48DD-8917-BACF8DFA7BAD}" dt="2020-03-24T15:13:18.676" v="766" actId="255"/>
          <ac:spMkLst>
            <pc:docMk/>
            <pc:sldMk cId="3947772489" sldId="261"/>
            <ac:spMk id="4" creationId="{00000000-0000-0000-0000-000000000000}"/>
          </ac:spMkLst>
        </pc:spChg>
      </pc:sldChg>
      <pc:sldChg chg="addSp modSp mod setBg setClrOvrMap">
        <pc:chgData name="Kathryn Oliver" userId="a0b61479-58e1-46d7-9ef1-e1002f5a60a9" providerId="ADAL" clId="{8481BB50-C070-48DD-8917-BACF8DFA7BAD}" dt="2020-03-24T15:28:24.282" v="857" actId="26606"/>
        <pc:sldMkLst>
          <pc:docMk/>
          <pc:sldMk cId="935928750" sldId="262"/>
        </pc:sldMkLst>
        <pc:spChg chg="mod">
          <ac:chgData name="Kathryn Oliver" userId="a0b61479-58e1-46d7-9ef1-e1002f5a60a9" providerId="ADAL" clId="{8481BB50-C070-48DD-8917-BACF8DFA7BAD}" dt="2020-03-24T15:28:24.282" v="857" actId="26606"/>
          <ac:spMkLst>
            <pc:docMk/>
            <pc:sldMk cId="935928750" sldId="262"/>
            <ac:spMk id="4" creationId="{00000000-0000-0000-0000-000000000000}"/>
          </ac:spMkLst>
        </pc:spChg>
        <pc:spChg chg="mod">
          <ac:chgData name="Kathryn Oliver" userId="a0b61479-58e1-46d7-9ef1-e1002f5a60a9" providerId="ADAL" clId="{8481BB50-C070-48DD-8917-BACF8DFA7BAD}" dt="2020-03-24T15:28:24.282" v="857" actId="26606"/>
          <ac:spMkLst>
            <pc:docMk/>
            <pc:sldMk cId="935928750" sldId="262"/>
            <ac:spMk id="5" creationId="{00000000-0000-0000-0000-000000000000}"/>
          </ac:spMkLst>
        </pc:spChg>
        <pc:spChg chg="add">
          <ac:chgData name="Kathryn Oliver" userId="a0b61479-58e1-46d7-9ef1-e1002f5a60a9" providerId="ADAL" clId="{8481BB50-C070-48DD-8917-BACF8DFA7BAD}" dt="2020-03-24T15:28:24.282" v="857" actId="26606"/>
          <ac:spMkLst>
            <pc:docMk/>
            <pc:sldMk cId="935928750" sldId="262"/>
            <ac:spMk id="135" creationId="{EB181E26-89C4-4A14-92DE-0F4C4B0E9484}"/>
          </ac:spMkLst>
        </pc:spChg>
        <pc:spChg chg="add">
          <ac:chgData name="Kathryn Oliver" userId="a0b61479-58e1-46d7-9ef1-e1002f5a60a9" providerId="ADAL" clId="{8481BB50-C070-48DD-8917-BACF8DFA7BAD}" dt="2020-03-24T15:28:24.282" v="857" actId="26606"/>
          <ac:spMkLst>
            <pc:docMk/>
            <pc:sldMk cId="935928750" sldId="262"/>
            <ac:spMk id="137" creationId="{342402E1-B9D8-424B-837F-6E4AA2E0FF2B}"/>
          </ac:spMkLst>
        </pc:spChg>
        <pc:picChg chg="mod">
          <ac:chgData name="Kathryn Oliver" userId="a0b61479-58e1-46d7-9ef1-e1002f5a60a9" providerId="ADAL" clId="{8481BB50-C070-48DD-8917-BACF8DFA7BAD}" dt="2020-03-24T15:28:24.282" v="857" actId="26606"/>
          <ac:picMkLst>
            <pc:docMk/>
            <pc:sldMk cId="935928750" sldId="262"/>
            <ac:picMk id="5123" creationId="{00000000-0000-0000-0000-000000000000}"/>
          </ac:picMkLst>
        </pc:picChg>
        <pc:picChg chg="mod">
          <ac:chgData name="Kathryn Oliver" userId="a0b61479-58e1-46d7-9ef1-e1002f5a60a9" providerId="ADAL" clId="{8481BB50-C070-48DD-8917-BACF8DFA7BAD}" dt="2020-03-24T15:28:24.282" v="857" actId="26606"/>
          <ac:picMkLst>
            <pc:docMk/>
            <pc:sldMk cId="935928750" sldId="262"/>
            <ac:picMk id="6146" creationId="{00000000-0000-0000-0000-000000000000}"/>
          </ac:picMkLst>
        </pc:picChg>
      </pc:sldChg>
      <pc:sldChg chg="addSp delSp modSp mod setBg modNotesTx">
        <pc:chgData name="Kathryn Oliver" userId="a0b61479-58e1-46d7-9ef1-e1002f5a60a9" providerId="ADAL" clId="{8481BB50-C070-48DD-8917-BACF8DFA7BAD}" dt="2020-03-24T15:32:25.116" v="867" actId="14100"/>
        <pc:sldMkLst>
          <pc:docMk/>
          <pc:sldMk cId="2817353430" sldId="263"/>
        </pc:sldMkLst>
        <pc:spChg chg="mod">
          <ac:chgData name="Kathryn Oliver" userId="a0b61479-58e1-46d7-9ef1-e1002f5a60a9" providerId="ADAL" clId="{8481BB50-C070-48DD-8917-BACF8DFA7BAD}" dt="2020-03-24T15:29:51.849" v="858" actId="26606"/>
          <ac:spMkLst>
            <pc:docMk/>
            <pc:sldMk cId="2817353430" sldId="263"/>
            <ac:spMk id="2" creationId="{00000000-0000-0000-0000-000000000000}"/>
          </ac:spMkLst>
        </pc:spChg>
        <pc:spChg chg="mod ord">
          <ac:chgData name="Kathryn Oliver" userId="a0b61479-58e1-46d7-9ef1-e1002f5a60a9" providerId="ADAL" clId="{8481BB50-C070-48DD-8917-BACF8DFA7BAD}" dt="2020-03-24T15:29:51.849" v="858" actId="26606"/>
          <ac:spMkLst>
            <pc:docMk/>
            <pc:sldMk cId="2817353430" sldId="263"/>
            <ac:spMk id="3" creationId="{00000000-0000-0000-0000-000000000000}"/>
          </ac:spMkLst>
        </pc:spChg>
        <pc:spChg chg="add del mod">
          <ac:chgData name="Kathryn Oliver" userId="a0b61479-58e1-46d7-9ef1-e1002f5a60a9" providerId="ADAL" clId="{8481BB50-C070-48DD-8917-BACF8DFA7BAD}" dt="2020-03-24T14:19:47.160" v="548"/>
          <ac:spMkLst>
            <pc:docMk/>
            <pc:sldMk cId="2817353430" sldId="263"/>
            <ac:spMk id="4" creationId="{334A77A9-EE82-4EA3-9B78-AE1B9C420EDB}"/>
          </ac:spMkLst>
        </pc:spChg>
        <pc:spChg chg="add del mod">
          <ac:chgData name="Kathryn Oliver" userId="a0b61479-58e1-46d7-9ef1-e1002f5a60a9" providerId="ADAL" clId="{8481BB50-C070-48DD-8917-BACF8DFA7BAD}" dt="2020-03-24T14:24:32.207" v="560"/>
          <ac:spMkLst>
            <pc:docMk/>
            <pc:sldMk cId="2817353430" sldId="263"/>
            <ac:spMk id="5" creationId="{6CBFB824-A984-480C-894A-919BF41FA09C}"/>
          </ac:spMkLst>
        </pc:spChg>
        <pc:spChg chg="add">
          <ac:chgData name="Kathryn Oliver" userId="a0b61479-58e1-46d7-9ef1-e1002f5a60a9" providerId="ADAL" clId="{8481BB50-C070-48DD-8917-BACF8DFA7BAD}" dt="2020-03-24T15:29:51.849" v="858" actId="26606"/>
          <ac:spMkLst>
            <pc:docMk/>
            <pc:sldMk cId="2817353430" sldId="263"/>
            <ac:spMk id="137" creationId="{99899462-FC16-43B0-966B-FCA263450716}"/>
          </ac:spMkLst>
        </pc:spChg>
        <pc:picChg chg="mod">
          <ac:chgData name="Kathryn Oliver" userId="a0b61479-58e1-46d7-9ef1-e1002f5a60a9" providerId="ADAL" clId="{8481BB50-C070-48DD-8917-BACF8DFA7BAD}" dt="2020-03-24T15:32:25.116" v="867" actId="14100"/>
          <ac:picMkLst>
            <pc:docMk/>
            <pc:sldMk cId="2817353430" sldId="263"/>
            <ac:picMk id="1028" creationId="{00000000-0000-0000-0000-000000000000}"/>
          </ac:picMkLst>
        </pc:picChg>
        <pc:picChg chg="del mod">
          <ac:chgData name="Kathryn Oliver" userId="a0b61479-58e1-46d7-9ef1-e1002f5a60a9" providerId="ADAL" clId="{8481BB50-C070-48DD-8917-BACF8DFA7BAD}" dt="2020-03-24T15:32:09.583" v="864" actId="478"/>
          <ac:picMkLst>
            <pc:docMk/>
            <pc:sldMk cId="2817353430" sldId="263"/>
            <ac:picMk id="6148" creationId="{00000000-0000-0000-0000-000000000000}"/>
          </ac:picMkLst>
        </pc:picChg>
        <pc:cxnChg chg="add">
          <ac:chgData name="Kathryn Oliver" userId="a0b61479-58e1-46d7-9ef1-e1002f5a60a9" providerId="ADAL" clId="{8481BB50-C070-48DD-8917-BACF8DFA7BAD}" dt="2020-03-24T15:29:51.849" v="858" actId="26606"/>
          <ac:cxnSpMkLst>
            <pc:docMk/>
            <pc:sldMk cId="2817353430" sldId="263"/>
            <ac:cxnSpMk id="139" creationId="{AAFEA932-2DF1-410C-A00A-7A1E7DBF7511}"/>
          </ac:cxnSpMkLst>
        </pc:cxnChg>
      </pc:sldChg>
      <pc:sldChg chg="addSp delSp modSp mod setBg setClrOvrMap">
        <pc:chgData name="Kathryn Oliver" userId="a0b61479-58e1-46d7-9ef1-e1002f5a60a9" providerId="ADAL" clId="{8481BB50-C070-48DD-8917-BACF8DFA7BAD}" dt="2020-03-24T15:48:49.005" v="912" actId="26606"/>
        <pc:sldMkLst>
          <pc:docMk/>
          <pc:sldMk cId="1736146845" sldId="264"/>
        </pc:sldMkLst>
        <pc:spChg chg="mod">
          <ac:chgData name="Kathryn Oliver" userId="a0b61479-58e1-46d7-9ef1-e1002f5a60a9" providerId="ADAL" clId="{8481BB50-C070-48DD-8917-BACF8DFA7BAD}" dt="2020-03-24T15:48:49.005" v="912" actId="26606"/>
          <ac:spMkLst>
            <pc:docMk/>
            <pc:sldMk cId="1736146845" sldId="264"/>
            <ac:spMk id="2" creationId="{00000000-0000-0000-0000-000000000000}"/>
          </ac:spMkLst>
        </pc:spChg>
        <pc:spChg chg="mod">
          <ac:chgData name="Kathryn Oliver" userId="a0b61479-58e1-46d7-9ef1-e1002f5a60a9" providerId="ADAL" clId="{8481BB50-C070-48DD-8917-BACF8DFA7BAD}" dt="2020-03-24T15:48:49.005" v="912" actId="26606"/>
          <ac:spMkLst>
            <pc:docMk/>
            <pc:sldMk cId="1736146845" sldId="264"/>
            <ac:spMk id="3" creationId="{00000000-0000-0000-0000-000000000000}"/>
          </ac:spMkLst>
        </pc:spChg>
        <pc:spChg chg="add del">
          <ac:chgData name="Kathryn Oliver" userId="a0b61479-58e1-46d7-9ef1-e1002f5a60a9" providerId="ADAL" clId="{8481BB50-C070-48DD-8917-BACF8DFA7BAD}" dt="2020-03-24T15:48:49.005" v="912" actId="26606"/>
          <ac:spMkLst>
            <pc:docMk/>
            <pc:sldMk cId="1736146845" sldId="264"/>
            <ac:spMk id="74" creationId="{A4206507-76F5-4316-AAF5-4EAFEE5EBDE2}"/>
          </ac:spMkLst>
        </pc:spChg>
        <pc:spChg chg="add del">
          <ac:chgData name="Kathryn Oliver" userId="a0b61479-58e1-46d7-9ef1-e1002f5a60a9" providerId="ADAL" clId="{8481BB50-C070-48DD-8917-BACF8DFA7BAD}" dt="2020-03-24T15:48:49.005" v="912" actId="26606"/>
          <ac:spMkLst>
            <pc:docMk/>
            <pc:sldMk cId="1736146845" sldId="264"/>
            <ac:spMk id="76" creationId="{03BC2B61-D77E-45AB-8722-15BC6A718A37}"/>
          </ac:spMkLst>
        </pc:spChg>
        <pc:spChg chg="add">
          <ac:chgData name="Kathryn Oliver" userId="a0b61479-58e1-46d7-9ef1-e1002f5a60a9" providerId="ADAL" clId="{8481BB50-C070-48DD-8917-BACF8DFA7BAD}" dt="2020-03-24T15:48:49.005" v="912" actId="26606"/>
          <ac:spMkLst>
            <pc:docMk/>
            <pc:sldMk cId="1736146845" sldId="264"/>
            <ac:spMk id="77" creationId="{E0D60ECE-8986-45DC-B7FE-EC7699B466B8}"/>
          </ac:spMkLst>
        </pc:spChg>
        <pc:spChg chg="add">
          <ac:chgData name="Kathryn Oliver" userId="a0b61479-58e1-46d7-9ef1-e1002f5a60a9" providerId="ADAL" clId="{8481BB50-C070-48DD-8917-BACF8DFA7BAD}" dt="2020-03-24T15:48:49.005" v="912" actId="26606"/>
          <ac:spMkLst>
            <pc:docMk/>
            <pc:sldMk cId="1736146845" sldId="264"/>
            <ac:spMk id="78" creationId="{96964194-5878-40D2-8EC0-DDC58387FA56}"/>
          </ac:spMkLst>
        </pc:spChg>
        <pc:picChg chg="mod ord">
          <ac:chgData name="Kathryn Oliver" userId="a0b61479-58e1-46d7-9ef1-e1002f5a60a9" providerId="ADAL" clId="{8481BB50-C070-48DD-8917-BACF8DFA7BAD}" dt="2020-03-24T15:48:49.005" v="912" actId="26606"/>
          <ac:picMkLst>
            <pc:docMk/>
            <pc:sldMk cId="1736146845" sldId="264"/>
            <ac:picMk id="7173" creationId="{00000000-0000-0000-0000-000000000000}"/>
          </ac:picMkLst>
        </pc:picChg>
      </pc:sldChg>
      <pc:sldChg chg="addSp delSp modSp mod setBg">
        <pc:chgData name="Kathryn Oliver" userId="a0b61479-58e1-46d7-9ef1-e1002f5a60a9" providerId="ADAL" clId="{8481BB50-C070-48DD-8917-BACF8DFA7BAD}" dt="2020-03-24T15:51:55.085" v="926" actId="1076"/>
        <pc:sldMkLst>
          <pc:docMk/>
          <pc:sldMk cId="292813458" sldId="266"/>
        </pc:sldMkLst>
        <pc:spChg chg="mod">
          <ac:chgData name="Kathryn Oliver" userId="a0b61479-58e1-46d7-9ef1-e1002f5a60a9" providerId="ADAL" clId="{8481BB50-C070-48DD-8917-BACF8DFA7BAD}" dt="2020-03-24T15:51:43.088" v="924" actId="14100"/>
          <ac:spMkLst>
            <pc:docMk/>
            <pc:sldMk cId="292813458" sldId="266"/>
            <ac:spMk id="2" creationId="{00000000-0000-0000-0000-000000000000}"/>
          </ac:spMkLst>
        </pc:spChg>
        <pc:spChg chg="add del mod">
          <ac:chgData name="Kathryn Oliver" userId="a0b61479-58e1-46d7-9ef1-e1002f5a60a9" providerId="ADAL" clId="{8481BB50-C070-48DD-8917-BACF8DFA7BAD}" dt="2020-03-24T14:14:07.808" v="523"/>
          <ac:spMkLst>
            <pc:docMk/>
            <pc:sldMk cId="292813458" sldId="266"/>
            <ac:spMk id="3" creationId="{2B3D6AB8-AD6F-4CC7-A64E-88DF3BA5B5FD}"/>
          </ac:spMkLst>
        </pc:spChg>
        <pc:spChg chg="mod ord">
          <ac:chgData name="Kathryn Oliver" userId="a0b61479-58e1-46d7-9ef1-e1002f5a60a9" providerId="ADAL" clId="{8481BB50-C070-48DD-8917-BACF8DFA7BAD}" dt="2020-03-24T15:51:38.773" v="923" actId="14100"/>
          <ac:spMkLst>
            <pc:docMk/>
            <pc:sldMk cId="292813458" sldId="266"/>
            <ac:spMk id="4" creationId="{00000000-0000-0000-0000-000000000000}"/>
          </ac:spMkLst>
        </pc:spChg>
        <pc:spChg chg="add del">
          <ac:chgData name="Kathryn Oliver" userId="a0b61479-58e1-46d7-9ef1-e1002f5a60a9" providerId="ADAL" clId="{8481BB50-C070-48DD-8917-BACF8DFA7BAD}" dt="2020-03-24T14:13:41.672" v="517" actId="26606"/>
          <ac:spMkLst>
            <pc:docMk/>
            <pc:sldMk cId="292813458" sldId="266"/>
            <ac:spMk id="72" creationId="{99899462-FC16-43B0-966B-FCA263450716}"/>
          </ac:spMkLst>
        </pc:spChg>
        <pc:picChg chg="mod ord">
          <ac:chgData name="Kathryn Oliver" userId="a0b61479-58e1-46d7-9ef1-e1002f5a60a9" providerId="ADAL" clId="{8481BB50-C070-48DD-8917-BACF8DFA7BAD}" dt="2020-03-24T15:50:42.888" v="915" actId="1076"/>
          <ac:picMkLst>
            <pc:docMk/>
            <pc:sldMk cId="292813458" sldId="266"/>
            <ac:picMk id="5" creationId="{00000000-0000-0000-0000-000000000000}"/>
          </ac:picMkLst>
        </pc:picChg>
        <pc:picChg chg="mod">
          <ac:chgData name="Kathryn Oliver" userId="a0b61479-58e1-46d7-9ef1-e1002f5a60a9" providerId="ADAL" clId="{8481BB50-C070-48DD-8917-BACF8DFA7BAD}" dt="2020-03-24T15:51:55.085" v="926" actId="1076"/>
          <ac:picMkLst>
            <pc:docMk/>
            <pc:sldMk cId="292813458" sldId="266"/>
            <ac:picMk id="11267" creationId="{00000000-0000-0000-0000-000000000000}"/>
          </ac:picMkLst>
        </pc:picChg>
        <pc:cxnChg chg="add del">
          <ac:chgData name="Kathryn Oliver" userId="a0b61479-58e1-46d7-9ef1-e1002f5a60a9" providerId="ADAL" clId="{8481BB50-C070-48DD-8917-BACF8DFA7BAD}" dt="2020-03-24T14:13:41.672" v="517" actId="26606"/>
          <ac:cxnSpMkLst>
            <pc:docMk/>
            <pc:sldMk cId="292813458" sldId="266"/>
            <ac:cxnSpMk id="74" creationId="{AAFEA932-2DF1-410C-A00A-7A1E7DBF7511}"/>
          </ac:cxnSpMkLst>
        </pc:cxnChg>
      </pc:sldChg>
      <pc:sldChg chg="addSp delSp modSp mod setBg modNotesTx">
        <pc:chgData name="Kathryn Oliver" userId="a0b61479-58e1-46d7-9ef1-e1002f5a60a9" providerId="ADAL" clId="{8481BB50-C070-48DD-8917-BACF8DFA7BAD}" dt="2020-03-24T15:20:32.749" v="838" actId="113"/>
        <pc:sldMkLst>
          <pc:docMk/>
          <pc:sldMk cId="3681193336" sldId="270"/>
        </pc:sldMkLst>
        <pc:spChg chg="mod">
          <ac:chgData name="Kathryn Oliver" userId="a0b61479-58e1-46d7-9ef1-e1002f5a60a9" providerId="ADAL" clId="{8481BB50-C070-48DD-8917-BACF8DFA7BAD}" dt="2020-03-24T15:20:32.749" v="838" actId="113"/>
          <ac:spMkLst>
            <pc:docMk/>
            <pc:sldMk cId="3681193336" sldId="270"/>
            <ac:spMk id="2" creationId="{00000000-0000-0000-0000-000000000000}"/>
          </ac:spMkLst>
        </pc:spChg>
        <pc:spChg chg="add del">
          <ac:chgData name="Kathryn Oliver" userId="a0b61479-58e1-46d7-9ef1-e1002f5a60a9" providerId="ADAL" clId="{8481BB50-C070-48DD-8917-BACF8DFA7BAD}" dt="2020-03-24T13:56:03.981" v="80" actId="26606"/>
          <ac:spMkLst>
            <pc:docMk/>
            <pc:sldMk cId="3681193336" sldId="270"/>
            <ac:spMk id="73" creationId="{16C5FA50-8D52-4617-AF91-5C7B1C8352F1}"/>
          </ac:spMkLst>
        </pc:spChg>
        <pc:spChg chg="add del">
          <ac:chgData name="Kathryn Oliver" userId="a0b61479-58e1-46d7-9ef1-e1002f5a60a9" providerId="ADAL" clId="{8481BB50-C070-48DD-8917-BACF8DFA7BAD}" dt="2020-03-24T13:56:03.981" v="80" actId="26606"/>
          <ac:spMkLst>
            <pc:docMk/>
            <pc:sldMk cId="3681193336" sldId="270"/>
            <ac:spMk id="75" creationId="{E223798C-12AD-4B0C-A50C-D676347D67CF}"/>
          </ac:spMkLst>
        </pc:spChg>
        <pc:picChg chg="mod">
          <ac:chgData name="Kathryn Oliver" userId="a0b61479-58e1-46d7-9ef1-e1002f5a60a9" providerId="ADAL" clId="{8481BB50-C070-48DD-8917-BACF8DFA7BAD}" dt="2020-03-24T13:56:03.981" v="80" actId="26606"/>
          <ac:picMkLst>
            <pc:docMk/>
            <pc:sldMk cId="3681193336" sldId="270"/>
            <ac:picMk id="3074" creationId="{00000000-0000-0000-0000-000000000000}"/>
          </ac:picMkLst>
        </pc:picChg>
        <pc:picChg chg="mod ord">
          <ac:chgData name="Kathryn Oliver" userId="a0b61479-58e1-46d7-9ef1-e1002f5a60a9" providerId="ADAL" clId="{8481BB50-C070-48DD-8917-BACF8DFA7BAD}" dt="2020-03-24T13:56:03.981" v="80" actId="26606"/>
          <ac:picMkLst>
            <pc:docMk/>
            <pc:sldMk cId="3681193336" sldId="270"/>
            <ac:picMk id="8195" creationId="{00000000-0000-0000-0000-000000000000}"/>
          </ac:picMkLst>
        </pc:picChg>
      </pc:sldChg>
      <pc:sldChg chg="addSp modSp mod">
        <pc:chgData name="Kathryn Oliver" userId="a0b61479-58e1-46d7-9ef1-e1002f5a60a9" providerId="ADAL" clId="{8481BB50-C070-48DD-8917-BACF8DFA7BAD}" dt="2020-03-24T15:20:41.278" v="839" actId="113"/>
        <pc:sldMkLst>
          <pc:docMk/>
          <pc:sldMk cId="999207436" sldId="271"/>
        </pc:sldMkLst>
        <pc:spChg chg="mod">
          <ac:chgData name="Kathryn Oliver" userId="a0b61479-58e1-46d7-9ef1-e1002f5a60a9" providerId="ADAL" clId="{8481BB50-C070-48DD-8917-BACF8DFA7BAD}" dt="2020-03-24T15:20:41.278" v="839" actId="113"/>
          <ac:spMkLst>
            <pc:docMk/>
            <pc:sldMk cId="999207436" sldId="271"/>
            <ac:spMk id="2" creationId="{00000000-0000-0000-0000-000000000000}"/>
          </ac:spMkLst>
        </pc:spChg>
        <pc:picChg chg="add mod">
          <ac:chgData name="Kathryn Oliver" userId="a0b61479-58e1-46d7-9ef1-e1002f5a60a9" providerId="ADAL" clId="{8481BB50-C070-48DD-8917-BACF8DFA7BAD}" dt="2020-03-24T14:04:10.462" v="96" actId="1440"/>
          <ac:picMkLst>
            <pc:docMk/>
            <pc:sldMk cId="999207436" sldId="271"/>
            <ac:picMk id="1026" creationId="{2C73A227-94A3-4C35-A72A-4E58DE96C96A}"/>
          </ac:picMkLst>
        </pc:picChg>
        <pc:picChg chg="mod">
          <ac:chgData name="Kathryn Oliver" userId="a0b61479-58e1-46d7-9ef1-e1002f5a60a9" providerId="ADAL" clId="{8481BB50-C070-48DD-8917-BACF8DFA7BAD}" dt="2020-03-24T14:04:01.718" v="95" actId="14100"/>
          <ac:picMkLst>
            <pc:docMk/>
            <pc:sldMk cId="999207436" sldId="271"/>
            <ac:picMk id="9218" creationId="{00000000-0000-0000-0000-000000000000}"/>
          </ac:picMkLst>
        </pc:picChg>
      </pc:sldChg>
      <pc:sldChg chg="addSp modSp mod setBg modNotesTx">
        <pc:chgData name="Kathryn Oliver" userId="a0b61479-58e1-46d7-9ef1-e1002f5a60a9" providerId="ADAL" clId="{8481BB50-C070-48DD-8917-BACF8DFA7BAD}" dt="2020-03-24T15:50:20.901" v="914" actId="5793"/>
        <pc:sldMkLst>
          <pc:docMk/>
          <pc:sldMk cId="3969125382" sldId="273"/>
        </pc:sldMkLst>
        <pc:spChg chg="mod">
          <ac:chgData name="Kathryn Oliver" userId="a0b61479-58e1-46d7-9ef1-e1002f5a60a9" providerId="ADAL" clId="{8481BB50-C070-48DD-8917-BACF8DFA7BAD}" dt="2020-03-24T15:50:15.398" v="913" actId="26606"/>
          <ac:spMkLst>
            <pc:docMk/>
            <pc:sldMk cId="3969125382" sldId="273"/>
            <ac:spMk id="2" creationId="{00000000-0000-0000-0000-000000000000}"/>
          </ac:spMkLst>
        </pc:spChg>
        <pc:spChg chg="mod ord">
          <ac:chgData name="Kathryn Oliver" userId="a0b61479-58e1-46d7-9ef1-e1002f5a60a9" providerId="ADAL" clId="{8481BB50-C070-48DD-8917-BACF8DFA7BAD}" dt="2020-03-24T15:50:20.901" v="914" actId="5793"/>
          <ac:spMkLst>
            <pc:docMk/>
            <pc:sldMk cId="3969125382" sldId="273"/>
            <ac:spMk id="3" creationId="{00000000-0000-0000-0000-000000000000}"/>
          </ac:spMkLst>
        </pc:spChg>
        <pc:spChg chg="add">
          <ac:chgData name="Kathryn Oliver" userId="a0b61479-58e1-46d7-9ef1-e1002f5a60a9" providerId="ADAL" clId="{8481BB50-C070-48DD-8917-BACF8DFA7BAD}" dt="2020-03-24T15:50:15.398" v="913" actId="26606"/>
          <ac:spMkLst>
            <pc:docMk/>
            <pc:sldMk cId="3969125382" sldId="273"/>
            <ac:spMk id="71" creationId="{4038CB10-1F5C-4D54-9DF7-12586DE5B007}"/>
          </ac:spMkLst>
        </pc:spChg>
        <pc:spChg chg="add">
          <ac:chgData name="Kathryn Oliver" userId="a0b61479-58e1-46d7-9ef1-e1002f5a60a9" providerId="ADAL" clId="{8481BB50-C070-48DD-8917-BACF8DFA7BAD}" dt="2020-03-24T15:50:15.398" v="913" actId="26606"/>
          <ac:spMkLst>
            <pc:docMk/>
            <pc:sldMk cId="3969125382" sldId="273"/>
            <ac:spMk id="73" creationId="{73ED6512-6858-4552-B699-9A97FE9A4EA2}"/>
          </ac:spMkLst>
        </pc:spChg>
        <pc:picChg chg="mod">
          <ac:chgData name="Kathryn Oliver" userId="a0b61479-58e1-46d7-9ef1-e1002f5a60a9" providerId="ADAL" clId="{8481BB50-C070-48DD-8917-BACF8DFA7BAD}" dt="2020-03-24T15:50:15.398" v="913" actId="26606"/>
          <ac:picMkLst>
            <pc:docMk/>
            <pc:sldMk cId="3969125382" sldId="273"/>
            <ac:picMk id="10242" creationId="{00000000-0000-0000-0000-000000000000}"/>
          </ac:picMkLst>
        </pc:picChg>
      </pc:sldChg>
      <pc:sldChg chg="addSp delSp modSp mod setBg">
        <pc:chgData name="Kathryn Oliver" userId="a0b61479-58e1-46d7-9ef1-e1002f5a60a9" providerId="ADAL" clId="{8481BB50-C070-48DD-8917-BACF8DFA7BAD}" dt="2020-03-24T15:04:37.744" v="669" actId="14100"/>
        <pc:sldMkLst>
          <pc:docMk/>
          <pc:sldMk cId="406735232" sldId="303"/>
        </pc:sldMkLst>
        <pc:spChg chg="mod">
          <ac:chgData name="Kathryn Oliver" userId="a0b61479-58e1-46d7-9ef1-e1002f5a60a9" providerId="ADAL" clId="{8481BB50-C070-48DD-8917-BACF8DFA7BAD}" dt="2020-03-24T15:04:26.548" v="667" actId="26606"/>
          <ac:spMkLst>
            <pc:docMk/>
            <pc:sldMk cId="406735232" sldId="303"/>
            <ac:spMk id="2" creationId="{00000000-0000-0000-0000-000000000000}"/>
          </ac:spMkLst>
        </pc:spChg>
        <pc:spChg chg="mod ord">
          <ac:chgData name="Kathryn Oliver" userId="a0b61479-58e1-46d7-9ef1-e1002f5a60a9" providerId="ADAL" clId="{8481BB50-C070-48DD-8917-BACF8DFA7BAD}" dt="2020-03-24T15:04:37.744" v="669" actId="14100"/>
          <ac:spMkLst>
            <pc:docMk/>
            <pc:sldMk cId="406735232" sldId="303"/>
            <ac:spMk id="3" creationId="{00000000-0000-0000-0000-000000000000}"/>
          </ac:spMkLst>
        </pc:spChg>
        <pc:spChg chg="add">
          <ac:chgData name="Kathryn Oliver" userId="a0b61479-58e1-46d7-9ef1-e1002f5a60a9" providerId="ADAL" clId="{8481BB50-C070-48DD-8917-BACF8DFA7BAD}" dt="2020-03-24T15:04:26.548" v="667" actId="26606"/>
          <ac:spMkLst>
            <pc:docMk/>
            <pc:sldMk cId="406735232" sldId="303"/>
            <ac:spMk id="73" creationId="{4038CB10-1F5C-4D54-9DF7-12586DE5B007}"/>
          </ac:spMkLst>
        </pc:spChg>
        <pc:spChg chg="add">
          <ac:chgData name="Kathryn Oliver" userId="a0b61479-58e1-46d7-9ef1-e1002f5a60a9" providerId="ADAL" clId="{8481BB50-C070-48DD-8917-BACF8DFA7BAD}" dt="2020-03-24T15:04:26.548" v="667" actId="26606"/>
          <ac:spMkLst>
            <pc:docMk/>
            <pc:sldMk cId="406735232" sldId="303"/>
            <ac:spMk id="75" creationId="{73ED6512-6858-4552-B699-9A97FE9A4EA2}"/>
          </ac:spMkLst>
        </pc:spChg>
        <pc:picChg chg="del">
          <ac:chgData name="Kathryn Oliver" userId="a0b61479-58e1-46d7-9ef1-e1002f5a60a9" providerId="ADAL" clId="{8481BB50-C070-48DD-8917-BACF8DFA7BAD}" dt="2020-03-24T15:02:28.772" v="656" actId="478"/>
          <ac:picMkLst>
            <pc:docMk/>
            <pc:sldMk cId="406735232" sldId="303"/>
            <ac:picMk id="3075" creationId="{00000000-0000-0000-0000-000000000000}"/>
          </ac:picMkLst>
        </pc:picChg>
        <pc:picChg chg="mod">
          <ac:chgData name="Kathryn Oliver" userId="a0b61479-58e1-46d7-9ef1-e1002f5a60a9" providerId="ADAL" clId="{8481BB50-C070-48DD-8917-BACF8DFA7BAD}" dt="2020-03-24T15:04:26.548" v="667" actId="26606"/>
          <ac:picMkLst>
            <pc:docMk/>
            <pc:sldMk cId="406735232" sldId="303"/>
            <ac:picMk id="3076" creationId="{00000000-0000-0000-0000-000000000000}"/>
          </ac:picMkLst>
        </pc:picChg>
      </pc:sldChg>
      <pc:sldChg chg="addSp delSp modSp mod setBg">
        <pc:chgData name="Kathryn Oliver" userId="a0b61479-58e1-46d7-9ef1-e1002f5a60a9" providerId="ADAL" clId="{8481BB50-C070-48DD-8917-BACF8DFA7BAD}" dt="2020-03-24T15:23:26.809" v="845" actId="26606"/>
        <pc:sldMkLst>
          <pc:docMk/>
          <pc:sldMk cId="1472279830" sldId="312"/>
        </pc:sldMkLst>
        <pc:spChg chg="mod">
          <ac:chgData name="Kathryn Oliver" userId="a0b61479-58e1-46d7-9ef1-e1002f5a60a9" providerId="ADAL" clId="{8481BB50-C070-48DD-8917-BACF8DFA7BAD}" dt="2020-03-24T15:23:26.809" v="845" actId="26606"/>
          <ac:spMkLst>
            <pc:docMk/>
            <pc:sldMk cId="1472279830" sldId="312"/>
            <ac:spMk id="4" creationId="{00000000-0000-0000-0000-000000000000}"/>
          </ac:spMkLst>
        </pc:spChg>
        <pc:spChg chg="mod">
          <ac:chgData name="Kathryn Oliver" userId="a0b61479-58e1-46d7-9ef1-e1002f5a60a9" providerId="ADAL" clId="{8481BB50-C070-48DD-8917-BACF8DFA7BAD}" dt="2020-03-24T15:23:26.809" v="845" actId="26606"/>
          <ac:spMkLst>
            <pc:docMk/>
            <pc:sldMk cId="1472279830" sldId="312"/>
            <ac:spMk id="5" creationId="{00000000-0000-0000-0000-000000000000}"/>
          </ac:spMkLst>
        </pc:spChg>
        <pc:spChg chg="add del">
          <ac:chgData name="Kathryn Oliver" userId="a0b61479-58e1-46d7-9ef1-e1002f5a60a9" providerId="ADAL" clId="{8481BB50-C070-48DD-8917-BACF8DFA7BAD}" dt="2020-03-24T15:23:26.809" v="845" actId="26606"/>
          <ac:spMkLst>
            <pc:docMk/>
            <pc:sldMk cId="1472279830" sldId="312"/>
            <ac:spMk id="76" creationId="{3FE0E660-DA7A-4E39-8C53-4079A7C2BB9C}"/>
          </ac:spMkLst>
        </pc:spChg>
        <pc:picChg chg="mod">
          <ac:chgData name="Kathryn Oliver" userId="a0b61479-58e1-46d7-9ef1-e1002f5a60a9" providerId="ADAL" clId="{8481BB50-C070-48DD-8917-BACF8DFA7BAD}" dt="2020-03-24T15:23:26.809" v="845" actId="26606"/>
          <ac:picMkLst>
            <pc:docMk/>
            <pc:sldMk cId="1472279830" sldId="312"/>
            <ac:picMk id="6147" creationId="{00000000-0000-0000-0000-000000000000}"/>
          </ac:picMkLst>
        </pc:picChg>
        <pc:picChg chg="mod ord">
          <ac:chgData name="Kathryn Oliver" userId="a0b61479-58e1-46d7-9ef1-e1002f5a60a9" providerId="ADAL" clId="{8481BB50-C070-48DD-8917-BACF8DFA7BAD}" dt="2020-03-24T15:23:26.809" v="845" actId="26606"/>
          <ac:picMkLst>
            <pc:docMk/>
            <pc:sldMk cId="1472279830" sldId="312"/>
            <ac:picMk id="12290" creationId="{00000000-0000-0000-0000-000000000000}"/>
          </ac:picMkLst>
        </pc:picChg>
        <pc:picChg chg="mod">
          <ac:chgData name="Kathryn Oliver" userId="a0b61479-58e1-46d7-9ef1-e1002f5a60a9" providerId="ADAL" clId="{8481BB50-C070-48DD-8917-BACF8DFA7BAD}" dt="2020-03-24T15:23:26.809" v="845" actId="26606"/>
          <ac:picMkLst>
            <pc:docMk/>
            <pc:sldMk cId="1472279830" sldId="312"/>
            <ac:picMk id="12294" creationId="{00000000-0000-0000-0000-000000000000}"/>
          </ac:picMkLst>
        </pc:picChg>
      </pc:sldChg>
      <pc:sldChg chg="addSp delSp modSp mod">
        <pc:chgData name="Kathryn Oliver" userId="a0b61479-58e1-46d7-9ef1-e1002f5a60a9" providerId="ADAL" clId="{8481BB50-C070-48DD-8917-BACF8DFA7BAD}" dt="2020-03-24T16:00:48.149" v="938" actId="14100"/>
        <pc:sldMkLst>
          <pc:docMk/>
          <pc:sldMk cId="2523923091" sldId="314"/>
        </pc:sldMkLst>
        <pc:spChg chg="mod">
          <ac:chgData name="Kathryn Oliver" userId="a0b61479-58e1-46d7-9ef1-e1002f5a60a9" providerId="ADAL" clId="{8481BB50-C070-48DD-8917-BACF8DFA7BAD}" dt="2020-03-24T15:19:46.872" v="837" actId="255"/>
          <ac:spMkLst>
            <pc:docMk/>
            <pc:sldMk cId="2523923091" sldId="314"/>
            <ac:spMk id="2" creationId="{00000000-0000-0000-0000-000000000000}"/>
          </ac:spMkLst>
        </pc:spChg>
        <pc:spChg chg="add del mod">
          <ac:chgData name="Kathryn Oliver" userId="a0b61479-58e1-46d7-9ef1-e1002f5a60a9" providerId="ADAL" clId="{8481BB50-C070-48DD-8917-BACF8DFA7BAD}" dt="2020-03-24T15:19:09.765" v="833"/>
          <ac:spMkLst>
            <pc:docMk/>
            <pc:sldMk cId="2523923091" sldId="314"/>
            <ac:spMk id="3" creationId="{6BDDFDE2-65BF-4C69-9066-5E7376A63D38}"/>
          </ac:spMkLst>
        </pc:spChg>
        <pc:spChg chg="mod">
          <ac:chgData name="Kathryn Oliver" userId="a0b61479-58e1-46d7-9ef1-e1002f5a60a9" providerId="ADAL" clId="{8481BB50-C070-48DD-8917-BACF8DFA7BAD}" dt="2020-03-24T16:00:33.442" v="935" actId="14100"/>
          <ac:spMkLst>
            <pc:docMk/>
            <pc:sldMk cId="2523923091" sldId="314"/>
            <ac:spMk id="4" creationId="{00000000-0000-0000-0000-000000000000}"/>
          </ac:spMkLst>
        </pc:spChg>
        <pc:spChg chg="mod">
          <ac:chgData name="Kathryn Oliver" userId="a0b61479-58e1-46d7-9ef1-e1002f5a60a9" providerId="ADAL" clId="{8481BB50-C070-48DD-8917-BACF8DFA7BAD}" dt="2020-03-24T16:00:48.149" v="938" actId="14100"/>
          <ac:spMkLst>
            <pc:docMk/>
            <pc:sldMk cId="2523923091" sldId="314"/>
            <ac:spMk id="5" creationId="{00000000-0000-0000-0000-000000000000}"/>
          </ac:spMkLst>
        </pc:spChg>
        <pc:picChg chg="mod">
          <ac:chgData name="Kathryn Oliver" userId="a0b61479-58e1-46d7-9ef1-e1002f5a60a9" providerId="ADAL" clId="{8481BB50-C070-48DD-8917-BACF8DFA7BAD}" dt="2020-03-24T15:19:19.965" v="835" actId="14100"/>
          <ac:picMkLst>
            <pc:docMk/>
            <pc:sldMk cId="2523923091" sldId="314"/>
            <ac:picMk id="1026" creationId="{00000000-0000-0000-0000-000000000000}"/>
          </ac:picMkLst>
        </pc:picChg>
        <pc:picChg chg="mod">
          <ac:chgData name="Kathryn Oliver" userId="a0b61479-58e1-46d7-9ef1-e1002f5a60a9" providerId="ADAL" clId="{8481BB50-C070-48DD-8917-BACF8DFA7BAD}" dt="2020-03-24T15:19:08.660" v="831" actId="1076"/>
          <ac:picMkLst>
            <pc:docMk/>
            <pc:sldMk cId="2523923091" sldId="314"/>
            <ac:picMk id="9220" creationId="{00000000-0000-0000-0000-000000000000}"/>
          </ac:picMkLst>
        </pc:picChg>
      </pc:sldChg>
      <pc:sldChg chg="modSp mod">
        <pc:chgData name="Kathryn Oliver" userId="a0b61479-58e1-46d7-9ef1-e1002f5a60a9" providerId="ADAL" clId="{8481BB50-C070-48DD-8917-BACF8DFA7BAD}" dt="2020-03-24T15:16:29.544" v="811" actId="113"/>
        <pc:sldMkLst>
          <pc:docMk/>
          <pc:sldMk cId="2844148791" sldId="315"/>
        </pc:sldMkLst>
        <pc:spChg chg="mod">
          <ac:chgData name="Kathryn Oliver" userId="a0b61479-58e1-46d7-9ef1-e1002f5a60a9" providerId="ADAL" clId="{8481BB50-C070-48DD-8917-BACF8DFA7BAD}" dt="2020-03-24T15:16:29.544" v="811" actId="113"/>
          <ac:spMkLst>
            <pc:docMk/>
            <pc:sldMk cId="2844148791" sldId="315"/>
            <ac:spMk id="2" creationId="{00000000-0000-0000-0000-000000000000}"/>
          </ac:spMkLst>
        </pc:spChg>
        <pc:picChg chg="mod">
          <ac:chgData name="Kathryn Oliver" userId="a0b61479-58e1-46d7-9ef1-e1002f5a60a9" providerId="ADAL" clId="{8481BB50-C070-48DD-8917-BACF8DFA7BAD}" dt="2020-03-24T14:15:17.572" v="529" actId="1076"/>
          <ac:picMkLst>
            <pc:docMk/>
            <pc:sldMk cId="2844148791" sldId="315"/>
            <ac:picMk id="7170" creationId="{00000000-0000-0000-0000-000000000000}"/>
          </ac:picMkLst>
        </pc:picChg>
      </pc:sldChg>
      <pc:sldChg chg="addSp modSp mod setBg">
        <pc:chgData name="Kathryn Oliver" userId="a0b61479-58e1-46d7-9ef1-e1002f5a60a9" providerId="ADAL" clId="{8481BB50-C070-48DD-8917-BACF8DFA7BAD}" dt="2020-03-24T15:52:23.911" v="927" actId="26606"/>
        <pc:sldMkLst>
          <pc:docMk/>
          <pc:sldMk cId="3197147517" sldId="316"/>
        </pc:sldMkLst>
        <pc:spChg chg="mod">
          <ac:chgData name="Kathryn Oliver" userId="a0b61479-58e1-46d7-9ef1-e1002f5a60a9" providerId="ADAL" clId="{8481BB50-C070-48DD-8917-BACF8DFA7BAD}" dt="2020-03-24T15:52:23.911" v="927" actId="26606"/>
          <ac:spMkLst>
            <pc:docMk/>
            <pc:sldMk cId="3197147517" sldId="316"/>
            <ac:spMk id="2" creationId="{00000000-0000-0000-0000-000000000000}"/>
          </ac:spMkLst>
        </pc:spChg>
        <pc:spChg chg="mod">
          <ac:chgData name="Kathryn Oliver" userId="a0b61479-58e1-46d7-9ef1-e1002f5a60a9" providerId="ADAL" clId="{8481BB50-C070-48DD-8917-BACF8DFA7BAD}" dt="2020-03-24T15:52:23.911" v="927" actId="26606"/>
          <ac:spMkLst>
            <pc:docMk/>
            <pc:sldMk cId="3197147517" sldId="316"/>
            <ac:spMk id="3" creationId="{00000000-0000-0000-0000-000000000000}"/>
          </ac:spMkLst>
        </pc:spChg>
        <pc:spChg chg="add">
          <ac:chgData name="Kathryn Oliver" userId="a0b61479-58e1-46d7-9ef1-e1002f5a60a9" providerId="ADAL" clId="{8481BB50-C070-48DD-8917-BACF8DFA7BAD}" dt="2020-03-24T15:52:23.911" v="927" actId="26606"/>
          <ac:spMkLst>
            <pc:docMk/>
            <pc:sldMk cId="3197147517" sldId="316"/>
            <ac:spMk id="8" creationId="{8D70B121-56F4-4848-B38B-182089D909FA}"/>
          </ac:spMkLst>
        </pc:spChg>
        <pc:cxnChg chg="add">
          <ac:chgData name="Kathryn Oliver" userId="a0b61479-58e1-46d7-9ef1-e1002f5a60a9" providerId="ADAL" clId="{8481BB50-C070-48DD-8917-BACF8DFA7BAD}" dt="2020-03-24T15:52:23.911" v="927" actId="26606"/>
          <ac:cxnSpMkLst>
            <pc:docMk/>
            <pc:sldMk cId="3197147517" sldId="316"/>
            <ac:cxnSpMk id="10" creationId="{2D72A2C9-F3CA-4216-8BAD-FA4C970C3C4E}"/>
          </ac:cxnSpMkLst>
        </pc:cxnChg>
      </pc:sldChg>
      <pc:sldChg chg="del">
        <pc:chgData name="Kathryn Oliver" userId="a0b61479-58e1-46d7-9ef1-e1002f5a60a9" providerId="ADAL" clId="{8481BB50-C070-48DD-8917-BACF8DFA7BAD}" dt="2020-03-24T13:51:24.949" v="44" actId="2696"/>
        <pc:sldMkLst>
          <pc:docMk/>
          <pc:sldMk cId="2248043016" sldId="317"/>
        </pc:sldMkLst>
      </pc:sldChg>
      <pc:sldChg chg="addSp modSp mod setBg">
        <pc:chgData name="Kathryn Oliver" userId="a0b61479-58e1-46d7-9ef1-e1002f5a60a9" providerId="ADAL" clId="{8481BB50-C070-48DD-8917-BACF8DFA7BAD}" dt="2020-03-24T15:25:18.890" v="846" actId="26606"/>
        <pc:sldMkLst>
          <pc:docMk/>
          <pc:sldMk cId="3027132558" sldId="318"/>
        </pc:sldMkLst>
        <pc:spChg chg="mod">
          <ac:chgData name="Kathryn Oliver" userId="a0b61479-58e1-46d7-9ef1-e1002f5a60a9" providerId="ADAL" clId="{8481BB50-C070-48DD-8917-BACF8DFA7BAD}" dt="2020-03-24T15:25:18.890" v="846" actId="26606"/>
          <ac:spMkLst>
            <pc:docMk/>
            <pc:sldMk cId="3027132558" sldId="318"/>
            <ac:spMk id="2" creationId="{00000000-0000-0000-0000-000000000000}"/>
          </ac:spMkLst>
        </pc:spChg>
        <pc:spChg chg="mod">
          <ac:chgData name="Kathryn Oliver" userId="a0b61479-58e1-46d7-9ef1-e1002f5a60a9" providerId="ADAL" clId="{8481BB50-C070-48DD-8917-BACF8DFA7BAD}" dt="2020-03-24T15:25:18.890" v="846" actId="26606"/>
          <ac:spMkLst>
            <pc:docMk/>
            <pc:sldMk cId="3027132558" sldId="318"/>
            <ac:spMk id="3" creationId="{00000000-0000-0000-0000-000000000000}"/>
          </ac:spMkLst>
        </pc:spChg>
        <pc:spChg chg="add">
          <ac:chgData name="Kathryn Oliver" userId="a0b61479-58e1-46d7-9ef1-e1002f5a60a9" providerId="ADAL" clId="{8481BB50-C070-48DD-8917-BACF8DFA7BAD}" dt="2020-03-24T15:25:18.890" v="846" actId="26606"/>
          <ac:spMkLst>
            <pc:docMk/>
            <pc:sldMk cId="3027132558" sldId="318"/>
            <ac:spMk id="76" creationId="{3FE0E660-DA7A-4E39-8C53-4079A7C2BB9C}"/>
          </ac:spMkLst>
        </pc:spChg>
        <pc:picChg chg="mod">
          <ac:chgData name="Kathryn Oliver" userId="a0b61479-58e1-46d7-9ef1-e1002f5a60a9" providerId="ADAL" clId="{8481BB50-C070-48DD-8917-BACF8DFA7BAD}" dt="2020-03-24T15:25:18.890" v="846" actId="26606"/>
          <ac:picMkLst>
            <pc:docMk/>
            <pc:sldMk cId="3027132558" sldId="318"/>
            <ac:picMk id="4" creationId="{00000000-0000-0000-0000-000000000000}"/>
          </ac:picMkLst>
        </pc:picChg>
        <pc:picChg chg="mod">
          <ac:chgData name="Kathryn Oliver" userId="a0b61479-58e1-46d7-9ef1-e1002f5a60a9" providerId="ADAL" clId="{8481BB50-C070-48DD-8917-BACF8DFA7BAD}" dt="2020-03-24T15:25:18.890" v="846" actId="26606"/>
          <ac:picMkLst>
            <pc:docMk/>
            <pc:sldMk cId="3027132558" sldId="318"/>
            <ac:picMk id="13316" creationId="{00000000-0000-0000-0000-000000000000}"/>
          </ac:picMkLst>
        </pc:picChg>
        <pc:picChg chg="mod ord">
          <ac:chgData name="Kathryn Oliver" userId="a0b61479-58e1-46d7-9ef1-e1002f5a60a9" providerId="ADAL" clId="{8481BB50-C070-48DD-8917-BACF8DFA7BAD}" dt="2020-03-24T15:25:18.890" v="846" actId="26606"/>
          <ac:picMkLst>
            <pc:docMk/>
            <pc:sldMk cId="3027132558" sldId="318"/>
            <ac:picMk id="13319" creationId="{00000000-0000-0000-0000-000000000000}"/>
          </ac:picMkLst>
        </pc:picChg>
      </pc:sldChg>
      <pc:sldChg chg="addSp modSp mod setBg">
        <pc:chgData name="Kathryn Oliver" userId="a0b61479-58e1-46d7-9ef1-e1002f5a60a9" providerId="ADAL" clId="{8481BB50-C070-48DD-8917-BACF8DFA7BAD}" dt="2020-03-24T15:27:42.072" v="856" actId="14100"/>
        <pc:sldMkLst>
          <pc:docMk/>
          <pc:sldMk cId="4087369713" sldId="320"/>
        </pc:sldMkLst>
        <pc:spChg chg="mod">
          <ac:chgData name="Kathryn Oliver" userId="a0b61479-58e1-46d7-9ef1-e1002f5a60a9" providerId="ADAL" clId="{8481BB50-C070-48DD-8917-BACF8DFA7BAD}" dt="2020-03-24T15:26:49.011" v="847" actId="26606"/>
          <ac:spMkLst>
            <pc:docMk/>
            <pc:sldMk cId="4087369713" sldId="320"/>
            <ac:spMk id="2" creationId="{00000000-0000-0000-0000-000000000000}"/>
          </ac:spMkLst>
        </pc:spChg>
        <pc:spChg chg="mod ord">
          <ac:chgData name="Kathryn Oliver" userId="a0b61479-58e1-46d7-9ef1-e1002f5a60a9" providerId="ADAL" clId="{8481BB50-C070-48DD-8917-BACF8DFA7BAD}" dt="2020-03-24T15:27:42.072" v="856" actId="14100"/>
          <ac:spMkLst>
            <pc:docMk/>
            <pc:sldMk cId="4087369713" sldId="320"/>
            <ac:spMk id="3" creationId="{00000000-0000-0000-0000-000000000000}"/>
          </ac:spMkLst>
        </pc:spChg>
        <pc:spChg chg="add">
          <ac:chgData name="Kathryn Oliver" userId="a0b61479-58e1-46d7-9ef1-e1002f5a60a9" providerId="ADAL" clId="{8481BB50-C070-48DD-8917-BACF8DFA7BAD}" dt="2020-03-24T15:26:49.011" v="847" actId="26606"/>
          <ac:spMkLst>
            <pc:docMk/>
            <pc:sldMk cId="4087369713" sldId="320"/>
            <ac:spMk id="71" creationId="{4038CB10-1F5C-4D54-9DF7-12586DE5B007}"/>
          </ac:spMkLst>
        </pc:spChg>
        <pc:spChg chg="add">
          <ac:chgData name="Kathryn Oliver" userId="a0b61479-58e1-46d7-9ef1-e1002f5a60a9" providerId="ADAL" clId="{8481BB50-C070-48DD-8917-BACF8DFA7BAD}" dt="2020-03-24T15:26:49.011" v="847" actId="26606"/>
          <ac:spMkLst>
            <pc:docMk/>
            <pc:sldMk cId="4087369713" sldId="320"/>
            <ac:spMk id="73" creationId="{73ED6512-6858-4552-B699-9A97FE9A4EA2}"/>
          </ac:spMkLst>
        </pc:spChg>
        <pc:picChg chg="mod">
          <ac:chgData name="Kathryn Oliver" userId="a0b61479-58e1-46d7-9ef1-e1002f5a60a9" providerId="ADAL" clId="{8481BB50-C070-48DD-8917-BACF8DFA7BAD}" dt="2020-03-24T15:26:49.011" v="847" actId="26606"/>
          <ac:picMkLst>
            <pc:docMk/>
            <pc:sldMk cId="4087369713" sldId="320"/>
            <ac:picMk id="10242" creationId="{00000000-0000-0000-0000-000000000000}"/>
          </ac:picMkLst>
        </pc:picChg>
      </pc:sldChg>
      <pc:sldChg chg="addSp delSp modSp mod setBg setClrOvrMap">
        <pc:chgData name="Kathryn Oliver" userId="a0b61479-58e1-46d7-9ef1-e1002f5a60a9" providerId="ADAL" clId="{8481BB50-C070-48DD-8917-BACF8DFA7BAD}" dt="2020-03-24T15:59:57.381" v="933" actId="255"/>
        <pc:sldMkLst>
          <pc:docMk/>
          <pc:sldMk cId="2740393851" sldId="321"/>
        </pc:sldMkLst>
        <pc:spChg chg="add del mod">
          <ac:chgData name="Kathryn Oliver" userId="a0b61479-58e1-46d7-9ef1-e1002f5a60a9" providerId="ADAL" clId="{8481BB50-C070-48DD-8917-BACF8DFA7BAD}" dt="2020-03-24T14:17:02.971" v="537"/>
          <ac:spMkLst>
            <pc:docMk/>
            <pc:sldMk cId="2740393851" sldId="321"/>
            <ac:spMk id="2" creationId="{5E34B0E1-79F0-44B4-B2BF-E91A6C457061}"/>
          </ac:spMkLst>
        </pc:spChg>
        <pc:spChg chg="add del mod">
          <ac:chgData name="Kathryn Oliver" userId="a0b61479-58e1-46d7-9ef1-e1002f5a60a9" providerId="ADAL" clId="{8481BB50-C070-48DD-8917-BACF8DFA7BAD}" dt="2020-03-24T15:45:49.768" v="903"/>
          <ac:spMkLst>
            <pc:docMk/>
            <pc:sldMk cId="2740393851" sldId="321"/>
            <ac:spMk id="3" creationId="{72BBC01C-903F-4FDB-9EB3-C0B1F1DF9972}"/>
          </ac:spMkLst>
        </pc:spChg>
        <pc:spChg chg="mod">
          <ac:chgData name="Kathryn Oliver" userId="a0b61479-58e1-46d7-9ef1-e1002f5a60a9" providerId="ADAL" clId="{8481BB50-C070-48DD-8917-BACF8DFA7BAD}" dt="2020-03-24T15:45:47.053" v="901" actId="26606"/>
          <ac:spMkLst>
            <pc:docMk/>
            <pc:sldMk cId="2740393851" sldId="321"/>
            <ac:spMk id="4" creationId="{00000000-0000-0000-0000-000000000000}"/>
          </ac:spMkLst>
        </pc:spChg>
        <pc:spChg chg="mod ord">
          <ac:chgData name="Kathryn Oliver" userId="a0b61479-58e1-46d7-9ef1-e1002f5a60a9" providerId="ADAL" clId="{8481BB50-C070-48DD-8917-BACF8DFA7BAD}" dt="2020-03-24T15:59:57.381" v="933" actId="255"/>
          <ac:spMkLst>
            <pc:docMk/>
            <pc:sldMk cId="2740393851" sldId="321"/>
            <ac:spMk id="5" creationId="{00000000-0000-0000-0000-000000000000}"/>
          </ac:spMkLst>
        </pc:spChg>
        <pc:spChg chg="add del">
          <ac:chgData name="Kathryn Oliver" userId="a0b61479-58e1-46d7-9ef1-e1002f5a60a9" providerId="ADAL" clId="{8481BB50-C070-48DD-8917-BACF8DFA7BAD}" dt="2020-03-24T15:33:13.111" v="869" actId="26606"/>
          <ac:spMkLst>
            <pc:docMk/>
            <pc:sldMk cId="2740393851" sldId="321"/>
            <ac:spMk id="71" creationId="{B250C39F-3F6C-4D53-86D2-7BC6B2FF609C}"/>
          </ac:spMkLst>
        </pc:spChg>
        <pc:spChg chg="add del">
          <ac:chgData name="Kathryn Oliver" userId="a0b61479-58e1-46d7-9ef1-e1002f5a60a9" providerId="ADAL" clId="{8481BB50-C070-48DD-8917-BACF8DFA7BAD}" dt="2020-03-24T15:33:13.111" v="869" actId="26606"/>
          <ac:spMkLst>
            <pc:docMk/>
            <pc:sldMk cId="2740393851" sldId="321"/>
            <ac:spMk id="73" creationId="{70A48D59-8581-41F7-B529-F4617FE07A9A}"/>
          </ac:spMkLst>
        </pc:spChg>
        <pc:spChg chg="add del">
          <ac:chgData name="Kathryn Oliver" userId="a0b61479-58e1-46d7-9ef1-e1002f5a60a9" providerId="ADAL" clId="{8481BB50-C070-48DD-8917-BACF8DFA7BAD}" dt="2020-03-24T15:33:13.111" v="869" actId="26606"/>
          <ac:spMkLst>
            <pc:docMk/>
            <pc:sldMk cId="2740393851" sldId="321"/>
            <ac:spMk id="75" creationId="{9DD005C1-8C51-42D6-9BEE-B9B83849743D}"/>
          </ac:spMkLst>
        </pc:spChg>
        <pc:spChg chg="add del">
          <ac:chgData name="Kathryn Oliver" userId="a0b61479-58e1-46d7-9ef1-e1002f5a60a9" providerId="ADAL" clId="{8481BB50-C070-48DD-8917-BACF8DFA7BAD}" dt="2020-03-24T15:33:15.808" v="871" actId="26606"/>
          <ac:spMkLst>
            <pc:docMk/>
            <pc:sldMk cId="2740393851" sldId="321"/>
            <ac:spMk id="10244" creationId="{2B1D4F77-A17C-43D7-B7FA-545148E4E93D}"/>
          </ac:spMkLst>
        </pc:spChg>
        <pc:spChg chg="add">
          <ac:chgData name="Kathryn Oliver" userId="a0b61479-58e1-46d7-9ef1-e1002f5a60a9" providerId="ADAL" clId="{8481BB50-C070-48DD-8917-BACF8DFA7BAD}" dt="2020-03-24T15:45:47.053" v="901" actId="26606"/>
          <ac:spMkLst>
            <pc:docMk/>
            <pc:sldMk cId="2740393851" sldId="321"/>
            <ac:spMk id="10245" creationId="{CF62D2A7-8207-488C-9F46-316BA81A16C8}"/>
          </ac:spMkLst>
        </pc:spChg>
        <pc:spChg chg="add del">
          <ac:chgData name="Kathryn Oliver" userId="a0b61479-58e1-46d7-9ef1-e1002f5a60a9" providerId="ADAL" clId="{8481BB50-C070-48DD-8917-BACF8DFA7BAD}" dt="2020-03-24T15:33:29.065" v="873" actId="26606"/>
          <ac:spMkLst>
            <pc:docMk/>
            <pc:sldMk cId="2740393851" sldId="321"/>
            <ac:spMk id="10246" creationId="{4038CB10-1F5C-4D54-9DF7-12586DE5B007}"/>
          </ac:spMkLst>
        </pc:spChg>
        <pc:spChg chg="add del">
          <ac:chgData name="Kathryn Oliver" userId="a0b61479-58e1-46d7-9ef1-e1002f5a60a9" providerId="ADAL" clId="{8481BB50-C070-48DD-8917-BACF8DFA7BAD}" dt="2020-03-24T15:33:29.065" v="873" actId="26606"/>
          <ac:spMkLst>
            <pc:docMk/>
            <pc:sldMk cId="2740393851" sldId="321"/>
            <ac:spMk id="10247" creationId="{73ED6512-6858-4552-B699-9A97FE9A4EA2}"/>
          </ac:spMkLst>
        </pc:spChg>
        <pc:spChg chg="add del">
          <ac:chgData name="Kathryn Oliver" userId="a0b61479-58e1-46d7-9ef1-e1002f5a60a9" providerId="ADAL" clId="{8481BB50-C070-48DD-8917-BACF8DFA7BAD}" dt="2020-03-24T15:37:28.114" v="891" actId="26606"/>
          <ac:spMkLst>
            <pc:docMk/>
            <pc:sldMk cId="2740393851" sldId="321"/>
            <ac:spMk id="10249" creationId="{B250C39F-3F6C-4D53-86D2-7BC6B2FF609C}"/>
          </ac:spMkLst>
        </pc:spChg>
        <pc:spChg chg="add del">
          <ac:chgData name="Kathryn Oliver" userId="a0b61479-58e1-46d7-9ef1-e1002f5a60a9" providerId="ADAL" clId="{8481BB50-C070-48DD-8917-BACF8DFA7BAD}" dt="2020-03-24T15:37:28.114" v="891" actId="26606"/>
          <ac:spMkLst>
            <pc:docMk/>
            <pc:sldMk cId="2740393851" sldId="321"/>
            <ac:spMk id="10250" creationId="{70A48D59-8581-41F7-B529-F4617FE07A9A}"/>
          </ac:spMkLst>
        </pc:spChg>
        <pc:spChg chg="add del">
          <ac:chgData name="Kathryn Oliver" userId="a0b61479-58e1-46d7-9ef1-e1002f5a60a9" providerId="ADAL" clId="{8481BB50-C070-48DD-8917-BACF8DFA7BAD}" dt="2020-03-24T15:37:28.114" v="891" actId="26606"/>
          <ac:spMkLst>
            <pc:docMk/>
            <pc:sldMk cId="2740393851" sldId="321"/>
            <ac:spMk id="10251" creationId="{9DD005C1-8C51-42D6-9BEE-B9B83849743D}"/>
          </ac:spMkLst>
        </pc:spChg>
        <pc:picChg chg="mod ord">
          <ac:chgData name="Kathryn Oliver" userId="a0b61479-58e1-46d7-9ef1-e1002f5a60a9" providerId="ADAL" clId="{8481BB50-C070-48DD-8917-BACF8DFA7BAD}" dt="2020-03-24T15:45:47.053" v="901" actId="26606"/>
          <ac:picMkLst>
            <pc:docMk/>
            <pc:sldMk cId="2740393851" sldId="321"/>
            <ac:picMk id="10242" creationId="{00000000-0000-0000-0000-000000000000}"/>
          </ac:picMkLst>
        </pc:picChg>
      </pc:sldChg>
      <pc:sldChg chg="addSp modSp mod setBg setClrOvrMap modNotesTx">
        <pc:chgData name="Kathryn Oliver" userId="a0b61479-58e1-46d7-9ef1-e1002f5a60a9" providerId="ADAL" clId="{8481BB50-C070-48DD-8917-BACF8DFA7BAD}" dt="2020-04-15T18:01:41.449" v="1392" actId="20577"/>
        <pc:sldMkLst>
          <pc:docMk/>
          <pc:sldMk cId="588188334" sldId="326"/>
        </pc:sldMkLst>
        <pc:spChg chg="mod">
          <ac:chgData name="Kathryn Oliver" userId="a0b61479-58e1-46d7-9ef1-e1002f5a60a9" providerId="ADAL" clId="{8481BB50-C070-48DD-8917-BACF8DFA7BAD}" dt="2020-03-24T15:04:16.095" v="666" actId="26606"/>
          <ac:spMkLst>
            <pc:docMk/>
            <pc:sldMk cId="588188334" sldId="326"/>
            <ac:spMk id="2" creationId="{00000000-0000-0000-0000-000000000000}"/>
          </ac:spMkLst>
        </pc:spChg>
        <pc:spChg chg="mod">
          <ac:chgData name="Kathryn Oliver" userId="a0b61479-58e1-46d7-9ef1-e1002f5a60a9" providerId="ADAL" clId="{8481BB50-C070-48DD-8917-BACF8DFA7BAD}" dt="2020-03-24T15:04:16.095" v="666" actId="26606"/>
          <ac:spMkLst>
            <pc:docMk/>
            <pc:sldMk cId="588188334" sldId="326"/>
            <ac:spMk id="3" creationId="{00000000-0000-0000-0000-000000000000}"/>
          </ac:spMkLst>
        </pc:spChg>
        <pc:spChg chg="add">
          <ac:chgData name="Kathryn Oliver" userId="a0b61479-58e1-46d7-9ef1-e1002f5a60a9" providerId="ADAL" clId="{8481BB50-C070-48DD-8917-BACF8DFA7BAD}" dt="2020-03-24T15:04:16.095" v="666" actId="26606"/>
          <ac:spMkLst>
            <pc:docMk/>
            <pc:sldMk cId="588188334" sldId="326"/>
            <ac:spMk id="72" creationId="{CF62D2A7-8207-488C-9F46-316BA81A16C8}"/>
          </ac:spMkLst>
        </pc:spChg>
        <pc:spChg chg="add">
          <ac:chgData name="Kathryn Oliver" userId="a0b61479-58e1-46d7-9ef1-e1002f5a60a9" providerId="ADAL" clId="{8481BB50-C070-48DD-8917-BACF8DFA7BAD}" dt="2020-03-24T15:04:16.095" v="666" actId="26606"/>
          <ac:spMkLst>
            <pc:docMk/>
            <pc:sldMk cId="588188334" sldId="326"/>
            <ac:spMk id="74" creationId="{52AC6D7F-F068-4E11-BB06-F601D89BB980}"/>
          </ac:spMkLst>
        </pc:spChg>
        <pc:picChg chg="mod">
          <ac:chgData name="Kathryn Oliver" userId="a0b61479-58e1-46d7-9ef1-e1002f5a60a9" providerId="ADAL" clId="{8481BB50-C070-48DD-8917-BACF8DFA7BAD}" dt="2020-03-24T15:04:16.095" v="666" actId="26606"/>
          <ac:picMkLst>
            <pc:docMk/>
            <pc:sldMk cId="588188334" sldId="326"/>
            <ac:picMk id="2051" creationId="{00000000-0000-0000-0000-000000000000}"/>
          </ac:picMkLst>
        </pc:picChg>
      </pc:sldChg>
      <pc:sldChg chg="addSp delSp modSp mod setBg delDesignElem">
        <pc:chgData name="Kathryn Oliver" userId="a0b61479-58e1-46d7-9ef1-e1002f5a60a9" providerId="ADAL" clId="{8481BB50-C070-48DD-8917-BACF8DFA7BAD}" dt="2020-03-24T14:32:32.473" v="591"/>
        <pc:sldMkLst>
          <pc:docMk/>
          <pc:sldMk cId="2370960225" sldId="331"/>
        </pc:sldMkLst>
        <pc:spChg chg="mod">
          <ac:chgData name="Kathryn Oliver" userId="a0b61479-58e1-46d7-9ef1-e1002f5a60a9" providerId="ADAL" clId="{8481BB50-C070-48DD-8917-BACF8DFA7BAD}" dt="2020-03-24T13:44:33.100" v="9" actId="26606"/>
          <ac:spMkLst>
            <pc:docMk/>
            <pc:sldMk cId="2370960225" sldId="331"/>
            <ac:spMk id="2" creationId="{00000000-0000-0000-0000-000000000000}"/>
          </ac:spMkLst>
        </pc:spChg>
        <pc:spChg chg="mod ord">
          <ac:chgData name="Kathryn Oliver" userId="a0b61479-58e1-46d7-9ef1-e1002f5a60a9" providerId="ADAL" clId="{8481BB50-C070-48DD-8917-BACF8DFA7BAD}" dt="2020-03-24T13:44:33.100" v="9" actId="26606"/>
          <ac:spMkLst>
            <pc:docMk/>
            <pc:sldMk cId="2370960225" sldId="331"/>
            <ac:spMk id="3" creationId="{00000000-0000-0000-0000-000000000000}"/>
          </ac:spMkLst>
        </pc:spChg>
        <pc:spChg chg="add del">
          <ac:chgData name="Kathryn Oliver" userId="a0b61479-58e1-46d7-9ef1-e1002f5a60a9" providerId="ADAL" clId="{8481BB50-C070-48DD-8917-BACF8DFA7BAD}" dt="2020-03-24T14:32:32.473" v="591"/>
          <ac:spMkLst>
            <pc:docMk/>
            <pc:sldMk cId="2370960225" sldId="331"/>
            <ac:spMk id="72" creationId="{4038CB10-1F5C-4D54-9DF7-12586DE5B007}"/>
          </ac:spMkLst>
        </pc:spChg>
        <pc:spChg chg="add del">
          <ac:chgData name="Kathryn Oliver" userId="a0b61479-58e1-46d7-9ef1-e1002f5a60a9" providerId="ADAL" clId="{8481BB50-C070-48DD-8917-BACF8DFA7BAD}" dt="2020-03-24T14:32:32.473" v="591"/>
          <ac:spMkLst>
            <pc:docMk/>
            <pc:sldMk cId="2370960225" sldId="331"/>
            <ac:spMk id="74" creationId="{73ED6512-6858-4552-B699-9A97FE9A4EA2}"/>
          </ac:spMkLst>
        </pc:spChg>
        <pc:picChg chg="mod">
          <ac:chgData name="Kathryn Oliver" userId="a0b61479-58e1-46d7-9ef1-e1002f5a60a9" providerId="ADAL" clId="{8481BB50-C070-48DD-8917-BACF8DFA7BAD}" dt="2020-03-24T13:44:33.100" v="9" actId="26606"/>
          <ac:picMkLst>
            <pc:docMk/>
            <pc:sldMk cId="2370960225" sldId="331"/>
            <ac:picMk id="1027" creationId="{00000000-0000-0000-0000-000000000000}"/>
          </ac:picMkLst>
        </pc:picChg>
      </pc:sldChg>
      <pc:sldChg chg="addSp delSp modSp mod setBg setClrOvrMap">
        <pc:chgData name="Kathryn Oliver" userId="a0b61479-58e1-46d7-9ef1-e1002f5a60a9" providerId="ADAL" clId="{8481BB50-C070-48DD-8917-BACF8DFA7BAD}" dt="2020-03-24T14:33:14.108" v="593" actId="26606"/>
        <pc:sldMkLst>
          <pc:docMk/>
          <pc:sldMk cId="1063207044" sldId="332"/>
        </pc:sldMkLst>
        <pc:spChg chg="add del mod">
          <ac:chgData name="Kathryn Oliver" userId="a0b61479-58e1-46d7-9ef1-e1002f5a60a9" providerId="ADAL" clId="{8481BB50-C070-48DD-8917-BACF8DFA7BAD}" dt="2020-03-24T14:30:23.274" v="581" actId="14826"/>
          <ac:spMkLst>
            <pc:docMk/>
            <pc:sldMk cId="1063207044" sldId="332"/>
            <ac:spMk id="2" creationId="{86ACB03B-0F16-4649-8437-A3DBCBBA40AD}"/>
          </ac:spMkLst>
        </pc:spChg>
        <pc:spChg chg="mod">
          <ac:chgData name="Kathryn Oliver" userId="a0b61479-58e1-46d7-9ef1-e1002f5a60a9" providerId="ADAL" clId="{8481BB50-C070-48DD-8917-BACF8DFA7BAD}" dt="2020-03-24T14:33:14.108" v="593" actId="26606"/>
          <ac:spMkLst>
            <pc:docMk/>
            <pc:sldMk cId="1063207044" sldId="332"/>
            <ac:spMk id="5" creationId="{00000000-0000-0000-0000-000000000000}"/>
          </ac:spMkLst>
        </pc:spChg>
        <pc:spChg chg="mod">
          <ac:chgData name="Kathryn Oliver" userId="a0b61479-58e1-46d7-9ef1-e1002f5a60a9" providerId="ADAL" clId="{8481BB50-C070-48DD-8917-BACF8DFA7BAD}" dt="2020-03-24T14:33:14.108" v="593" actId="26606"/>
          <ac:spMkLst>
            <pc:docMk/>
            <pc:sldMk cId="1063207044" sldId="332"/>
            <ac:spMk id="6" creationId="{00000000-0000-0000-0000-000000000000}"/>
          </ac:spMkLst>
        </pc:spChg>
        <pc:spChg chg="add">
          <ac:chgData name="Kathryn Oliver" userId="a0b61479-58e1-46d7-9ef1-e1002f5a60a9" providerId="ADAL" clId="{8481BB50-C070-48DD-8917-BACF8DFA7BAD}" dt="2020-03-24T14:33:14.108" v="593" actId="26606"/>
          <ac:spMkLst>
            <pc:docMk/>
            <pc:sldMk cId="1063207044" sldId="332"/>
            <ac:spMk id="11" creationId="{867D4867-5BA7-4462-B2F6-A23F4A622AA7}"/>
          </ac:spMkLst>
        </pc:spChg>
        <pc:picChg chg="mod">
          <ac:chgData name="Kathryn Oliver" userId="a0b61479-58e1-46d7-9ef1-e1002f5a60a9" providerId="ADAL" clId="{8481BB50-C070-48DD-8917-BACF8DFA7BAD}" dt="2020-03-24T14:33:14.108" v="593" actId="26606"/>
          <ac:picMkLst>
            <pc:docMk/>
            <pc:sldMk cId="1063207044" sldId="332"/>
            <ac:picMk id="4" creationId="{00000000-0000-0000-0000-000000000000}"/>
          </ac:picMkLst>
        </pc:picChg>
      </pc:sldChg>
      <pc:sldChg chg="addSp delSp modSp mod setBg delDesignElem">
        <pc:chgData name="Kathryn Oliver" userId="a0b61479-58e1-46d7-9ef1-e1002f5a60a9" providerId="ADAL" clId="{8481BB50-C070-48DD-8917-BACF8DFA7BAD}" dt="2020-03-24T14:32:32.473" v="591"/>
        <pc:sldMkLst>
          <pc:docMk/>
          <pc:sldMk cId="3415602224" sldId="333"/>
        </pc:sldMkLst>
        <pc:spChg chg="mod">
          <ac:chgData name="Kathryn Oliver" userId="a0b61479-58e1-46d7-9ef1-e1002f5a60a9" providerId="ADAL" clId="{8481BB50-C070-48DD-8917-BACF8DFA7BAD}" dt="2020-03-24T13:45:52.310" v="11" actId="26606"/>
          <ac:spMkLst>
            <pc:docMk/>
            <pc:sldMk cId="3415602224" sldId="333"/>
            <ac:spMk id="5" creationId="{00000000-0000-0000-0000-000000000000}"/>
          </ac:spMkLst>
        </pc:spChg>
        <pc:spChg chg="mod ord">
          <ac:chgData name="Kathryn Oliver" userId="a0b61479-58e1-46d7-9ef1-e1002f5a60a9" providerId="ADAL" clId="{8481BB50-C070-48DD-8917-BACF8DFA7BAD}" dt="2020-03-24T13:45:52.310" v="11" actId="26606"/>
          <ac:spMkLst>
            <pc:docMk/>
            <pc:sldMk cId="3415602224" sldId="333"/>
            <ac:spMk id="6" creationId="{00000000-0000-0000-0000-000000000000}"/>
          </ac:spMkLst>
        </pc:spChg>
        <pc:spChg chg="add del">
          <ac:chgData name="Kathryn Oliver" userId="a0b61479-58e1-46d7-9ef1-e1002f5a60a9" providerId="ADAL" clId="{8481BB50-C070-48DD-8917-BACF8DFA7BAD}" dt="2020-03-24T14:32:32.473" v="591"/>
          <ac:spMkLst>
            <pc:docMk/>
            <pc:sldMk cId="3415602224" sldId="333"/>
            <ac:spMk id="73" creationId="{4038CB10-1F5C-4D54-9DF7-12586DE5B007}"/>
          </ac:spMkLst>
        </pc:spChg>
        <pc:spChg chg="add del">
          <ac:chgData name="Kathryn Oliver" userId="a0b61479-58e1-46d7-9ef1-e1002f5a60a9" providerId="ADAL" clId="{8481BB50-C070-48DD-8917-BACF8DFA7BAD}" dt="2020-03-24T14:32:32.473" v="591"/>
          <ac:spMkLst>
            <pc:docMk/>
            <pc:sldMk cId="3415602224" sldId="333"/>
            <ac:spMk id="75" creationId="{73ED6512-6858-4552-B699-9A97FE9A4EA2}"/>
          </ac:spMkLst>
        </pc:spChg>
        <pc:picChg chg="del">
          <ac:chgData name="Kathryn Oliver" userId="a0b61479-58e1-46d7-9ef1-e1002f5a60a9" providerId="ADAL" clId="{8481BB50-C070-48DD-8917-BACF8DFA7BAD}" dt="2020-03-24T13:45:31.607" v="10" actId="478"/>
          <ac:picMkLst>
            <pc:docMk/>
            <pc:sldMk cId="3415602224" sldId="333"/>
            <ac:picMk id="2051" creationId="{00000000-0000-0000-0000-000000000000}"/>
          </ac:picMkLst>
        </pc:picChg>
        <pc:picChg chg="mod">
          <ac:chgData name="Kathryn Oliver" userId="a0b61479-58e1-46d7-9ef1-e1002f5a60a9" providerId="ADAL" clId="{8481BB50-C070-48DD-8917-BACF8DFA7BAD}" dt="2020-03-24T13:45:52.310" v="11" actId="26606"/>
          <ac:picMkLst>
            <pc:docMk/>
            <pc:sldMk cId="3415602224" sldId="333"/>
            <ac:picMk id="2052" creationId="{00000000-0000-0000-0000-000000000000}"/>
          </ac:picMkLst>
        </pc:picChg>
      </pc:sldChg>
      <pc:sldChg chg="addSp delSp modSp mod setBg delDesignElem">
        <pc:chgData name="Kathryn Oliver" userId="a0b61479-58e1-46d7-9ef1-e1002f5a60a9" providerId="ADAL" clId="{8481BB50-C070-48DD-8917-BACF8DFA7BAD}" dt="2020-03-24T14:32:32.473" v="591"/>
        <pc:sldMkLst>
          <pc:docMk/>
          <pc:sldMk cId="4131449737" sldId="334"/>
        </pc:sldMkLst>
        <pc:spChg chg="mod">
          <ac:chgData name="Kathryn Oliver" userId="a0b61479-58e1-46d7-9ef1-e1002f5a60a9" providerId="ADAL" clId="{8481BB50-C070-48DD-8917-BACF8DFA7BAD}" dt="2020-03-24T13:46:11.121" v="12" actId="26606"/>
          <ac:spMkLst>
            <pc:docMk/>
            <pc:sldMk cId="4131449737" sldId="334"/>
            <ac:spMk id="2" creationId="{00000000-0000-0000-0000-000000000000}"/>
          </ac:spMkLst>
        </pc:spChg>
        <pc:spChg chg="add del">
          <ac:chgData name="Kathryn Oliver" userId="a0b61479-58e1-46d7-9ef1-e1002f5a60a9" providerId="ADAL" clId="{8481BB50-C070-48DD-8917-BACF8DFA7BAD}" dt="2020-03-24T14:32:32.473" v="591"/>
          <ac:spMkLst>
            <pc:docMk/>
            <pc:sldMk cId="4131449737" sldId="334"/>
            <ac:spMk id="10" creationId="{86295E7F-EA66-480B-B001-C8BE7CD61903}"/>
          </ac:spMkLst>
        </pc:spChg>
        <pc:picChg chg="mod">
          <ac:chgData name="Kathryn Oliver" userId="a0b61479-58e1-46d7-9ef1-e1002f5a60a9" providerId="ADAL" clId="{8481BB50-C070-48DD-8917-BACF8DFA7BAD}" dt="2020-03-24T13:46:11.121" v="12" actId="26606"/>
          <ac:picMkLst>
            <pc:docMk/>
            <pc:sldMk cId="4131449737" sldId="334"/>
            <ac:picMk id="5" creationId="{00000000-0000-0000-0000-000000000000}"/>
          </ac:picMkLst>
        </pc:picChg>
        <pc:cxnChg chg="add del">
          <ac:chgData name="Kathryn Oliver" userId="a0b61479-58e1-46d7-9ef1-e1002f5a60a9" providerId="ADAL" clId="{8481BB50-C070-48DD-8917-BACF8DFA7BAD}" dt="2020-03-24T14:32:32.473" v="591"/>
          <ac:cxnSpMkLst>
            <pc:docMk/>
            <pc:sldMk cId="4131449737" sldId="334"/>
            <ac:cxnSpMk id="12" creationId="{E126E481-B945-4179-BD79-05E96E9B29E1}"/>
          </ac:cxnSpMkLst>
        </pc:cxnChg>
      </pc:sldChg>
      <pc:sldChg chg="addSp modSp mod setBg">
        <pc:chgData name="Kathryn Oliver" userId="a0b61479-58e1-46d7-9ef1-e1002f5a60a9" providerId="ADAL" clId="{8481BB50-C070-48DD-8917-BACF8DFA7BAD}" dt="2020-03-24T14:43:32.438" v="630" actId="14100"/>
        <pc:sldMkLst>
          <pc:docMk/>
          <pc:sldMk cId="4102082574" sldId="337"/>
        </pc:sldMkLst>
        <pc:spChg chg="mod">
          <ac:chgData name="Kathryn Oliver" userId="a0b61479-58e1-46d7-9ef1-e1002f5a60a9" providerId="ADAL" clId="{8481BB50-C070-48DD-8917-BACF8DFA7BAD}" dt="2020-03-24T14:39:51.483" v="616" actId="26606"/>
          <ac:spMkLst>
            <pc:docMk/>
            <pc:sldMk cId="4102082574" sldId="337"/>
            <ac:spMk id="2" creationId="{00000000-0000-0000-0000-000000000000}"/>
          </ac:spMkLst>
        </pc:spChg>
        <pc:spChg chg="mod">
          <ac:chgData name="Kathryn Oliver" userId="a0b61479-58e1-46d7-9ef1-e1002f5a60a9" providerId="ADAL" clId="{8481BB50-C070-48DD-8917-BACF8DFA7BAD}" dt="2020-03-24T14:43:22.813" v="628" actId="14100"/>
          <ac:spMkLst>
            <pc:docMk/>
            <pc:sldMk cId="4102082574" sldId="337"/>
            <ac:spMk id="5" creationId="{00000000-0000-0000-0000-000000000000}"/>
          </ac:spMkLst>
        </pc:spChg>
        <pc:spChg chg="add">
          <ac:chgData name="Kathryn Oliver" userId="a0b61479-58e1-46d7-9ef1-e1002f5a60a9" providerId="ADAL" clId="{8481BB50-C070-48DD-8917-BACF8DFA7BAD}" dt="2020-03-24T14:39:51.483" v="616" actId="26606"/>
          <ac:spMkLst>
            <pc:docMk/>
            <pc:sldMk cId="4102082574" sldId="337"/>
            <ac:spMk id="73" creationId="{42A5316D-ED2F-4F89-B4B4-8D9240B1A348}"/>
          </ac:spMkLst>
        </pc:spChg>
        <pc:picChg chg="mod">
          <ac:chgData name="Kathryn Oliver" userId="a0b61479-58e1-46d7-9ef1-e1002f5a60a9" providerId="ADAL" clId="{8481BB50-C070-48DD-8917-BACF8DFA7BAD}" dt="2020-03-24T14:43:32.438" v="630" actId="14100"/>
          <ac:picMkLst>
            <pc:docMk/>
            <pc:sldMk cId="4102082574" sldId="337"/>
            <ac:picMk id="1028" creationId="{00000000-0000-0000-0000-000000000000}"/>
          </ac:picMkLst>
        </pc:picChg>
      </pc:sldChg>
      <pc:sldChg chg="addSp modSp mod setBg setClrOvrMap">
        <pc:chgData name="Kathryn Oliver" userId="a0b61479-58e1-46d7-9ef1-e1002f5a60a9" providerId="ADAL" clId="{8481BB50-C070-48DD-8917-BACF8DFA7BAD}" dt="2020-03-24T14:42:41.303" v="622" actId="26606"/>
        <pc:sldMkLst>
          <pc:docMk/>
          <pc:sldMk cId="2878263906" sldId="338"/>
        </pc:sldMkLst>
        <pc:spChg chg="mod">
          <ac:chgData name="Kathryn Oliver" userId="a0b61479-58e1-46d7-9ef1-e1002f5a60a9" providerId="ADAL" clId="{8481BB50-C070-48DD-8917-BACF8DFA7BAD}" dt="2020-03-24T14:42:41.303" v="622" actId="26606"/>
          <ac:spMkLst>
            <pc:docMk/>
            <pc:sldMk cId="2878263906" sldId="338"/>
            <ac:spMk id="8" creationId="{00000000-0000-0000-0000-000000000000}"/>
          </ac:spMkLst>
        </pc:spChg>
        <pc:spChg chg="mod">
          <ac:chgData name="Kathryn Oliver" userId="a0b61479-58e1-46d7-9ef1-e1002f5a60a9" providerId="ADAL" clId="{8481BB50-C070-48DD-8917-BACF8DFA7BAD}" dt="2020-03-24T14:42:41.303" v="622" actId="26606"/>
          <ac:spMkLst>
            <pc:docMk/>
            <pc:sldMk cId="2878263906" sldId="338"/>
            <ac:spMk id="9" creationId="{00000000-0000-0000-0000-000000000000}"/>
          </ac:spMkLst>
        </pc:spChg>
        <pc:spChg chg="add">
          <ac:chgData name="Kathryn Oliver" userId="a0b61479-58e1-46d7-9ef1-e1002f5a60a9" providerId="ADAL" clId="{8481BB50-C070-48DD-8917-BACF8DFA7BAD}" dt="2020-03-24T14:42:41.303" v="622" actId="26606"/>
          <ac:spMkLst>
            <pc:docMk/>
            <pc:sldMk cId="2878263906" sldId="338"/>
            <ac:spMk id="74" creationId="{003713C1-2FB2-413B-BF91-3AE41726FB7A}"/>
          </ac:spMkLst>
        </pc:spChg>
        <pc:spChg chg="add">
          <ac:chgData name="Kathryn Oliver" userId="a0b61479-58e1-46d7-9ef1-e1002f5a60a9" providerId="ADAL" clId="{8481BB50-C070-48DD-8917-BACF8DFA7BAD}" dt="2020-03-24T14:42:41.303" v="622" actId="26606"/>
          <ac:spMkLst>
            <pc:docMk/>
            <pc:sldMk cId="2878263906" sldId="338"/>
            <ac:spMk id="76" creationId="{90795B4D-5022-4A7F-A01D-8D880B7CDBE6}"/>
          </ac:spMkLst>
        </pc:spChg>
        <pc:spChg chg="add">
          <ac:chgData name="Kathryn Oliver" userId="a0b61479-58e1-46d7-9ef1-e1002f5a60a9" providerId="ADAL" clId="{8481BB50-C070-48DD-8917-BACF8DFA7BAD}" dt="2020-03-24T14:42:41.303" v="622" actId="26606"/>
          <ac:spMkLst>
            <pc:docMk/>
            <pc:sldMk cId="2878263906" sldId="338"/>
            <ac:spMk id="78" creationId="{AFD19018-DE7C-4796-ADF2-AD2EB0FC0D9C}"/>
          </ac:spMkLst>
        </pc:spChg>
        <pc:spChg chg="add">
          <ac:chgData name="Kathryn Oliver" userId="a0b61479-58e1-46d7-9ef1-e1002f5a60a9" providerId="ADAL" clId="{8481BB50-C070-48DD-8917-BACF8DFA7BAD}" dt="2020-03-24T14:42:41.303" v="622" actId="26606"/>
          <ac:spMkLst>
            <pc:docMk/>
            <pc:sldMk cId="2878263906" sldId="338"/>
            <ac:spMk id="80" creationId="{B1A0A2C2-4F85-44AF-8708-8DCA4B550CB8}"/>
          </ac:spMkLst>
        </pc:spChg>
        <pc:picChg chg="mod ord">
          <ac:chgData name="Kathryn Oliver" userId="a0b61479-58e1-46d7-9ef1-e1002f5a60a9" providerId="ADAL" clId="{8481BB50-C070-48DD-8917-BACF8DFA7BAD}" dt="2020-03-24T14:42:41.303" v="622" actId="26606"/>
          <ac:picMkLst>
            <pc:docMk/>
            <pc:sldMk cId="2878263906" sldId="338"/>
            <ac:picMk id="6147" creationId="{00000000-0000-0000-0000-000000000000}"/>
          </ac:picMkLst>
        </pc:picChg>
        <pc:picChg chg="mod">
          <ac:chgData name="Kathryn Oliver" userId="a0b61479-58e1-46d7-9ef1-e1002f5a60a9" providerId="ADAL" clId="{8481BB50-C070-48DD-8917-BACF8DFA7BAD}" dt="2020-03-24T14:42:41.303" v="622" actId="26606"/>
          <ac:picMkLst>
            <pc:docMk/>
            <pc:sldMk cId="2878263906" sldId="338"/>
            <ac:picMk id="6148" creationId="{00000000-0000-0000-0000-000000000000}"/>
          </ac:picMkLst>
        </pc:picChg>
        <pc:picChg chg="mod ord">
          <ac:chgData name="Kathryn Oliver" userId="a0b61479-58e1-46d7-9ef1-e1002f5a60a9" providerId="ADAL" clId="{8481BB50-C070-48DD-8917-BACF8DFA7BAD}" dt="2020-03-24T14:42:41.303" v="622" actId="26606"/>
          <ac:picMkLst>
            <pc:docMk/>
            <pc:sldMk cId="2878263906" sldId="338"/>
            <ac:picMk id="6149" creationId="{00000000-0000-0000-0000-000000000000}"/>
          </ac:picMkLst>
        </pc:picChg>
      </pc:sldChg>
      <pc:sldChg chg="modSp mod">
        <pc:chgData name="Kathryn Oliver" userId="a0b61479-58e1-46d7-9ef1-e1002f5a60a9" providerId="ADAL" clId="{8481BB50-C070-48DD-8917-BACF8DFA7BAD}" dt="2020-03-24T15:01:33.795" v="653" actId="113"/>
        <pc:sldMkLst>
          <pc:docMk/>
          <pc:sldMk cId="3257534414" sldId="339"/>
        </pc:sldMkLst>
        <pc:spChg chg="mod">
          <ac:chgData name="Kathryn Oliver" userId="a0b61479-58e1-46d7-9ef1-e1002f5a60a9" providerId="ADAL" clId="{8481BB50-C070-48DD-8917-BACF8DFA7BAD}" dt="2020-03-24T15:01:33.795" v="653" actId="113"/>
          <ac:spMkLst>
            <pc:docMk/>
            <pc:sldMk cId="3257534414" sldId="339"/>
            <ac:spMk id="2" creationId="{00000000-0000-0000-0000-000000000000}"/>
          </ac:spMkLst>
        </pc:spChg>
      </pc:sldChg>
      <pc:sldChg chg="modSp mod">
        <pc:chgData name="Kathryn Oliver" userId="a0b61479-58e1-46d7-9ef1-e1002f5a60a9" providerId="ADAL" clId="{8481BB50-C070-48DD-8917-BACF8DFA7BAD}" dt="2020-03-24T15:01:22.269" v="652" actId="113"/>
        <pc:sldMkLst>
          <pc:docMk/>
          <pc:sldMk cId="298636085" sldId="340"/>
        </pc:sldMkLst>
        <pc:spChg chg="mod">
          <ac:chgData name="Kathryn Oliver" userId="a0b61479-58e1-46d7-9ef1-e1002f5a60a9" providerId="ADAL" clId="{8481BB50-C070-48DD-8917-BACF8DFA7BAD}" dt="2020-03-24T15:01:22.269" v="652" actId="113"/>
          <ac:spMkLst>
            <pc:docMk/>
            <pc:sldMk cId="298636085" sldId="340"/>
            <ac:spMk id="2" creationId="{00000000-0000-0000-0000-000000000000}"/>
          </ac:spMkLst>
        </pc:spChg>
      </pc:sldChg>
      <pc:sldChg chg="modSp mod">
        <pc:chgData name="Kathryn Oliver" userId="a0b61479-58e1-46d7-9ef1-e1002f5a60a9" providerId="ADAL" clId="{8481BB50-C070-48DD-8917-BACF8DFA7BAD}" dt="2020-03-24T15:01:45.390" v="654" actId="113"/>
        <pc:sldMkLst>
          <pc:docMk/>
          <pc:sldMk cId="2141719081" sldId="341"/>
        </pc:sldMkLst>
        <pc:spChg chg="mod">
          <ac:chgData name="Kathryn Oliver" userId="a0b61479-58e1-46d7-9ef1-e1002f5a60a9" providerId="ADAL" clId="{8481BB50-C070-48DD-8917-BACF8DFA7BAD}" dt="2020-03-24T15:01:45.390" v="654" actId="113"/>
          <ac:spMkLst>
            <pc:docMk/>
            <pc:sldMk cId="2141719081" sldId="341"/>
            <ac:spMk id="2" creationId="{00000000-0000-0000-0000-000000000000}"/>
          </ac:spMkLst>
        </pc:spChg>
      </pc:sldChg>
      <pc:sldChg chg="addSp modSp mod setBg">
        <pc:chgData name="Kathryn Oliver" userId="a0b61479-58e1-46d7-9ef1-e1002f5a60a9" providerId="ADAL" clId="{8481BB50-C070-48DD-8917-BACF8DFA7BAD}" dt="2020-03-24T15:03:42.792" v="665" actId="14100"/>
        <pc:sldMkLst>
          <pc:docMk/>
          <pc:sldMk cId="3979709386" sldId="342"/>
        </pc:sldMkLst>
        <pc:spChg chg="mod">
          <ac:chgData name="Kathryn Oliver" userId="a0b61479-58e1-46d7-9ef1-e1002f5a60a9" providerId="ADAL" clId="{8481BB50-C070-48DD-8917-BACF8DFA7BAD}" dt="2020-03-24T15:03:04.749" v="660" actId="26606"/>
          <ac:spMkLst>
            <pc:docMk/>
            <pc:sldMk cId="3979709386" sldId="342"/>
            <ac:spMk id="2" creationId="{00000000-0000-0000-0000-000000000000}"/>
          </ac:spMkLst>
        </pc:spChg>
        <pc:spChg chg="mod ord">
          <ac:chgData name="Kathryn Oliver" userId="a0b61479-58e1-46d7-9ef1-e1002f5a60a9" providerId="ADAL" clId="{8481BB50-C070-48DD-8917-BACF8DFA7BAD}" dt="2020-03-24T15:03:42.792" v="665" actId="14100"/>
          <ac:spMkLst>
            <pc:docMk/>
            <pc:sldMk cId="3979709386" sldId="342"/>
            <ac:spMk id="4" creationId="{00000000-0000-0000-0000-000000000000}"/>
          </ac:spMkLst>
        </pc:spChg>
        <pc:spChg chg="add">
          <ac:chgData name="Kathryn Oliver" userId="a0b61479-58e1-46d7-9ef1-e1002f5a60a9" providerId="ADAL" clId="{8481BB50-C070-48DD-8917-BACF8DFA7BAD}" dt="2020-03-24T15:03:04.749" v="660" actId="26606"/>
          <ac:spMkLst>
            <pc:docMk/>
            <pc:sldMk cId="3979709386" sldId="342"/>
            <ac:spMk id="73" creationId="{42A5316D-ED2F-4F89-B4B4-8D9240B1A348}"/>
          </ac:spMkLst>
        </pc:spChg>
        <pc:picChg chg="mod">
          <ac:chgData name="Kathryn Oliver" userId="a0b61479-58e1-46d7-9ef1-e1002f5a60a9" providerId="ADAL" clId="{8481BB50-C070-48DD-8917-BACF8DFA7BAD}" dt="2020-03-24T15:03:04.749" v="660" actId="26606"/>
          <ac:picMkLst>
            <pc:docMk/>
            <pc:sldMk cId="3979709386" sldId="342"/>
            <ac:picMk id="2052" creationId="{00000000-0000-0000-0000-000000000000}"/>
          </ac:picMkLst>
        </pc:picChg>
      </pc:sldChg>
      <pc:sldChg chg="del">
        <pc:chgData name="Kathryn Oliver" userId="a0b61479-58e1-46d7-9ef1-e1002f5a60a9" providerId="ADAL" clId="{8481BB50-C070-48DD-8917-BACF8DFA7BAD}" dt="2020-03-24T13:50:52.704" v="41" actId="2696"/>
        <pc:sldMkLst>
          <pc:docMk/>
          <pc:sldMk cId="2113234523" sldId="345"/>
        </pc:sldMkLst>
      </pc:sldChg>
      <pc:sldChg chg="addSp delSp modSp mod setBg setClrOvrMap delDesignElem">
        <pc:chgData name="Kathryn Oliver" userId="a0b61479-58e1-46d7-9ef1-e1002f5a60a9" providerId="ADAL" clId="{8481BB50-C070-48DD-8917-BACF8DFA7BAD}" dt="2020-04-15T18:00:17.629" v="1378" actId="1076"/>
        <pc:sldMkLst>
          <pc:docMk/>
          <pc:sldMk cId="3736512529" sldId="346"/>
        </pc:sldMkLst>
        <pc:spChg chg="mod">
          <ac:chgData name="Kathryn Oliver" userId="a0b61479-58e1-46d7-9ef1-e1002f5a60a9" providerId="ADAL" clId="{8481BB50-C070-48DD-8917-BACF8DFA7BAD}" dt="2020-03-24T14:37:31.141" v="611" actId="113"/>
          <ac:spMkLst>
            <pc:docMk/>
            <pc:sldMk cId="3736512529" sldId="346"/>
            <ac:spMk id="2" creationId="{00000000-0000-0000-0000-000000000000}"/>
          </ac:spMkLst>
        </pc:spChg>
        <pc:spChg chg="mod ord">
          <ac:chgData name="Kathryn Oliver" userId="a0b61479-58e1-46d7-9ef1-e1002f5a60a9" providerId="ADAL" clId="{8481BB50-C070-48DD-8917-BACF8DFA7BAD}" dt="2020-03-24T14:37:12.454" v="610" actId="26606"/>
          <ac:spMkLst>
            <pc:docMk/>
            <pc:sldMk cId="3736512529" sldId="346"/>
            <ac:spMk id="3" creationId="{00000000-0000-0000-0000-000000000000}"/>
          </ac:spMkLst>
        </pc:spChg>
        <pc:spChg chg="mod">
          <ac:chgData name="Kathryn Oliver" userId="a0b61479-58e1-46d7-9ef1-e1002f5a60a9" providerId="ADAL" clId="{8481BB50-C070-48DD-8917-BACF8DFA7BAD}" dt="2020-04-15T18:00:17.629" v="1378" actId="1076"/>
          <ac:spMkLst>
            <pc:docMk/>
            <pc:sldMk cId="3736512529" sldId="346"/>
            <ac:spMk id="4" creationId="{00000000-0000-0000-0000-000000000000}"/>
          </ac:spMkLst>
        </pc:spChg>
        <pc:spChg chg="mod">
          <ac:chgData name="Kathryn Oliver" userId="a0b61479-58e1-46d7-9ef1-e1002f5a60a9" providerId="ADAL" clId="{8481BB50-C070-48DD-8917-BACF8DFA7BAD}" dt="2020-04-15T18:00:09.844" v="1377" actId="1076"/>
          <ac:spMkLst>
            <pc:docMk/>
            <pc:sldMk cId="3736512529" sldId="346"/>
            <ac:spMk id="11" creationId="{00000000-0000-0000-0000-000000000000}"/>
          </ac:spMkLst>
        </pc:spChg>
        <pc:spChg chg="add del">
          <ac:chgData name="Kathryn Oliver" userId="a0b61479-58e1-46d7-9ef1-e1002f5a60a9" providerId="ADAL" clId="{8481BB50-C070-48DD-8917-BACF8DFA7BAD}" dt="2020-03-24T14:37:12.454" v="610" actId="26606"/>
          <ac:spMkLst>
            <pc:docMk/>
            <pc:sldMk cId="3736512529" sldId="346"/>
            <ac:spMk id="13" creationId="{4038CB10-1F5C-4D54-9DF7-12586DE5B007}"/>
          </ac:spMkLst>
        </pc:spChg>
        <pc:spChg chg="add del">
          <ac:chgData name="Kathryn Oliver" userId="a0b61479-58e1-46d7-9ef1-e1002f5a60a9" providerId="ADAL" clId="{8481BB50-C070-48DD-8917-BACF8DFA7BAD}" dt="2020-03-24T13:50:18.230" v="37" actId="26606"/>
          <ac:spMkLst>
            <pc:docMk/>
            <pc:sldMk cId="3736512529" sldId="346"/>
            <ac:spMk id="16" creationId="{867D4867-5BA7-4462-B2F6-A23F4A622AA7}"/>
          </ac:spMkLst>
        </pc:spChg>
        <pc:spChg chg="add del">
          <ac:chgData name="Kathryn Oliver" userId="a0b61479-58e1-46d7-9ef1-e1002f5a60a9" providerId="ADAL" clId="{8481BB50-C070-48DD-8917-BACF8DFA7BAD}" dt="2020-03-24T14:37:12.454" v="610" actId="26606"/>
          <ac:spMkLst>
            <pc:docMk/>
            <pc:sldMk cId="3736512529" sldId="346"/>
            <ac:spMk id="18" creationId="{73ED6512-6858-4552-B699-9A97FE9A4EA2}"/>
          </ac:spMkLst>
        </pc:spChg>
        <pc:spChg chg="add del">
          <ac:chgData name="Kathryn Oliver" userId="a0b61479-58e1-46d7-9ef1-e1002f5a60a9" providerId="ADAL" clId="{8481BB50-C070-48DD-8917-BACF8DFA7BAD}" dt="2020-03-24T14:34:45.390" v="595" actId="26606"/>
          <ac:spMkLst>
            <pc:docMk/>
            <pc:sldMk cId="3736512529" sldId="346"/>
            <ac:spMk id="74" creationId="{99899462-FC16-43B0-966B-FCA263450716}"/>
          </ac:spMkLst>
        </pc:spChg>
        <pc:picChg chg="mod">
          <ac:chgData name="Kathryn Oliver" userId="a0b61479-58e1-46d7-9ef1-e1002f5a60a9" providerId="ADAL" clId="{8481BB50-C070-48DD-8917-BACF8DFA7BAD}" dt="2020-04-15T17:59:59.158" v="1376" actId="1076"/>
          <ac:picMkLst>
            <pc:docMk/>
            <pc:sldMk cId="3736512529" sldId="346"/>
            <ac:picMk id="8" creationId="{00000000-0000-0000-0000-000000000000}"/>
          </ac:picMkLst>
        </pc:picChg>
        <pc:picChg chg="add mod">
          <ac:chgData name="Kathryn Oliver" userId="a0b61479-58e1-46d7-9ef1-e1002f5a60a9" providerId="ADAL" clId="{8481BB50-C070-48DD-8917-BACF8DFA7BAD}" dt="2020-03-24T14:36:31.582" v="600" actId="571"/>
          <ac:picMkLst>
            <pc:docMk/>
            <pc:sldMk cId="3736512529" sldId="346"/>
            <ac:picMk id="14" creationId="{0A4CEC54-7669-4390-A2B3-2E414441FDEA}"/>
          </ac:picMkLst>
        </pc:picChg>
        <pc:picChg chg="add del mod">
          <ac:chgData name="Kathryn Oliver" userId="a0b61479-58e1-46d7-9ef1-e1002f5a60a9" providerId="ADAL" clId="{8481BB50-C070-48DD-8917-BACF8DFA7BAD}" dt="2020-03-24T14:35:39.174" v="596" actId="478"/>
          <ac:picMkLst>
            <pc:docMk/>
            <pc:sldMk cId="3736512529" sldId="346"/>
            <ac:picMk id="4101" creationId="{00000000-0000-0000-0000-000000000000}"/>
          </ac:picMkLst>
        </pc:picChg>
        <pc:cxnChg chg="add del">
          <ac:chgData name="Kathryn Oliver" userId="a0b61479-58e1-46d7-9ef1-e1002f5a60a9" providerId="ADAL" clId="{8481BB50-C070-48DD-8917-BACF8DFA7BAD}" dt="2020-03-24T14:34:45.390" v="595" actId="26606"/>
          <ac:cxnSpMkLst>
            <pc:docMk/>
            <pc:sldMk cId="3736512529" sldId="346"/>
            <ac:cxnSpMk id="76" creationId="{AAFEA932-2DF1-410C-A00A-7A1E7DBF7511}"/>
          </ac:cxnSpMkLst>
        </pc:cxnChg>
      </pc:sldChg>
      <pc:sldChg chg="modSp mod">
        <pc:chgData name="Kathryn Oliver" userId="a0b61479-58e1-46d7-9ef1-e1002f5a60a9" providerId="ADAL" clId="{8481BB50-C070-48DD-8917-BACF8DFA7BAD}" dt="2020-03-24T14:37:51.702" v="612" actId="113"/>
        <pc:sldMkLst>
          <pc:docMk/>
          <pc:sldMk cId="1665064253" sldId="347"/>
        </pc:sldMkLst>
        <pc:spChg chg="mod">
          <ac:chgData name="Kathryn Oliver" userId="a0b61479-58e1-46d7-9ef1-e1002f5a60a9" providerId="ADAL" clId="{8481BB50-C070-48DD-8917-BACF8DFA7BAD}" dt="2020-03-24T14:37:51.702" v="612" actId="113"/>
          <ac:spMkLst>
            <pc:docMk/>
            <pc:sldMk cId="1665064253" sldId="347"/>
            <ac:spMk id="2" creationId="{00000000-0000-0000-0000-000000000000}"/>
          </ac:spMkLst>
        </pc:spChg>
      </pc:sldChg>
      <pc:sldChg chg="modSp mod">
        <pc:chgData name="Kathryn Oliver" userId="a0b61479-58e1-46d7-9ef1-e1002f5a60a9" providerId="ADAL" clId="{8481BB50-C070-48DD-8917-BACF8DFA7BAD}" dt="2020-03-24T14:38:11.141" v="613" actId="113"/>
        <pc:sldMkLst>
          <pc:docMk/>
          <pc:sldMk cId="3626720084" sldId="348"/>
        </pc:sldMkLst>
        <pc:spChg chg="mod">
          <ac:chgData name="Kathryn Oliver" userId="a0b61479-58e1-46d7-9ef1-e1002f5a60a9" providerId="ADAL" clId="{8481BB50-C070-48DD-8917-BACF8DFA7BAD}" dt="2020-03-24T14:38:11.141" v="613" actId="113"/>
          <ac:spMkLst>
            <pc:docMk/>
            <pc:sldMk cId="3626720084" sldId="348"/>
            <ac:spMk id="2" creationId="{00000000-0000-0000-0000-000000000000}"/>
          </ac:spMkLst>
        </pc:spChg>
      </pc:sldChg>
      <pc:sldChg chg="addSp delSp modSp mod">
        <pc:chgData name="Kathryn Oliver" userId="a0b61479-58e1-46d7-9ef1-e1002f5a60a9" providerId="ADAL" clId="{8481BB50-C070-48DD-8917-BACF8DFA7BAD}" dt="2020-03-24T14:45:45.061" v="641"/>
        <pc:sldMkLst>
          <pc:docMk/>
          <pc:sldMk cId="1038030449" sldId="349"/>
        </pc:sldMkLst>
        <pc:spChg chg="mod">
          <ac:chgData name="Kathryn Oliver" userId="a0b61479-58e1-46d7-9ef1-e1002f5a60a9" providerId="ADAL" clId="{8481BB50-C070-48DD-8917-BACF8DFA7BAD}" dt="2020-03-24T14:38:23.675" v="614" actId="113"/>
          <ac:spMkLst>
            <pc:docMk/>
            <pc:sldMk cId="1038030449" sldId="349"/>
            <ac:spMk id="2" creationId="{00000000-0000-0000-0000-000000000000}"/>
          </ac:spMkLst>
        </pc:spChg>
        <pc:spChg chg="add del mod">
          <ac:chgData name="Kathryn Oliver" userId="a0b61479-58e1-46d7-9ef1-e1002f5a60a9" providerId="ADAL" clId="{8481BB50-C070-48DD-8917-BACF8DFA7BAD}" dt="2020-03-24T14:45:45.061" v="641"/>
          <ac:spMkLst>
            <pc:docMk/>
            <pc:sldMk cId="1038030449" sldId="349"/>
            <ac:spMk id="7" creationId="{18F91ABB-E1A4-4742-B387-E05D8D785A95}"/>
          </ac:spMkLst>
        </pc:spChg>
        <pc:picChg chg="mod">
          <ac:chgData name="Kathryn Oliver" userId="a0b61479-58e1-46d7-9ef1-e1002f5a60a9" providerId="ADAL" clId="{8481BB50-C070-48DD-8917-BACF8DFA7BAD}" dt="2020-03-24T14:45:44.321" v="639" actId="1440"/>
          <ac:picMkLst>
            <pc:docMk/>
            <pc:sldMk cId="1038030449" sldId="349"/>
            <ac:picMk id="8195" creationId="{00000000-0000-0000-0000-000000000000}"/>
          </ac:picMkLst>
        </pc:picChg>
      </pc:sldChg>
      <pc:sldChg chg="modSp mod">
        <pc:chgData name="Kathryn Oliver" userId="a0b61479-58e1-46d7-9ef1-e1002f5a60a9" providerId="ADAL" clId="{8481BB50-C070-48DD-8917-BACF8DFA7BAD}" dt="2020-03-24T15:00:10.211" v="651" actId="1076"/>
        <pc:sldMkLst>
          <pc:docMk/>
          <pc:sldMk cId="2299219014" sldId="350"/>
        </pc:sldMkLst>
        <pc:spChg chg="mod">
          <ac:chgData name="Kathryn Oliver" userId="a0b61479-58e1-46d7-9ef1-e1002f5a60a9" providerId="ADAL" clId="{8481BB50-C070-48DD-8917-BACF8DFA7BAD}" dt="2020-03-24T14:38:31.945" v="615" actId="113"/>
          <ac:spMkLst>
            <pc:docMk/>
            <pc:sldMk cId="2299219014" sldId="350"/>
            <ac:spMk id="2" creationId="{00000000-0000-0000-0000-000000000000}"/>
          </ac:spMkLst>
        </pc:spChg>
        <pc:spChg chg="mod">
          <ac:chgData name="Kathryn Oliver" userId="a0b61479-58e1-46d7-9ef1-e1002f5a60a9" providerId="ADAL" clId="{8481BB50-C070-48DD-8917-BACF8DFA7BAD}" dt="2020-03-24T14:26:40.687" v="578" actId="1076"/>
          <ac:spMkLst>
            <pc:docMk/>
            <pc:sldMk cId="2299219014" sldId="350"/>
            <ac:spMk id="7" creationId="{00000000-0000-0000-0000-000000000000}"/>
          </ac:spMkLst>
        </pc:spChg>
        <pc:picChg chg="mod">
          <ac:chgData name="Kathryn Oliver" userId="a0b61479-58e1-46d7-9ef1-e1002f5a60a9" providerId="ADAL" clId="{8481BB50-C070-48DD-8917-BACF8DFA7BAD}" dt="2020-03-24T14:26:28.535" v="577" actId="1076"/>
          <ac:picMkLst>
            <pc:docMk/>
            <pc:sldMk cId="2299219014" sldId="350"/>
            <ac:picMk id="7170" creationId="{00000000-0000-0000-0000-000000000000}"/>
          </ac:picMkLst>
        </pc:picChg>
        <pc:picChg chg="mod">
          <ac:chgData name="Kathryn Oliver" userId="a0b61479-58e1-46d7-9ef1-e1002f5a60a9" providerId="ADAL" clId="{8481BB50-C070-48DD-8917-BACF8DFA7BAD}" dt="2020-03-24T15:00:10.211" v="651" actId="1076"/>
          <ac:picMkLst>
            <pc:docMk/>
            <pc:sldMk cId="2299219014" sldId="350"/>
            <ac:picMk id="7172" creationId="{00000000-0000-0000-0000-000000000000}"/>
          </ac:picMkLst>
        </pc:picChg>
      </pc:sldChg>
      <pc:sldChg chg="addSp delSp modSp mod">
        <pc:chgData name="Kathryn Oliver" userId="a0b61479-58e1-46d7-9ef1-e1002f5a60a9" providerId="ADAL" clId="{8481BB50-C070-48DD-8917-BACF8DFA7BAD}" dt="2020-03-24T14:49:55.362" v="647"/>
        <pc:sldMkLst>
          <pc:docMk/>
          <pc:sldMk cId="145992339" sldId="351"/>
        </pc:sldMkLst>
        <pc:spChg chg="mod">
          <ac:chgData name="Kathryn Oliver" userId="a0b61479-58e1-46d7-9ef1-e1002f5a60a9" providerId="ADAL" clId="{8481BB50-C070-48DD-8917-BACF8DFA7BAD}" dt="2020-03-24T14:44:08.967" v="631" actId="113"/>
          <ac:spMkLst>
            <pc:docMk/>
            <pc:sldMk cId="145992339" sldId="351"/>
            <ac:spMk id="2" creationId="{00000000-0000-0000-0000-000000000000}"/>
          </ac:spMkLst>
        </pc:spChg>
        <pc:spChg chg="add del mod">
          <ac:chgData name="Kathryn Oliver" userId="a0b61479-58e1-46d7-9ef1-e1002f5a60a9" providerId="ADAL" clId="{8481BB50-C070-48DD-8917-BACF8DFA7BAD}" dt="2020-03-24T14:49:55.362" v="647"/>
          <ac:spMkLst>
            <pc:docMk/>
            <pc:sldMk cId="145992339" sldId="351"/>
            <ac:spMk id="3" creationId="{9BCB3F00-6A32-4ACD-B546-9C2FCE15F9E9}"/>
          </ac:spMkLst>
        </pc:spChg>
        <pc:picChg chg="mod">
          <ac:chgData name="Kathryn Oliver" userId="a0b61479-58e1-46d7-9ef1-e1002f5a60a9" providerId="ADAL" clId="{8481BB50-C070-48DD-8917-BACF8DFA7BAD}" dt="2020-03-24T14:49:52.990" v="645" actId="1076"/>
          <ac:picMkLst>
            <pc:docMk/>
            <pc:sldMk cId="145992339" sldId="351"/>
            <ac:picMk id="9218" creationId="{00000000-0000-0000-0000-000000000000}"/>
          </ac:picMkLst>
        </pc:picChg>
      </pc:sldChg>
      <pc:sldChg chg="del">
        <pc:chgData name="Kathryn Oliver" userId="a0b61479-58e1-46d7-9ef1-e1002f5a60a9" providerId="ADAL" clId="{8481BB50-C070-48DD-8917-BACF8DFA7BAD}" dt="2020-03-24T13:51:00.897" v="42" actId="2696"/>
        <pc:sldMkLst>
          <pc:docMk/>
          <pc:sldMk cId="908722873" sldId="352"/>
        </pc:sldMkLst>
      </pc:sldChg>
      <pc:sldChg chg="del">
        <pc:chgData name="Kathryn Oliver" userId="a0b61479-58e1-46d7-9ef1-e1002f5a60a9" providerId="ADAL" clId="{8481BB50-C070-48DD-8917-BACF8DFA7BAD}" dt="2020-03-24T13:51:21.134" v="43" actId="2696"/>
        <pc:sldMkLst>
          <pc:docMk/>
          <pc:sldMk cId="908488739" sldId="353"/>
        </pc:sldMkLst>
      </pc:sldChg>
      <pc:sldChg chg="modSp mod modNotesTx">
        <pc:chgData name="Kathryn Oliver" userId="a0b61479-58e1-46d7-9ef1-e1002f5a60a9" providerId="ADAL" clId="{8481BB50-C070-48DD-8917-BACF8DFA7BAD}" dt="2020-04-15T17:59:26.707" v="1374" actId="1076"/>
        <pc:sldMkLst>
          <pc:docMk/>
          <pc:sldMk cId="2504770265" sldId="1526"/>
        </pc:sldMkLst>
        <pc:spChg chg="mod">
          <ac:chgData name="Kathryn Oliver" userId="a0b61479-58e1-46d7-9ef1-e1002f5a60a9" providerId="ADAL" clId="{8481BB50-C070-48DD-8917-BACF8DFA7BAD}" dt="2020-04-15T17:59:26.707" v="1374" actId="1076"/>
          <ac:spMkLst>
            <pc:docMk/>
            <pc:sldMk cId="2504770265" sldId="1526"/>
            <ac:spMk id="2" creationId="{0721DB8C-3794-4CEB-B2E6-7CE9C3B13A48}"/>
          </ac:spMkLst>
        </pc:spChg>
      </pc:sldChg>
      <pc:sldChg chg="modSp mod">
        <pc:chgData name="Kathryn Oliver" userId="a0b61479-58e1-46d7-9ef1-e1002f5a60a9" providerId="ADAL" clId="{8481BB50-C070-48DD-8917-BACF8DFA7BAD}" dt="2020-03-24T15:58:01.589" v="932" actId="20577"/>
        <pc:sldMkLst>
          <pc:docMk/>
          <pc:sldMk cId="4008125191" sldId="1534"/>
        </pc:sldMkLst>
        <pc:spChg chg="mod">
          <ac:chgData name="Kathryn Oliver" userId="a0b61479-58e1-46d7-9ef1-e1002f5a60a9" providerId="ADAL" clId="{8481BB50-C070-48DD-8917-BACF8DFA7BAD}" dt="2020-03-24T15:58:01.589" v="932" actId="20577"/>
          <ac:spMkLst>
            <pc:docMk/>
            <pc:sldMk cId="4008125191" sldId="1534"/>
            <ac:spMk id="2" creationId="{5132AC64-74E0-497D-9479-2B3677CC7999}"/>
          </ac:spMkLst>
        </pc:spChg>
      </pc:sldChg>
    </pc:docChg>
  </pc:docChgLst>
  <pc:docChgLst>
    <pc:chgData name="Kathryn" userId="a0b61479-58e1-46d7-9ef1-e1002f5a60a9" providerId="ADAL" clId="{8481BB50-C070-48DD-8917-BACF8DFA7BAD}"/>
    <pc:docChg chg="custSel modSld">
      <pc:chgData name="Kathryn" userId="a0b61479-58e1-46d7-9ef1-e1002f5a60a9" providerId="ADAL" clId="{8481BB50-C070-48DD-8917-BACF8DFA7BAD}" dt="2020-03-25T12:54:46.844" v="972" actId="20577"/>
      <pc:docMkLst>
        <pc:docMk/>
      </pc:docMkLst>
      <pc:sldChg chg="modSp mod">
        <pc:chgData name="Kathryn" userId="a0b61479-58e1-46d7-9ef1-e1002f5a60a9" providerId="ADAL" clId="{8481BB50-C070-48DD-8917-BACF8DFA7BAD}" dt="2020-03-25T12:29:36.779" v="791" actId="14100"/>
        <pc:sldMkLst>
          <pc:docMk/>
          <pc:sldMk cId="3822165065" sldId="258"/>
        </pc:sldMkLst>
        <pc:spChg chg="mod">
          <ac:chgData name="Kathryn" userId="a0b61479-58e1-46d7-9ef1-e1002f5a60a9" providerId="ADAL" clId="{8481BB50-C070-48DD-8917-BACF8DFA7BAD}" dt="2020-03-25T12:29:36.779" v="791" actId="14100"/>
          <ac:spMkLst>
            <pc:docMk/>
            <pc:sldMk cId="3822165065" sldId="258"/>
            <ac:spMk id="3" creationId="{00000000-0000-0000-0000-000000000000}"/>
          </ac:spMkLst>
        </pc:spChg>
      </pc:sldChg>
      <pc:sldChg chg="modNotesTx">
        <pc:chgData name="Kathryn" userId="a0b61479-58e1-46d7-9ef1-e1002f5a60a9" providerId="ADAL" clId="{8481BB50-C070-48DD-8917-BACF8DFA7BAD}" dt="2020-03-25T12:31:13.431" v="870" actId="20577"/>
        <pc:sldMkLst>
          <pc:docMk/>
          <pc:sldMk cId="103108675" sldId="259"/>
        </pc:sldMkLst>
      </pc:sldChg>
      <pc:sldChg chg="modSp mod">
        <pc:chgData name="Kathryn" userId="a0b61479-58e1-46d7-9ef1-e1002f5a60a9" providerId="ADAL" clId="{8481BB50-C070-48DD-8917-BACF8DFA7BAD}" dt="2020-03-25T12:34:50.522" v="883" actId="14100"/>
        <pc:sldMkLst>
          <pc:docMk/>
          <pc:sldMk cId="935928750" sldId="262"/>
        </pc:sldMkLst>
        <pc:spChg chg="mod">
          <ac:chgData name="Kathryn" userId="a0b61479-58e1-46d7-9ef1-e1002f5a60a9" providerId="ADAL" clId="{8481BB50-C070-48DD-8917-BACF8DFA7BAD}" dt="2020-03-25T12:34:50.522" v="883" actId="14100"/>
          <ac:spMkLst>
            <pc:docMk/>
            <pc:sldMk cId="935928750" sldId="262"/>
            <ac:spMk id="4" creationId="{00000000-0000-0000-0000-000000000000}"/>
          </ac:spMkLst>
        </pc:spChg>
        <pc:spChg chg="mod">
          <ac:chgData name="Kathryn" userId="a0b61479-58e1-46d7-9ef1-e1002f5a60a9" providerId="ADAL" clId="{8481BB50-C070-48DD-8917-BACF8DFA7BAD}" dt="2020-03-25T12:34:30.596" v="881" actId="255"/>
          <ac:spMkLst>
            <pc:docMk/>
            <pc:sldMk cId="935928750" sldId="262"/>
            <ac:spMk id="5" creationId="{00000000-0000-0000-0000-000000000000}"/>
          </ac:spMkLst>
        </pc:spChg>
      </pc:sldChg>
      <pc:sldChg chg="modSp mod">
        <pc:chgData name="Kathryn" userId="a0b61479-58e1-46d7-9ef1-e1002f5a60a9" providerId="ADAL" clId="{8481BB50-C070-48DD-8917-BACF8DFA7BAD}" dt="2020-03-25T12:35:13.471" v="884" actId="14100"/>
        <pc:sldMkLst>
          <pc:docMk/>
          <pc:sldMk cId="2817353430" sldId="263"/>
        </pc:sldMkLst>
        <pc:spChg chg="mod">
          <ac:chgData name="Kathryn" userId="a0b61479-58e1-46d7-9ef1-e1002f5a60a9" providerId="ADAL" clId="{8481BB50-C070-48DD-8917-BACF8DFA7BAD}" dt="2020-03-25T12:35:13.471" v="884" actId="14100"/>
          <ac:spMkLst>
            <pc:docMk/>
            <pc:sldMk cId="2817353430" sldId="263"/>
            <ac:spMk id="2" creationId="{00000000-0000-0000-0000-000000000000}"/>
          </ac:spMkLst>
        </pc:spChg>
      </pc:sldChg>
      <pc:sldChg chg="modSp mod">
        <pc:chgData name="Kathryn" userId="a0b61479-58e1-46d7-9ef1-e1002f5a60a9" providerId="ADAL" clId="{8481BB50-C070-48DD-8917-BACF8DFA7BAD}" dt="2020-03-25T12:36:30.636" v="891" actId="27636"/>
        <pc:sldMkLst>
          <pc:docMk/>
          <pc:sldMk cId="1736146845" sldId="264"/>
        </pc:sldMkLst>
        <pc:spChg chg="mod">
          <ac:chgData name="Kathryn" userId="a0b61479-58e1-46d7-9ef1-e1002f5a60a9" providerId="ADAL" clId="{8481BB50-C070-48DD-8917-BACF8DFA7BAD}" dt="2020-03-25T12:36:30.636" v="891" actId="27636"/>
          <ac:spMkLst>
            <pc:docMk/>
            <pc:sldMk cId="1736146845" sldId="264"/>
            <ac:spMk id="3" creationId="{00000000-0000-0000-0000-000000000000}"/>
          </ac:spMkLst>
        </pc:spChg>
      </pc:sldChg>
      <pc:sldChg chg="modSp mod">
        <pc:chgData name="Kathryn" userId="a0b61479-58e1-46d7-9ef1-e1002f5a60a9" providerId="ADAL" clId="{8481BB50-C070-48DD-8917-BACF8DFA7BAD}" dt="2020-03-25T12:37:48.878" v="897" actId="1076"/>
        <pc:sldMkLst>
          <pc:docMk/>
          <pc:sldMk cId="292813458" sldId="266"/>
        </pc:sldMkLst>
        <pc:spChg chg="mod">
          <ac:chgData name="Kathryn" userId="a0b61479-58e1-46d7-9ef1-e1002f5a60a9" providerId="ADAL" clId="{8481BB50-C070-48DD-8917-BACF8DFA7BAD}" dt="2020-03-25T12:37:29.750" v="895" actId="20577"/>
          <ac:spMkLst>
            <pc:docMk/>
            <pc:sldMk cId="292813458" sldId="266"/>
            <ac:spMk id="4" creationId="{00000000-0000-0000-0000-000000000000}"/>
          </ac:spMkLst>
        </pc:spChg>
        <pc:picChg chg="mod">
          <ac:chgData name="Kathryn" userId="a0b61479-58e1-46d7-9ef1-e1002f5a60a9" providerId="ADAL" clId="{8481BB50-C070-48DD-8917-BACF8DFA7BAD}" dt="2020-03-25T12:37:43.065" v="896" actId="14100"/>
          <ac:picMkLst>
            <pc:docMk/>
            <pc:sldMk cId="292813458" sldId="266"/>
            <ac:picMk id="5" creationId="{00000000-0000-0000-0000-000000000000}"/>
          </ac:picMkLst>
        </pc:picChg>
        <pc:picChg chg="mod">
          <ac:chgData name="Kathryn" userId="a0b61479-58e1-46d7-9ef1-e1002f5a60a9" providerId="ADAL" clId="{8481BB50-C070-48DD-8917-BACF8DFA7BAD}" dt="2020-03-25T12:37:48.878" v="897" actId="1076"/>
          <ac:picMkLst>
            <pc:docMk/>
            <pc:sldMk cId="292813458" sldId="266"/>
            <ac:picMk id="11267" creationId="{00000000-0000-0000-0000-000000000000}"/>
          </ac:picMkLst>
        </pc:picChg>
      </pc:sldChg>
      <pc:sldChg chg="modSp mod">
        <pc:chgData name="Kathryn" userId="a0b61479-58e1-46d7-9ef1-e1002f5a60a9" providerId="ADAL" clId="{8481BB50-C070-48DD-8917-BACF8DFA7BAD}" dt="2020-03-25T12:39:06.648" v="903" actId="255"/>
        <pc:sldMkLst>
          <pc:docMk/>
          <pc:sldMk cId="3969125382" sldId="273"/>
        </pc:sldMkLst>
        <pc:spChg chg="mod">
          <ac:chgData name="Kathryn" userId="a0b61479-58e1-46d7-9ef1-e1002f5a60a9" providerId="ADAL" clId="{8481BB50-C070-48DD-8917-BACF8DFA7BAD}" dt="2020-03-25T12:39:06.648" v="903" actId="255"/>
          <ac:spMkLst>
            <pc:docMk/>
            <pc:sldMk cId="3969125382" sldId="273"/>
            <ac:spMk id="3" creationId="{00000000-0000-0000-0000-000000000000}"/>
          </ac:spMkLst>
        </pc:spChg>
      </pc:sldChg>
      <pc:sldChg chg="addSp delSp modSp mod">
        <pc:chgData name="Kathryn" userId="a0b61479-58e1-46d7-9ef1-e1002f5a60a9" providerId="ADAL" clId="{8481BB50-C070-48DD-8917-BACF8DFA7BAD}" dt="2020-03-25T12:27:58.023" v="785" actId="14100"/>
        <pc:sldMkLst>
          <pc:docMk/>
          <pc:sldMk cId="406735232" sldId="303"/>
        </pc:sldMkLst>
        <pc:spChg chg="mod">
          <ac:chgData name="Kathryn" userId="a0b61479-58e1-46d7-9ef1-e1002f5a60a9" providerId="ADAL" clId="{8481BB50-C070-48DD-8917-BACF8DFA7BAD}" dt="2020-03-25T12:26:02.714" v="780" actId="255"/>
          <ac:spMkLst>
            <pc:docMk/>
            <pc:sldMk cId="406735232" sldId="303"/>
            <ac:spMk id="3" creationId="{00000000-0000-0000-0000-000000000000}"/>
          </ac:spMkLst>
        </pc:spChg>
        <pc:spChg chg="add del mod">
          <ac:chgData name="Kathryn" userId="a0b61479-58e1-46d7-9ef1-e1002f5a60a9" providerId="ADAL" clId="{8481BB50-C070-48DD-8917-BACF8DFA7BAD}" dt="2020-03-25T12:27:49.559" v="784"/>
          <ac:spMkLst>
            <pc:docMk/>
            <pc:sldMk cId="406735232" sldId="303"/>
            <ac:spMk id="4" creationId="{E616319B-A652-45FC-B956-74288540300F}"/>
          </ac:spMkLst>
        </pc:spChg>
        <pc:picChg chg="mod">
          <ac:chgData name="Kathryn" userId="a0b61479-58e1-46d7-9ef1-e1002f5a60a9" providerId="ADAL" clId="{8481BB50-C070-48DD-8917-BACF8DFA7BAD}" dt="2020-03-25T12:27:58.023" v="785" actId="14100"/>
          <ac:picMkLst>
            <pc:docMk/>
            <pc:sldMk cId="406735232" sldId="303"/>
            <ac:picMk id="3076" creationId="{00000000-0000-0000-0000-000000000000}"/>
          </ac:picMkLst>
        </pc:picChg>
      </pc:sldChg>
      <pc:sldChg chg="modSp mod">
        <pc:chgData name="Kathryn" userId="a0b61479-58e1-46d7-9ef1-e1002f5a60a9" providerId="ADAL" clId="{8481BB50-C070-48DD-8917-BACF8DFA7BAD}" dt="2020-03-25T12:38:39.804" v="902" actId="255"/>
        <pc:sldMkLst>
          <pc:docMk/>
          <pc:sldMk cId="2523923091" sldId="314"/>
        </pc:sldMkLst>
        <pc:spChg chg="mod">
          <ac:chgData name="Kathryn" userId="a0b61479-58e1-46d7-9ef1-e1002f5a60a9" providerId="ADAL" clId="{8481BB50-C070-48DD-8917-BACF8DFA7BAD}" dt="2020-03-25T12:38:10.217" v="898" actId="14100"/>
          <ac:spMkLst>
            <pc:docMk/>
            <pc:sldMk cId="2523923091" sldId="314"/>
            <ac:spMk id="2" creationId="{00000000-0000-0000-0000-000000000000}"/>
          </ac:spMkLst>
        </pc:spChg>
        <pc:spChg chg="mod">
          <ac:chgData name="Kathryn" userId="a0b61479-58e1-46d7-9ef1-e1002f5a60a9" providerId="ADAL" clId="{8481BB50-C070-48DD-8917-BACF8DFA7BAD}" dt="2020-03-25T12:38:31.589" v="901" actId="255"/>
          <ac:spMkLst>
            <pc:docMk/>
            <pc:sldMk cId="2523923091" sldId="314"/>
            <ac:spMk id="4" creationId="{00000000-0000-0000-0000-000000000000}"/>
          </ac:spMkLst>
        </pc:spChg>
        <pc:spChg chg="mod">
          <ac:chgData name="Kathryn" userId="a0b61479-58e1-46d7-9ef1-e1002f5a60a9" providerId="ADAL" clId="{8481BB50-C070-48DD-8917-BACF8DFA7BAD}" dt="2020-03-25T12:38:39.804" v="902" actId="255"/>
          <ac:spMkLst>
            <pc:docMk/>
            <pc:sldMk cId="2523923091" sldId="314"/>
            <ac:spMk id="5" creationId="{00000000-0000-0000-0000-000000000000}"/>
          </ac:spMkLst>
        </pc:spChg>
      </pc:sldChg>
      <pc:sldChg chg="modSp mod">
        <pc:chgData name="Kathryn" userId="a0b61479-58e1-46d7-9ef1-e1002f5a60a9" providerId="ADAL" clId="{8481BB50-C070-48DD-8917-BACF8DFA7BAD}" dt="2020-03-25T12:32:32.574" v="874" actId="6549"/>
        <pc:sldMkLst>
          <pc:docMk/>
          <pc:sldMk cId="3027132558" sldId="318"/>
        </pc:sldMkLst>
        <pc:spChg chg="mod">
          <ac:chgData name="Kathryn" userId="a0b61479-58e1-46d7-9ef1-e1002f5a60a9" providerId="ADAL" clId="{8481BB50-C070-48DD-8917-BACF8DFA7BAD}" dt="2020-03-25T12:32:32.574" v="874" actId="6549"/>
          <ac:spMkLst>
            <pc:docMk/>
            <pc:sldMk cId="3027132558" sldId="318"/>
            <ac:spMk id="3" creationId="{00000000-0000-0000-0000-000000000000}"/>
          </ac:spMkLst>
        </pc:spChg>
      </pc:sldChg>
      <pc:sldChg chg="modSp mod">
        <pc:chgData name="Kathryn" userId="a0b61479-58e1-46d7-9ef1-e1002f5a60a9" providerId="ADAL" clId="{8481BB50-C070-48DD-8917-BACF8DFA7BAD}" dt="2020-03-25T12:33:53.026" v="877" actId="14100"/>
        <pc:sldMkLst>
          <pc:docMk/>
          <pc:sldMk cId="4087369713" sldId="320"/>
        </pc:sldMkLst>
        <pc:spChg chg="mod">
          <ac:chgData name="Kathryn" userId="a0b61479-58e1-46d7-9ef1-e1002f5a60a9" providerId="ADAL" clId="{8481BB50-C070-48DD-8917-BACF8DFA7BAD}" dt="2020-03-25T12:33:53.026" v="877" actId="14100"/>
          <ac:spMkLst>
            <pc:docMk/>
            <pc:sldMk cId="4087369713" sldId="320"/>
            <ac:spMk id="3" creationId="{00000000-0000-0000-0000-000000000000}"/>
          </ac:spMkLst>
        </pc:spChg>
      </pc:sldChg>
      <pc:sldChg chg="modSp mod">
        <pc:chgData name="Kathryn" userId="a0b61479-58e1-46d7-9ef1-e1002f5a60a9" providerId="ADAL" clId="{8481BB50-C070-48DD-8917-BACF8DFA7BAD}" dt="2020-03-25T12:36:45.873" v="892" actId="255"/>
        <pc:sldMkLst>
          <pc:docMk/>
          <pc:sldMk cId="2740393851" sldId="321"/>
        </pc:sldMkLst>
        <pc:spChg chg="mod">
          <ac:chgData name="Kathryn" userId="a0b61479-58e1-46d7-9ef1-e1002f5a60a9" providerId="ADAL" clId="{8481BB50-C070-48DD-8917-BACF8DFA7BAD}" dt="2020-03-25T12:36:05.331" v="887" actId="14100"/>
          <ac:spMkLst>
            <pc:docMk/>
            <pc:sldMk cId="2740393851" sldId="321"/>
            <ac:spMk id="4" creationId="{00000000-0000-0000-0000-000000000000}"/>
          </ac:spMkLst>
        </pc:spChg>
        <pc:spChg chg="mod">
          <ac:chgData name="Kathryn" userId="a0b61479-58e1-46d7-9ef1-e1002f5a60a9" providerId="ADAL" clId="{8481BB50-C070-48DD-8917-BACF8DFA7BAD}" dt="2020-03-25T12:36:45.873" v="892" actId="255"/>
          <ac:spMkLst>
            <pc:docMk/>
            <pc:sldMk cId="2740393851" sldId="321"/>
            <ac:spMk id="5" creationId="{00000000-0000-0000-0000-000000000000}"/>
          </ac:spMkLst>
        </pc:spChg>
      </pc:sldChg>
      <pc:sldChg chg="modNotesTx">
        <pc:chgData name="Kathryn" userId="a0b61479-58e1-46d7-9ef1-e1002f5a60a9" providerId="ADAL" clId="{8481BB50-C070-48DD-8917-BACF8DFA7BAD}" dt="2020-03-25T12:28:16.082" v="786" actId="33524"/>
        <pc:sldMkLst>
          <pc:docMk/>
          <pc:sldMk cId="588188334" sldId="326"/>
        </pc:sldMkLst>
      </pc:sldChg>
      <pc:sldChg chg="modNotesTx">
        <pc:chgData name="Kathryn" userId="a0b61479-58e1-46d7-9ef1-e1002f5a60a9" providerId="ADAL" clId="{8481BB50-C070-48DD-8917-BACF8DFA7BAD}" dt="2020-03-25T12:11:04.199" v="64" actId="20577"/>
        <pc:sldMkLst>
          <pc:docMk/>
          <pc:sldMk cId="3415602224" sldId="333"/>
        </pc:sldMkLst>
      </pc:sldChg>
      <pc:sldChg chg="modNotesTx">
        <pc:chgData name="Kathryn" userId="a0b61479-58e1-46d7-9ef1-e1002f5a60a9" providerId="ADAL" clId="{8481BB50-C070-48DD-8917-BACF8DFA7BAD}" dt="2020-03-25T12:12:35.463" v="119" actId="20577"/>
        <pc:sldMkLst>
          <pc:docMk/>
          <pc:sldMk cId="4131449737" sldId="334"/>
        </pc:sldMkLst>
      </pc:sldChg>
      <pc:sldChg chg="modSp mod">
        <pc:chgData name="Kathryn" userId="a0b61479-58e1-46d7-9ef1-e1002f5a60a9" providerId="ADAL" clId="{8481BB50-C070-48DD-8917-BACF8DFA7BAD}" dt="2020-03-25T12:40:26.840" v="945" actId="1076"/>
        <pc:sldMkLst>
          <pc:docMk/>
          <pc:sldMk cId="4102082574" sldId="337"/>
        </pc:sldMkLst>
        <pc:spChg chg="mod">
          <ac:chgData name="Kathryn" userId="a0b61479-58e1-46d7-9ef1-e1002f5a60a9" providerId="ADAL" clId="{8481BB50-C070-48DD-8917-BACF8DFA7BAD}" dt="2020-03-25T12:40:26.840" v="945" actId="1076"/>
          <ac:spMkLst>
            <pc:docMk/>
            <pc:sldMk cId="4102082574" sldId="337"/>
            <ac:spMk id="5" creationId="{00000000-0000-0000-0000-000000000000}"/>
          </ac:spMkLst>
        </pc:spChg>
      </pc:sldChg>
      <pc:sldChg chg="modSp mod">
        <pc:chgData name="Kathryn" userId="a0b61479-58e1-46d7-9ef1-e1002f5a60a9" providerId="ADAL" clId="{8481BB50-C070-48DD-8917-BACF8DFA7BAD}" dt="2020-03-25T12:24:20.951" v="778" actId="14100"/>
        <pc:sldMkLst>
          <pc:docMk/>
          <pc:sldMk cId="2878263906" sldId="338"/>
        </pc:sldMkLst>
        <pc:spChg chg="mod">
          <ac:chgData name="Kathryn" userId="a0b61479-58e1-46d7-9ef1-e1002f5a60a9" providerId="ADAL" clId="{8481BB50-C070-48DD-8917-BACF8DFA7BAD}" dt="2020-03-25T12:24:12.744" v="776" actId="1076"/>
          <ac:spMkLst>
            <pc:docMk/>
            <pc:sldMk cId="2878263906" sldId="338"/>
            <ac:spMk id="8" creationId="{00000000-0000-0000-0000-000000000000}"/>
          </ac:spMkLst>
        </pc:spChg>
        <pc:spChg chg="mod">
          <ac:chgData name="Kathryn" userId="a0b61479-58e1-46d7-9ef1-e1002f5a60a9" providerId="ADAL" clId="{8481BB50-C070-48DD-8917-BACF8DFA7BAD}" dt="2020-03-25T12:24:20.951" v="778" actId="14100"/>
          <ac:spMkLst>
            <pc:docMk/>
            <pc:sldMk cId="2878263906" sldId="338"/>
            <ac:spMk id="9" creationId="{00000000-0000-0000-0000-000000000000}"/>
          </ac:spMkLst>
        </pc:spChg>
      </pc:sldChg>
      <pc:sldChg chg="modNotesTx">
        <pc:chgData name="Kathryn" userId="a0b61479-58e1-46d7-9ef1-e1002f5a60a9" providerId="ADAL" clId="{8481BB50-C070-48DD-8917-BACF8DFA7BAD}" dt="2020-03-25T12:25:15.846" v="779" actId="33524"/>
        <pc:sldMkLst>
          <pc:docMk/>
          <pc:sldMk cId="3979709386" sldId="342"/>
        </pc:sldMkLst>
      </pc:sldChg>
      <pc:sldChg chg="modSp">
        <pc:chgData name="Kathryn" userId="a0b61479-58e1-46d7-9ef1-e1002f5a60a9" providerId="ADAL" clId="{8481BB50-C070-48DD-8917-BACF8DFA7BAD}" dt="2020-03-25T12:13:14.269" v="120" actId="1076"/>
        <pc:sldMkLst>
          <pc:docMk/>
          <pc:sldMk cId="1665064253" sldId="347"/>
        </pc:sldMkLst>
        <pc:picChg chg="mod">
          <ac:chgData name="Kathryn" userId="a0b61479-58e1-46d7-9ef1-e1002f5a60a9" providerId="ADAL" clId="{8481BB50-C070-48DD-8917-BACF8DFA7BAD}" dt="2020-03-25T12:13:14.269" v="120" actId="1076"/>
          <ac:picMkLst>
            <pc:docMk/>
            <pc:sldMk cId="1665064253" sldId="347"/>
            <ac:picMk id="5123" creationId="{00000000-0000-0000-0000-000000000000}"/>
          </ac:picMkLst>
        </pc:picChg>
      </pc:sldChg>
      <pc:sldChg chg="modNotesTx">
        <pc:chgData name="Kathryn" userId="a0b61479-58e1-46d7-9ef1-e1002f5a60a9" providerId="ADAL" clId="{8481BB50-C070-48DD-8917-BACF8DFA7BAD}" dt="2020-03-25T12:21:10.661" v="772" actId="20577"/>
        <pc:sldMkLst>
          <pc:docMk/>
          <pc:sldMk cId="3626720084" sldId="348"/>
        </pc:sldMkLst>
      </pc:sldChg>
      <pc:sldChg chg="modSp mod modNotesTx">
        <pc:chgData name="Kathryn" userId="a0b61479-58e1-46d7-9ef1-e1002f5a60a9" providerId="ADAL" clId="{8481BB50-C070-48DD-8917-BACF8DFA7BAD}" dt="2020-03-25T12:54:46.844" v="972" actId="20577"/>
        <pc:sldMkLst>
          <pc:docMk/>
          <pc:sldMk cId="4008125191" sldId="1534"/>
        </pc:sldMkLst>
        <pc:spChg chg="mod">
          <ac:chgData name="Kathryn" userId="a0b61479-58e1-46d7-9ef1-e1002f5a60a9" providerId="ADAL" clId="{8481BB50-C070-48DD-8917-BACF8DFA7BAD}" dt="2020-03-25T12:54:46.844" v="972" actId="20577"/>
          <ac:spMkLst>
            <pc:docMk/>
            <pc:sldMk cId="4008125191" sldId="1534"/>
            <ac:spMk id="2" creationId="{5132AC64-74E0-497D-9479-2B3677CC7999}"/>
          </ac:spMkLst>
        </pc:spChg>
      </pc:sldChg>
    </pc:docChg>
  </pc:docChgLst>
  <pc:docChgLst>
    <pc:chgData name="Karen Ulrich" userId="S::karen.ulrich@nysed.gov::d9e027ce-5115-4250-98c2-4b3fab659b9a" providerId="AD" clId="Web-{F0164AEE-9A81-42AB-A609-D44262D1D592}"/>
    <pc:docChg chg="modSld">
      <pc:chgData name="Karen Ulrich" userId="S::karen.ulrich@nysed.gov::d9e027ce-5115-4250-98c2-4b3fab659b9a" providerId="AD" clId="Web-{F0164AEE-9A81-42AB-A609-D44262D1D592}" dt="2020-06-10T19:33:11.803" v="158"/>
      <pc:docMkLst>
        <pc:docMk/>
      </pc:docMkLst>
      <pc:sldChg chg="modNotes">
        <pc:chgData name="Karen Ulrich" userId="S::karen.ulrich@nysed.gov::d9e027ce-5115-4250-98c2-4b3fab659b9a" providerId="AD" clId="Web-{F0164AEE-9A81-42AB-A609-D44262D1D592}" dt="2020-06-10T18:10:18.201" v="7"/>
        <pc:sldMkLst>
          <pc:docMk/>
          <pc:sldMk cId="3822165065" sldId="258"/>
        </pc:sldMkLst>
      </pc:sldChg>
      <pc:sldChg chg="modNotes">
        <pc:chgData name="Karen Ulrich" userId="S::karen.ulrich@nysed.gov::d9e027ce-5115-4250-98c2-4b3fab659b9a" providerId="AD" clId="Web-{F0164AEE-9A81-42AB-A609-D44262D1D592}" dt="2020-06-10T18:11:02.780" v="11"/>
        <pc:sldMkLst>
          <pc:docMk/>
          <pc:sldMk cId="103108675" sldId="259"/>
        </pc:sldMkLst>
      </pc:sldChg>
      <pc:sldChg chg="modNotes">
        <pc:chgData name="Karen Ulrich" userId="S::karen.ulrich@nysed.gov::d9e027ce-5115-4250-98c2-4b3fab659b9a" providerId="AD" clId="Web-{F0164AEE-9A81-42AB-A609-D44262D1D592}" dt="2020-06-10T18:47:10.838" v="86"/>
        <pc:sldMkLst>
          <pc:docMk/>
          <pc:sldMk cId="3947772489" sldId="261"/>
        </pc:sldMkLst>
      </pc:sldChg>
      <pc:sldChg chg="modNotes">
        <pc:chgData name="Karen Ulrich" userId="S::karen.ulrich@nysed.gov::d9e027ce-5115-4250-98c2-4b3fab659b9a" providerId="AD" clId="Web-{F0164AEE-9A81-42AB-A609-D44262D1D592}" dt="2020-06-10T18:58:37.001" v="89"/>
        <pc:sldMkLst>
          <pc:docMk/>
          <pc:sldMk cId="935928750" sldId="262"/>
        </pc:sldMkLst>
      </pc:sldChg>
      <pc:sldChg chg="modNotes">
        <pc:chgData name="Karen Ulrich" userId="S::karen.ulrich@nysed.gov::d9e027ce-5115-4250-98c2-4b3fab659b9a" providerId="AD" clId="Web-{F0164AEE-9A81-42AB-A609-D44262D1D592}" dt="2020-06-10T19:30:53.705" v="102"/>
        <pc:sldMkLst>
          <pc:docMk/>
          <pc:sldMk cId="3681193336" sldId="270"/>
        </pc:sldMkLst>
      </pc:sldChg>
      <pc:sldChg chg="modNotes">
        <pc:chgData name="Karen Ulrich" userId="S::karen.ulrich@nysed.gov::d9e027ce-5115-4250-98c2-4b3fab659b9a" providerId="AD" clId="Web-{F0164AEE-9A81-42AB-A609-D44262D1D592}" dt="2020-06-10T19:33:11.803" v="158"/>
        <pc:sldMkLst>
          <pc:docMk/>
          <pc:sldMk cId="999207436" sldId="271"/>
        </pc:sldMkLst>
      </pc:sldChg>
      <pc:sldChg chg="modNotes">
        <pc:chgData name="Karen Ulrich" userId="S::karen.ulrich@nysed.gov::d9e027ce-5115-4250-98c2-4b3fab659b9a" providerId="AD" clId="Web-{F0164AEE-9A81-42AB-A609-D44262D1D592}" dt="2020-06-10T18:14:44.209" v="79"/>
        <pc:sldMkLst>
          <pc:docMk/>
          <pc:sldMk cId="1472279830" sldId="312"/>
        </pc:sldMkLst>
      </pc:sldChg>
      <pc:sldChg chg="modNotes">
        <pc:chgData name="Karen Ulrich" userId="S::karen.ulrich@nysed.gov::d9e027ce-5115-4250-98c2-4b3fab659b9a" providerId="AD" clId="Web-{F0164AEE-9A81-42AB-A609-D44262D1D592}" dt="2020-06-10T19:29:15.436" v="98"/>
        <pc:sldMkLst>
          <pc:docMk/>
          <pc:sldMk cId="2523923091" sldId="314"/>
        </pc:sldMkLst>
      </pc:sldChg>
      <pc:sldChg chg="modNotes">
        <pc:chgData name="Karen Ulrich" userId="S::karen.ulrich@nysed.gov::d9e027ce-5115-4250-98c2-4b3fab659b9a" providerId="AD" clId="Web-{F0164AEE-9A81-42AB-A609-D44262D1D592}" dt="2020-06-10T18:17:43.446" v="84"/>
        <pc:sldMkLst>
          <pc:docMk/>
          <pc:sldMk cId="3027132558" sldId="318"/>
        </pc:sldMkLst>
      </pc:sldChg>
    </pc:docChg>
  </pc:docChgLst>
  <pc:docChgLst>
    <pc:chgData name="Kathryn Oliver" userId="a0b61479-58e1-46d7-9ef1-e1002f5a60a9" providerId="ADAL" clId="{70795D68-D00B-4249-B4A7-8671CA2AF3C1}"/>
    <pc:docChg chg="delSld modSld delMainMaster">
      <pc:chgData name="Kathryn Oliver" userId="a0b61479-58e1-46d7-9ef1-e1002f5a60a9" providerId="ADAL" clId="{70795D68-D00B-4249-B4A7-8671CA2AF3C1}" dt="2020-06-01T17:18:03.813" v="152" actId="2696"/>
      <pc:docMkLst>
        <pc:docMk/>
      </pc:docMkLst>
      <pc:sldChg chg="modSp mod modNotesTx">
        <pc:chgData name="Kathryn Oliver" userId="a0b61479-58e1-46d7-9ef1-e1002f5a60a9" providerId="ADAL" clId="{70795D68-D00B-4249-B4A7-8671CA2AF3C1}" dt="2020-06-01T17:14:33.811" v="133" actId="20577"/>
        <pc:sldMkLst>
          <pc:docMk/>
          <pc:sldMk cId="1488505859" sldId="256"/>
        </pc:sldMkLst>
        <pc:spChg chg="mod">
          <ac:chgData name="Kathryn Oliver" userId="a0b61479-58e1-46d7-9ef1-e1002f5a60a9" providerId="ADAL" clId="{70795D68-D00B-4249-B4A7-8671CA2AF3C1}" dt="2020-06-01T17:14:10.197" v="112" actId="20577"/>
          <ac:spMkLst>
            <pc:docMk/>
            <pc:sldMk cId="1488505859" sldId="256"/>
            <ac:spMk id="10" creationId="{1A6F6DAD-B844-4DEB-B854-4B39FC7F1114}"/>
          </ac:spMkLst>
        </pc:spChg>
      </pc:sldChg>
      <pc:sldChg chg="modSp mod modNotesTx">
        <pc:chgData name="Kathryn Oliver" userId="a0b61479-58e1-46d7-9ef1-e1002f5a60a9" providerId="ADAL" clId="{70795D68-D00B-4249-B4A7-8671CA2AF3C1}" dt="2020-06-01T17:12:33.108" v="51" actId="20577"/>
        <pc:sldMkLst>
          <pc:docMk/>
          <pc:sldMk cId="3969125382" sldId="273"/>
        </pc:sldMkLst>
        <pc:spChg chg="mod">
          <ac:chgData name="Kathryn Oliver" userId="a0b61479-58e1-46d7-9ef1-e1002f5a60a9" providerId="ADAL" clId="{70795D68-D00B-4249-B4A7-8671CA2AF3C1}" dt="2020-06-01T17:12:20.326" v="26" actId="20577"/>
          <ac:spMkLst>
            <pc:docMk/>
            <pc:sldMk cId="3969125382" sldId="273"/>
            <ac:spMk id="3" creationId="{00000000-0000-0000-0000-000000000000}"/>
          </ac:spMkLst>
        </pc:spChg>
      </pc:sldChg>
      <pc:sldChg chg="del">
        <pc:chgData name="Kathryn Oliver" userId="a0b61479-58e1-46d7-9ef1-e1002f5a60a9" providerId="ADAL" clId="{70795D68-D00B-4249-B4A7-8671CA2AF3C1}" dt="2020-06-01T17:11:57.890" v="1" actId="2696"/>
        <pc:sldMkLst>
          <pc:docMk/>
          <pc:sldMk cId="3197147517" sldId="316"/>
        </pc:sldMkLst>
      </pc:sldChg>
      <pc:sldChg chg="del">
        <pc:chgData name="Kathryn Oliver" userId="a0b61479-58e1-46d7-9ef1-e1002f5a60a9" providerId="ADAL" clId="{70795D68-D00B-4249-B4A7-8671CA2AF3C1}" dt="2020-06-01T17:18:03.813" v="152" actId="2696"/>
        <pc:sldMkLst>
          <pc:docMk/>
          <pc:sldMk cId="588188334" sldId="326"/>
        </pc:sldMkLst>
      </pc:sldChg>
      <pc:sldChg chg="del">
        <pc:chgData name="Kathryn Oliver" userId="a0b61479-58e1-46d7-9ef1-e1002f5a60a9" providerId="ADAL" clId="{70795D68-D00B-4249-B4A7-8671CA2AF3C1}" dt="2020-06-01T17:14:39.004" v="134" actId="2696"/>
        <pc:sldMkLst>
          <pc:docMk/>
          <pc:sldMk cId="2370960225" sldId="331"/>
        </pc:sldMkLst>
      </pc:sldChg>
      <pc:sldChg chg="del">
        <pc:chgData name="Kathryn Oliver" userId="a0b61479-58e1-46d7-9ef1-e1002f5a60a9" providerId="ADAL" clId="{70795D68-D00B-4249-B4A7-8671CA2AF3C1}" dt="2020-06-01T17:14:50.383" v="137" actId="2696"/>
        <pc:sldMkLst>
          <pc:docMk/>
          <pc:sldMk cId="1063207044" sldId="332"/>
        </pc:sldMkLst>
      </pc:sldChg>
      <pc:sldChg chg="del">
        <pc:chgData name="Kathryn Oliver" userId="a0b61479-58e1-46d7-9ef1-e1002f5a60a9" providerId="ADAL" clId="{70795D68-D00B-4249-B4A7-8671CA2AF3C1}" dt="2020-06-01T17:14:42.974" v="135" actId="2696"/>
        <pc:sldMkLst>
          <pc:docMk/>
          <pc:sldMk cId="3415602224" sldId="333"/>
        </pc:sldMkLst>
      </pc:sldChg>
      <pc:sldChg chg="del">
        <pc:chgData name="Kathryn Oliver" userId="a0b61479-58e1-46d7-9ef1-e1002f5a60a9" providerId="ADAL" clId="{70795D68-D00B-4249-B4A7-8671CA2AF3C1}" dt="2020-06-01T17:14:46.551" v="136" actId="2696"/>
        <pc:sldMkLst>
          <pc:docMk/>
          <pc:sldMk cId="4131449737" sldId="334"/>
        </pc:sldMkLst>
      </pc:sldChg>
      <pc:sldChg chg="del">
        <pc:chgData name="Kathryn Oliver" userId="a0b61479-58e1-46d7-9ef1-e1002f5a60a9" providerId="ADAL" clId="{70795D68-D00B-4249-B4A7-8671CA2AF3C1}" dt="2020-06-01T17:16:48.032" v="144" actId="2696"/>
        <pc:sldMkLst>
          <pc:docMk/>
          <pc:sldMk cId="3443369941" sldId="335"/>
        </pc:sldMkLst>
      </pc:sldChg>
      <pc:sldChg chg="del">
        <pc:chgData name="Kathryn Oliver" userId="a0b61479-58e1-46d7-9ef1-e1002f5a60a9" providerId="ADAL" clId="{70795D68-D00B-4249-B4A7-8671CA2AF3C1}" dt="2020-06-01T17:17:40.319" v="146" actId="2696"/>
        <pc:sldMkLst>
          <pc:docMk/>
          <pc:sldMk cId="4102082574" sldId="337"/>
        </pc:sldMkLst>
      </pc:sldChg>
      <pc:sldChg chg="del">
        <pc:chgData name="Kathryn Oliver" userId="a0b61479-58e1-46d7-9ef1-e1002f5a60a9" providerId="ADAL" clId="{70795D68-D00B-4249-B4A7-8671CA2AF3C1}" dt="2020-06-01T17:17:44.741" v="147" actId="2696"/>
        <pc:sldMkLst>
          <pc:docMk/>
          <pc:sldMk cId="2878263906" sldId="338"/>
        </pc:sldMkLst>
      </pc:sldChg>
      <pc:sldChg chg="del">
        <pc:chgData name="Kathryn Oliver" userId="a0b61479-58e1-46d7-9ef1-e1002f5a60a9" providerId="ADAL" clId="{70795D68-D00B-4249-B4A7-8671CA2AF3C1}" dt="2020-06-01T17:17:47.934" v="148" actId="2696"/>
        <pc:sldMkLst>
          <pc:docMk/>
          <pc:sldMk cId="3257534414" sldId="339"/>
        </pc:sldMkLst>
      </pc:sldChg>
      <pc:sldChg chg="del">
        <pc:chgData name="Kathryn Oliver" userId="a0b61479-58e1-46d7-9ef1-e1002f5a60a9" providerId="ADAL" clId="{70795D68-D00B-4249-B4A7-8671CA2AF3C1}" dt="2020-06-01T17:17:50.660" v="149" actId="2696"/>
        <pc:sldMkLst>
          <pc:docMk/>
          <pc:sldMk cId="298636085" sldId="340"/>
        </pc:sldMkLst>
      </pc:sldChg>
      <pc:sldChg chg="del">
        <pc:chgData name="Kathryn Oliver" userId="a0b61479-58e1-46d7-9ef1-e1002f5a60a9" providerId="ADAL" clId="{70795D68-D00B-4249-B4A7-8671CA2AF3C1}" dt="2020-06-01T17:17:54.574" v="150" actId="2696"/>
        <pc:sldMkLst>
          <pc:docMk/>
          <pc:sldMk cId="2141719081" sldId="341"/>
        </pc:sldMkLst>
      </pc:sldChg>
      <pc:sldChg chg="del">
        <pc:chgData name="Kathryn Oliver" userId="a0b61479-58e1-46d7-9ef1-e1002f5a60a9" providerId="ADAL" clId="{70795D68-D00B-4249-B4A7-8671CA2AF3C1}" dt="2020-06-01T17:17:57.532" v="151" actId="2696"/>
        <pc:sldMkLst>
          <pc:docMk/>
          <pc:sldMk cId="3979709386" sldId="342"/>
        </pc:sldMkLst>
      </pc:sldChg>
      <pc:sldChg chg="del">
        <pc:chgData name="Kathryn Oliver" userId="a0b61479-58e1-46d7-9ef1-e1002f5a60a9" providerId="ADAL" clId="{70795D68-D00B-4249-B4A7-8671CA2AF3C1}" dt="2020-06-01T17:17:36.190" v="145" actId="2696"/>
        <pc:sldMkLst>
          <pc:docMk/>
          <pc:sldMk cId="1934160362" sldId="344"/>
        </pc:sldMkLst>
      </pc:sldChg>
      <pc:sldChg chg="del">
        <pc:chgData name="Kathryn Oliver" userId="a0b61479-58e1-46d7-9ef1-e1002f5a60a9" providerId="ADAL" clId="{70795D68-D00B-4249-B4A7-8671CA2AF3C1}" dt="2020-06-01T17:14:53.050" v="138" actId="2696"/>
        <pc:sldMkLst>
          <pc:docMk/>
          <pc:sldMk cId="3736512529" sldId="346"/>
        </pc:sldMkLst>
      </pc:sldChg>
      <pc:sldChg chg="del">
        <pc:chgData name="Kathryn Oliver" userId="a0b61479-58e1-46d7-9ef1-e1002f5a60a9" providerId="ADAL" clId="{70795D68-D00B-4249-B4A7-8671CA2AF3C1}" dt="2020-06-01T17:14:56.337" v="139" actId="2696"/>
        <pc:sldMkLst>
          <pc:docMk/>
          <pc:sldMk cId="1665064253" sldId="347"/>
        </pc:sldMkLst>
      </pc:sldChg>
      <pc:sldChg chg="del">
        <pc:chgData name="Kathryn Oliver" userId="a0b61479-58e1-46d7-9ef1-e1002f5a60a9" providerId="ADAL" clId="{70795D68-D00B-4249-B4A7-8671CA2AF3C1}" dt="2020-06-01T17:14:59.888" v="140" actId="2696"/>
        <pc:sldMkLst>
          <pc:docMk/>
          <pc:sldMk cId="3626720084" sldId="348"/>
        </pc:sldMkLst>
      </pc:sldChg>
      <pc:sldChg chg="del">
        <pc:chgData name="Kathryn Oliver" userId="a0b61479-58e1-46d7-9ef1-e1002f5a60a9" providerId="ADAL" clId="{70795D68-D00B-4249-B4A7-8671CA2AF3C1}" dt="2020-06-01T17:15:02.742" v="141" actId="2696"/>
        <pc:sldMkLst>
          <pc:docMk/>
          <pc:sldMk cId="1038030449" sldId="349"/>
        </pc:sldMkLst>
      </pc:sldChg>
      <pc:sldChg chg="del">
        <pc:chgData name="Kathryn Oliver" userId="a0b61479-58e1-46d7-9ef1-e1002f5a60a9" providerId="ADAL" clId="{70795D68-D00B-4249-B4A7-8671CA2AF3C1}" dt="2020-06-01T17:15:05.977" v="142" actId="2696"/>
        <pc:sldMkLst>
          <pc:docMk/>
          <pc:sldMk cId="2299219014" sldId="350"/>
        </pc:sldMkLst>
      </pc:sldChg>
      <pc:sldChg chg="del">
        <pc:chgData name="Kathryn Oliver" userId="a0b61479-58e1-46d7-9ef1-e1002f5a60a9" providerId="ADAL" clId="{70795D68-D00B-4249-B4A7-8671CA2AF3C1}" dt="2020-06-01T17:16:43.423" v="143" actId="2696"/>
        <pc:sldMkLst>
          <pc:docMk/>
          <pc:sldMk cId="145992339" sldId="351"/>
        </pc:sldMkLst>
      </pc:sldChg>
      <pc:sldChg chg="del">
        <pc:chgData name="Kathryn Oliver" userId="a0b61479-58e1-46d7-9ef1-e1002f5a60a9" providerId="ADAL" clId="{70795D68-D00B-4249-B4A7-8671CA2AF3C1}" dt="2020-06-01T17:13:48.128" v="52" actId="2696"/>
        <pc:sldMkLst>
          <pc:docMk/>
          <pc:sldMk cId="2504770265" sldId="1526"/>
        </pc:sldMkLst>
      </pc:sldChg>
      <pc:sldChg chg="del">
        <pc:chgData name="Kathryn Oliver" userId="a0b61479-58e1-46d7-9ef1-e1002f5a60a9" providerId="ADAL" clId="{70795D68-D00B-4249-B4A7-8671CA2AF3C1}" dt="2020-06-01T17:11:52.950" v="0" actId="2696"/>
        <pc:sldMkLst>
          <pc:docMk/>
          <pc:sldMk cId="4008125191" sldId="1534"/>
        </pc:sldMkLst>
      </pc:sldChg>
      <pc:sldMasterChg chg="del delSldLayout">
        <pc:chgData name="Kathryn Oliver" userId="a0b61479-58e1-46d7-9ef1-e1002f5a60a9" providerId="ADAL" clId="{70795D68-D00B-4249-B4A7-8671CA2AF3C1}" dt="2020-06-01T17:13:48.128" v="52" actId="2696"/>
        <pc:sldMasterMkLst>
          <pc:docMk/>
          <pc:sldMasterMk cId="128084195" sldId="2147484140"/>
        </pc:sldMasterMkLst>
        <pc:sldLayoutChg chg="del">
          <pc:chgData name="Kathryn Oliver" userId="a0b61479-58e1-46d7-9ef1-e1002f5a60a9" providerId="ADAL" clId="{70795D68-D00B-4249-B4A7-8671CA2AF3C1}" dt="2020-06-01T17:13:48.128" v="52" actId="2696"/>
          <pc:sldLayoutMkLst>
            <pc:docMk/>
            <pc:sldMasterMk cId="128084195" sldId="2147484140"/>
            <pc:sldLayoutMk cId="1167393064" sldId="2147484141"/>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148411955" sldId="2147484142"/>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032037836" sldId="2147484143"/>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593951547" sldId="2147484144"/>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146562429" sldId="2147484145"/>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3804202839" sldId="2147484146"/>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215397621" sldId="2147484147"/>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90657788" sldId="2147484148"/>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4137127146" sldId="2147484149"/>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275031915" sldId="2147484150"/>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354229661" sldId="2147484151"/>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3639678443" sldId="2147484152"/>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4080661936" sldId="2147484153"/>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748641840" sldId="2147484154"/>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3914416873" sldId="2147484155"/>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151256346" sldId="2147484156"/>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987977040" sldId="2147484157"/>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3315555993" sldId="2147484158"/>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624117103" sldId="2147484159"/>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736318331" sldId="2147484160"/>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596679373" sldId="2147484161"/>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963432150" sldId="2147484162"/>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984209035" sldId="2147484163"/>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3535384710" sldId="2147484164"/>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3591390011" sldId="2147484165"/>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472564512" sldId="2147484166"/>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1428574171" sldId="2147484167"/>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3481852829" sldId="2147484168"/>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286026603" sldId="2147484169"/>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814297074" sldId="2147484170"/>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930023584" sldId="2147484171"/>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121640100" sldId="2147484172"/>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716683463" sldId="2147484173"/>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51309172" sldId="2147484174"/>
          </pc:sldLayoutMkLst>
        </pc:sldLayoutChg>
        <pc:sldLayoutChg chg="del">
          <pc:chgData name="Kathryn Oliver" userId="a0b61479-58e1-46d7-9ef1-e1002f5a60a9" providerId="ADAL" clId="{70795D68-D00B-4249-B4A7-8671CA2AF3C1}" dt="2020-06-01T17:13:48.128" v="52" actId="2696"/>
          <pc:sldLayoutMkLst>
            <pc:docMk/>
            <pc:sldMasterMk cId="128084195" sldId="2147484140"/>
            <pc:sldLayoutMk cId="2965367079" sldId="2147484175"/>
          </pc:sldLayoutMkLst>
        </pc:sldLayoutChg>
      </pc:sldMasterChg>
      <pc:sldMasterChg chg="del delSldLayout">
        <pc:chgData name="Kathryn Oliver" userId="a0b61479-58e1-46d7-9ef1-e1002f5a60a9" providerId="ADAL" clId="{70795D68-D00B-4249-B4A7-8671CA2AF3C1}" dt="2020-06-01T17:11:52.950" v="0" actId="2696"/>
        <pc:sldMasterMkLst>
          <pc:docMk/>
          <pc:sldMasterMk cId="3775047475" sldId="2147484176"/>
        </pc:sldMasterMkLst>
        <pc:sldLayoutChg chg="del">
          <pc:chgData name="Kathryn Oliver" userId="a0b61479-58e1-46d7-9ef1-e1002f5a60a9" providerId="ADAL" clId="{70795D68-D00B-4249-B4A7-8671CA2AF3C1}" dt="2020-06-01T17:11:52.950" v="0" actId="2696"/>
          <pc:sldLayoutMkLst>
            <pc:docMk/>
            <pc:sldMasterMk cId="3775047475" sldId="2147484176"/>
            <pc:sldLayoutMk cId="4290949028" sldId="2147484177"/>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1529588411" sldId="2147484178"/>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3658234103" sldId="2147484179"/>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3805595579" sldId="2147484180"/>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1755761685" sldId="2147484181"/>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1759509921" sldId="2147484182"/>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4204589536" sldId="2147484183"/>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907580451" sldId="2147484184"/>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4161564730" sldId="2147484185"/>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3806934902" sldId="2147484186"/>
          </pc:sldLayoutMkLst>
        </pc:sldLayoutChg>
        <pc:sldLayoutChg chg="del">
          <pc:chgData name="Kathryn Oliver" userId="a0b61479-58e1-46d7-9ef1-e1002f5a60a9" providerId="ADAL" clId="{70795D68-D00B-4249-B4A7-8671CA2AF3C1}" dt="2020-06-01T17:11:52.950" v="0" actId="2696"/>
          <pc:sldLayoutMkLst>
            <pc:docMk/>
            <pc:sldMasterMk cId="3775047475" sldId="2147484176"/>
            <pc:sldLayoutMk cId="3546344098" sldId="2147484187"/>
          </pc:sldLayoutMkLst>
        </pc:sldLayoutChg>
      </pc:sldMasterChg>
    </pc:docChg>
  </pc:docChgLst>
  <pc:docChgLst>
    <pc:chgData name="Kathryn Oliver" userId="S::kathryn.oliver@nysed.gov::a0b61479-58e1-46d7-9ef1-e1002f5a60a9" providerId="AD" clId="Web-{BDE5D4B1-C03A-4FD9-B7BC-EDE2CF5483A7}"/>
    <pc:docChg chg="modSld">
      <pc:chgData name="Kathryn Oliver" userId="S::kathryn.oliver@nysed.gov::a0b61479-58e1-46d7-9ef1-e1002f5a60a9" providerId="AD" clId="Web-{BDE5D4B1-C03A-4FD9-B7BC-EDE2CF5483A7}" dt="2020-06-29T12:42:09.328" v="14"/>
      <pc:docMkLst>
        <pc:docMk/>
      </pc:docMkLst>
      <pc:sldChg chg="modNotes">
        <pc:chgData name="Kathryn Oliver" userId="S::kathryn.oliver@nysed.gov::a0b61479-58e1-46d7-9ef1-e1002f5a60a9" providerId="AD" clId="Web-{BDE5D4B1-C03A-4FD9-B7BC-EDE2CF5483A7}" dt="2020-06-29T12:42:09.328" v="14"/>
        <pc:sldMkLst>
          <pc:docMk/>
          <pc:sldMk cId="2850554653" sldId="15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1568F-0440-4260-B9D0-D0CC724D7F3D}" type="datetimeFigureOut">
              <a:rPr lang="en-US" smtClean="0"/>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CBE15-10A9-4F42-8A76-95096753B797}" type="slidenum">
              <a:rPr lang="en-US" smtClean="0"/>
              <a:t>‹#›</a:t>
            </a:fld>
            <a:endParaRPr lang="en-US"/>
          </a:p>
        </p:txBody>
      </p:sp>
    </p:spTree>
    <p:extLst>
      <p:ext uri="{BB962C8B-B14F-4D97-AF65-F5344CB8AC3E}">
        <p14:creationId xmlns:p14="http://schemas.microsoft.com/office/powerpoint/2010/main" val="25954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PowerPoint will contribute 1 hour towards Professional Standards training requirements. </a:t>
            </a:r>
            <a:r>
              <a:rPr lang="en-US" dirty="0"/>
              <a:t>This training reviews Production Records in the Child Nutrition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production record provides a daily written history of the food planned, prepared and served in your establishment.  Production records document compliance with meal pattern requirements.</a:t>
            </a:r>
          </a:p>
          <a:p>
            <a:endParaRPr lang="en-US" dirty="0"/>
          </a:p>
        </p:txBody>
      </p:sp>
      <p:sp>
        <p:nvSpPr>
          <p:cNvPr id="4" name="Slide Number Placeholder 3"/>
          <p:cNvSpPr>
            <a:spLocks noGrp="1"/>
          </p:cNvSpPr>
          <p:nvPr>
            <p:ph type="sldNum" sz="quarter" idx="5"/>
          </p:nvPr>
        </p:nvSpPr>
        <p:spPr/>
        <p:txBody>
          <a:bodyPr/>
          <a:lstStyle/>
          <a:p>
            <a:fld id="{F7FCBE15-10A9-4F42-8A76-95096753B797}" type="slidenum">
              <a:rPr lang="en-US" smtClean="0"/>
              <a:t>1</a:t>
            </a:fld>
            <a:endParaRPr lang="en-US"/>
          </a:p>
        </p:txBody>
      </p:sp>
    </p:spTree>
    <p:extLst>
      <p:ext uri="{BB962C8B-B14F-4D97-AF65-F5344CB8AC3E}">
        <p14:creationId xmlns:p14="http://schemas.microsoft.com/office/powerpoint/2010/main" val="47152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date is required</a:t>
            </a:r>
            <a:r>
              <a:rPr lang="en-US" sz="1200" baseline="0" dirty="0"/>
              <a:t> on the production record. The day of the week is also very helpful but this is optional.</a:t>
            </a:r>
            <a:endParaRPr lang="en-US" sz="1200" dirty="0"/>
          </a:p>
          <a:p>
            <a:endParaRPr lang="en-US" sz="1200" dirty="0"/>
          </a:p>
          <a:p>
            <a:r>
              <a:rPr lang="en-US" sz="1200" dirty="0"/>
              <a:t>If standardized recipe numbers exist, they should be listed on the</a:t>
            </a:r>
            <a:r>
              <a:rPr lang="en-US" sz="1200" baseline="0" dirty="0"/>
              <a:t> production record </a:t>
            </a:r>
            <a:r>
              <a:rPr lang="en-US" sz="1200" dirty="0"/>
              <a:t>as it serves as a reference between the production record and specific information contained in the standardized recipe.</a:t>
            </a:r>
            <a:endParaRPr lang="en-US" i="1" dirty="0">
              <a:solidFill>
                <a:srgbClr val="FF0000"/>
              </a:solidFill>
            </a:endParaRPr>
          </a:p>
          <a:p>
            <a:endParaRPr lang="en-US" dirty="0"/>
          </a:p>
          <a:p>
            <a:r>
              <a:rPr lang="en-US" dirty="0"/>
              <a:t>It’s best practice to include recipe</a:t>
            </a:r>
            <a:r>
              <a:rPr lang="en-US" baseline="0" dirty="0"/>
              <a:t> numbers to ensure nothing gets left out of production record, this helps avoid fiscal sanctions.  </a:t>
            </a:r>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10</a:t>
            </a:fld>
            <a:endParaRPr lang="en-US"/>
          </a:p>
        </p:txBody>
      </p:sp>
    </p:spTree>
    <p:extLst>
      <p:ext uri="{BB962C8B-B14F-4D97-AF65-F5344CB8AC3E}">
        <p14:creationId xmlns:p14="http://schemas.microsoft.com/office/powerpoint/2010/main" val="106514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comments and notes section of the production record is a great place where the SFA can communicate any changes in meal service.  For example, maybe the meal counts are higher or lower than normal</a:t>
            </a:r>
            <a:r>
              <a:rPr lang="en-US" sz="1400" baseline="0" dirty="0"/>
              <a:t> and in the comments you can note why that is.  </a:t>
            </a:r>
          </a:p>
          <a:p>
            <a:endParaRPr lang="en-US" sz="1400" baseline="0" dirty="0"/>
          </a:p>
          <a:p>
            <a:r>
              <a:rPr lang="en-US" sz="1400" dirty="0"/>
              <a:t>Sometimes</a:t>
            </a:r>
            <a:r>
              <a:rPr lang="en-US" sz="1400" baseline="0" dirty="0"/>
              <a:t> </a:t>
            </a:r>
            <a:r>
              <a:rPr lang="en-US" sz="1400" dirty="0"/>
              <a:t>factors such as class trips, weather, or illness; and comments made by students provide valuable written history for the future.</a:t>
            </a:r>
            <a:r>
              <a:rPr lang="en-US" sz="1400" baseline="0" dirty="0"/>
              <a:t> These factors </a:t>
            </a:r>
            <a:r>
              <a:rPr lang="en-US" sz="1400" dirty="0"/>
              <a:t>can help to spot trends, evaluate what works best with your students, and help you decide what to change.  Recording this information is helpful when you refer back to already completed production records for future forecasting.</a:t>
            </a:r>
          </a:p>
          <a:p>
            <a:r>
              <a:rPr lang="en-US" sz="1400" dirty="0"/>
              <a:t> </a:t>
            </a:r>
          </a:p>
          <a:p>
            <a:r>
              <a:rPr lang="en-US" sz="1400" dirty="0"/>
              <a:t>Production records serve as a communication tool, so they should be kept in a place that staff may have access. Production</a:t>
            </a:r>
            <a:r>
              <a:rPr lang="en-US" sz="1400" baseline="0" dirty="0"/>
              <a:t> records should be a working document which all staff uses daily. </a:t>
            </a:r>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11</a:t>
            </a:fld>
            <a:endParaRPr lang="en-US"/>
          </a:p>
        </p:txBody>
      </p:sp>
    </p:spTree>
    <p:extLst>
      <p:ext uri="{BB962C8B-B14F-4D97-AF65-F5344CB8AC3E}">
        <p14:creationId xmlns:p14="http://schemas.microsoft.com/office/powerpoint/2010/main" val="429202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Condiments and toppings must be included and documented on the production record</a:t>
            </a:r>
            <a:r>
              <a:rPr lang="en-US" sz="1400" baseline="0" dirty="0"/>
              <a:t> </a:t>
            </a:r>
            <a:r>
              <a:rPr lang="en-US" sz="1400" dirty="0"/>
              <a:t>as they contribute to nutrient specifications.  SFAs have several options for documenting condiments.  The condiment may be included as part of the standardized recipe for a menu item, such as including ketchup and mustard in the cheeseburger recipe.  The condiments</a:t>
            </a:r>
            <a:r>
              <a:rPr lang="en-US" sz="1400" baseline="0" dirty="0"/>
              <a:t> may </a:t>
            </a:r>
            <a:r>
              <a:rPr lang="en-US" sz="1400" dirty="0"/>
              <a:t>be listed individually on the production record for portion control packaging. A condiment recipe is generally used when the meal site utilizes a standard, self-serve condiment bar.</a:t>
            </a:r>
            <a:r>
              <a:rPr lang="en-US" sz="1400" baseline="0" dirty="0"/>
              <a:t> </a:t>
            </a:r>
            <a:r>
              <a:rPr lang="en-US" sz="1400" dirty="0"/>
              <a:t>When using P.C. packets or pre-portioning, the number served as part of the reimbursable meal must be tracked</a:t>
            </a:r>
            <a:r>
              <a:rPr lang="en-US" sz="1400" baseline="0" dirty="0"/>
              <a:t> and documented. </a:t>
            </a:r>
            <a:endParaRPr lang="en-US" sz="1400" dirty="0"/>
          </a:p>
          <a:p>
            <a:endParaRPr lang="en-US" sz="1400" dirty="0"/>
          </a:p>
          <a:p>
            <a:r>
              <a:rPr lang="en-US" sz="1400" dirty="0"/>
              <a:t>When students</a:t>
            </a:r>
            <a:r>
              <a:rPr lang="en-US" sz="1400" baseline="0" dirty="0"/>
              <a:t> are using</a:t>
            </a:r>
            <a:r>
              <a:rPr lang="en-US" sz="1400" dirty="0"/>
              <a:t> self-serve condiments, the staff should track the total amount of the item used and determine how many students consume the condiment or topping based on the average portion size.</a:t>
            </a:r>
          </a:p>
          <a:p>
            <a:endParaRPr lang="en-US" sz="1400" dirty="0"/>
          </a:p>
          <a:p>
            <a:r>
              <a:rPr lang="en-US" sz="1400" dirty="0"/>
              <a:t>Be sure to monitor</a:t>
            </a:r>
            <a:r>
              <a:rPr lang="en-US" sz="1400" baseline="0" dirty="0"/>
              <a:t> condiment stations to ensure students aren’t overusing condiments.  </a:t>
            </a:r>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A568B5E7-E074-40DB-8568-6944FEA2DDA6}" type="slidenum">
              <a:rPr lang="en-US" smtClean="0"/>
              <a:t>12</a:t>
            </a:fld>
            <a:endParaRPr lang="en-US"/>
          </a:p>
        </p:txBody>
      </p:sp>
    </p:spTree>
    <p:extLst>
      <p:ext uri="{BB962C8B-B14F-4D97-AF65-F5344CB8AC3E}">
        <p14:creationId xmlns:p14="http://schemas.microsoft.com/office/powerpoint/2010/main" val="237107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xfrm>
            <a:off x="579438" y="147638"/>
            <a:ext cx="5700712" cy="4276725"/>
          </a:xfrm>
          <a:prstGeom prst="rect">
            <a:avLst/>
          </a:prstGeom>
          <a:noFill/>
          <a:ln>
            <a:solidFill>
              <a:srgbClr val="000000"/>
            </a:solidFill>
            <a:miter lim="800000"/>
            <a:headEnd/>
            <a:tailEnd/>
          </a:ln>
        </p:spPr>
      </p:sp>
      <p:sp>
        <p:nvSpPr>
          <p:cNvPr id="3" name="Notes Placeholder 2"/>
          <p:cNvSpPr>
            <a:spLocks noGrp="1"/>
          </p:cNvSpPr>
          <p:nvPr>
            <p:ph type="body" idx="1"/>
          </p:nvPr>
        </p:nvSpPr>
        <p:spPr>
          <a:xfrm>
            <a:off x="685801" y="4721903"/>
            <a:ext cx="5486400" cy="4041099"/>
          </a:xfrm>
          <a:prstGeom prst="rect">
            <a:avLst/>
          </a:prstGeom>
        </p:spPr>
        <p:txBody>
          <a:bodyPr>
            <a:normAutofit fontScale="77500" lnSpcReduction="20000"/>
          </a:bodyPr>
          <a:lstStyle/>
          <a:p>
            <a:pPr defTabSz="910940" eaLnBrk="0" fontAlgn="base" hangingPunct="0">
              <a:spcBef>
                <a:spcPts val="589"/>
              </a:spcBef>
              <a:spcAft>
                <a:spcPct val="0"/>
              </a:spcAft>
              <a:defRPr/>
            </a:pPr>
            <a:r>
              <a:rPr lang="en-US" sz="1400" dirty="0"/>
              <a:t>Certain information on a production record can be completed before meal service begins</a:t>
            </a:r>
          </a:p>
          <a:p>
            <a:pPr defTabSz="910940" eaLnBrk="0" fontAlgn="base" hangingPunct="0">
              <a:spcBef>
                <a:spcPts val="589"/>
              </a:spcBef>
              <a:spcAft>
                <a:spcPct val="0"/>
              </a:spcAft>
              <a:defRPr/>
            </a:pPr>
            <a:endParaRPr lang="en-US" sz="1400" dirty="0"/>
          </a:p>
          <a:p>
            <a:pPr defTabSz="910940" eaLnBrk="0" fontAlgn="base" hangingPunct="0">
              <a:spcBef>
                <a:spcPts val="589"/>
              </a:spcBef>
              <a:spcAft>
                <a:spcPct val="0"/>
              </a:spcAft>
              <a:defRPr/>
            </a:pPr>
            <a:r>
              <a:rPr lang="en-US" sz="1400" dirty="0"/>
              <a:t>This information includes the name of the school or service location, the date, the type of meal service; breakfast, lunch or snack; the age/grade group being served; the name of the menu (or food) item; including condiments, recipe names and numbers, the portion sizes, and the total number of portions being offered.</a:t>
            </a:r>
          </a:p>
          <a:p>
            <a:pPr defTabSz="910940" eaLnBrk="0" fontAlgn="base" hangingPunct="0">
              <a:spcBef>
                <a:spcPts val="589"/>
              </a:spcBef>
              <a:spcAft>
                <a:spcPct val="0"/>
              </a:spcAft>
              <a:defRPr/>
            </a:pPr>
            <a:endParaRPr lang="en-US" sz="1400" dirty="0"/>
          </a:p>
          <a:p>
            <a:pPr defTabSz="910940" eaLnBrk="0" fontAlgn="base" hangingPunct="0">
              <a:spcBef>
                <a:spcPts val="589"/>
              </a:spcBef>
              <a:spcAft>
                <a:spcPct val="0"/>
              </a:spcAft>
              <a:defRPr/>
            </a:pPr>
            <a:r>
              <a:rPr lang="en-US" sz="1400" dirty="0"/>
              <a:t>Again, condiments must be included on the production records.</a:t>
            </a:r>
          </a:p>
          <a:p>
            <a:pPr defTabSz="910940" eaLnBrk="0" fontAlgn="base" hangingPunct="0">
              <a:spcBef>
                <a:spcPts val="589"/>
              </a:spcBef>
              <a:spcAft>
                <a:spcPct val="0"/>
              </a:spcAft>
              <a:defRPr/>
            </a:pPr>
            <a:endParaRPr lang="en-US" sz="1400" dirty="0"/>
          </a:p>
          <a:p>
            <a:pPr defTabSz="910940" eaLnBrk="0" fontAlgn="base" hangingPunct="0">
              <a:spcBef>
                <a:spcPts val="589"/>
              </a:spcBef>
              <a:spcAft>
                <a:spcPct val="0"/>
              </a:spcAft>
              <a:defRPr/>
            </a:pPr>
            <a:r>
              <a:rPr lang="en-US" sz="1400" dirty="0"/>
              <a:t>The total portions offered and the portion size can be completed ahead of time and ensure that </a:t>
            </a:r>
            <a:r>
              <a:rPr lang="en-US" sz="1400" dirty="0">
                <a:solidFill>
                  <a:srgbClr val="000000"/>
                </a:solidFill>
              </a:rPr>
              <a:t>the portion size meets the required minimum portion size for the age/grade group being served. </a:t>
            </a:r>
          </a:p>
          <a:p>
            <a:pPr defTabSz="910940" eaLnBrk="0" fontAlgn="base" hangingPunct="0">
              <a:spcBef>
                <a:spcPts val="589"/>
              </a:spcBef>
              <a:spcAft>
                <a:spcPct val="0"/>
              </a:spcAft>
              <a:defRPr/>
            </a:pPr>
            <a:endParaRPr lang="en-US" sz="1400" dirty="0"/>
          </a:p>
          <a:p>
            <a:pPr defTabSz="910940" eaLnBrk="0" fontAlgn="base" hangingPunct="0">
              <a:spcBef>
                <a:spcPts val="589"/>
              </a:spcBef>
              <a:spcAft>
                <a:spcPct val="0"/>
              </a:spcAft>
              <a:defRPr/>
            </a:pPr>
            <a:r>
              <a:rPr lang="en-US" sz="1400" dirty="0"/>
              <a:t>After meal service is complete the actual number of reimbursable meals served, the non-reimbursable portions served; including a la carte, second and adult meals, leftovers, time and temperature, and total reimbursable meals served. It is also important to note if any substitutions were made or any comments regarding feedback from the meal service.</a:t>
            </a:r>
          </a:p>
          <a:p>
            <a:pPr defTabSz="910940" eaLnBrk="0" fontAlgn="base" hangingPunct="0">
              <a:spcBef>
                <a:spcPts val="589"/>
              </a:spcBef>
              <a:spcAft>
                <a:spcPct val="0"/>
              </a:spcAft>
              <a:defRPr/>
            </a:pPr>
            <a:endParaRPr lang="en-US" sz="1400" b="0" u="none" dirty="0"/>
          </a:p>
          <a:p>
            <a:pPr defTabSz="910940" eaLnBrk="0" fontAlgn="base" hangingPunct="0">
              <a:spcBef>
                <a:spcPts val="589"/>
              </a:spcBef>
              <a:spcAft>
                <a:spcPct val="0"/>
              </a:spcAft>
              <a:defRPr/>
            </a:pPr>
            <a:r>
              <a:rPr lang="en-US" sz="1400" b="0" u="none" dirty="0"/>
              <a:t>Completely information before the meal service will</a:t>
            </a:r>
            <a:r>
              <a:rPr lang="en-US" sz="1400" b="0" u="none" baseline="0" dirty="0"/>
              <a:t> save time during the rush of the day</a:t>
            </a:r>
            <a:endParaRPr lang="en-US" sz="1400" b="0" u="none" dirty="0"/>
          </a:p>
          <a:p>
            <a:pPr defTabSz="910940">
              <a:buFont typeface="Arial" pitchFamily="34" charset="0"/>
              <a:buChar char="•"/>
              <a:defRPr/>
            </a:pPr>
            <a:endParaRPr lang="en-US" sz="1100" b="1" u="sng" dirty="0"/>
          </a:p>
        </p:txBody>
      </p:sp>
      <p:sp>
        <p:nvSpPr>
          <p:cNvPr id="5" name="Slide Number Placeholder 3"/>
          <p:cNvSpPr txBox="1">
            <a:spLocks/>
          </p:cNvSpPr>
          <p:nvPr/>
        </p:nvSpPr>
        <p:spPr>
          <a:xfrm>
            <a:off x="6515653" y="8844198"/>
            <a:ext cx="342348" cy="299803"/>
          </a:xfrm>
          <a:prstGeom prst="rect">
            <a:avLst/>
          </a:prstGeom>
        </p:spPr>
        <p:txBody>
          <a:bodyPr lIns="89730" tIns="44865" rIns="89730" bIns="4486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E13D8F05-8981-4362-984B-B8EA009B4BC1}" type="slidenum">
              <a:rPr lang="en-US" sz="1200">
                <a:solidFill>
                  <a:prstClr val="black"/>
                </a:solidFill>
              </a:rPr>
              <a:pPr fontAlgn="base">
                <a:spcBef>
                  <a:spcPct val="0"/>
                </a:spcBef>
                <a:spcAft>
                  <a:spcPct val="0"/>
                </a:spcAft>
              </a:pPr>
              <a:t>13</a:t>
            </a:fld>
            <a:endParaRPr lang="en-US" sz="1200"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All menu items served to students must be included on the production record, even if it is a last</a:t>
            </a:r>
            <a:r>
              <a:rPr lang="en-US" sz="1400" baseline="0" dirty="0"/>
              <a:t> minute change. </a:t>
            </a:r>
            <a:endParaRPr lang="en-US" sz="1400" dirty="0"/>
          </a:p>
          <a:p>
            <a:endParaRPr lang="en-US" sz="1400" dirty="0"/>
          </a:p>
          <a:p>
            <a:r>
              <a:rPr lang="en-US" sz="1400" dirty="0"/>
              <a:t>The menu</a:t>
            </a:r>
            <a:r>
              <a:rPr lang="en-US" sz="1400" baseline="0" dirty="0"/>
              <a:t> must offer </a:t>
            </a:r>
            <a:r>
              <a:rPr lang="en-US" sz="1400" dirty="0"/>
              <a:t>five different vegetable subgroups of vegetables that count toward the daily and weekly vegetable requirements.  It is important to know which vegetables are in each vegetable subgroup when making substitutions to the menu.  </a:t>
            </a:r>
          </a:p>
          <a:p>
            <a:endParaRPr lang="en-US" sz="1400" dirty="0"/>
          </a:p>
          <a:p>
            <a:r>
              <a:rPr lang="en-US" sz="1400" dirty="0"/>
              <a:t>For example, if a raw</a:t>
            </a:r>
            <a:r>
              <a:rPr lang="en-US" sz="1400" baseline="0" dirty="0"/>
              <a:t> </a:t>
            </a:r>
            <a:r>
              <a:rPr lang="en-US" sz="1400" dirty="0"/>
              <a:t>Leafy Green romaine  salad is on the menu, but romaine lettuce is not available, the salad should be substituted with another vegetable from the dark green vegetable subgroup, such as broccoli.  Substitutions must also be documented in the notes and comments section of the production record to support the claim for reimbursement.</a:t>
            </a:r>
          </a:p>
          <a:p>
            <a:endParaRPr lang="en-US" sz="1400" dirty="0"/>
          </a:p>
          <a:p>
            <a:r>
              <a:rPr lang="en-US" sz="1400" dirty="0"/>
              <a:t>SFAs should always have a backup vegetable for emergencies.</a:t>
            </a:r>
          </a:p>
          <a:p>
            <a:endParaRPr lang="en-US" sz="1400" dirty="0"/>
          </a:p>
          <a:p>
            <a:r>
              <a:rPr lang="en-US" sz="1400" dirty="0"/>
              <a:t>The vegetable subgroup chart can be found under</a:t>
            </a:r>
            <a:r>
              <a:rPr lang="en-US" sz="1400" baseline="0" dirty="0"/>
              <a:t> Nutrition Standards in the National School Lunch and Breakfast programs in the Food Based Menu Planning tab on the Child Nutrition Knowledge Center website.</a:t>
            </a:r>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14</a:t>
            </a:fld>
            <a:endParaRPr lang="en-US"/>
          </a:p>
        </p:txBody>
      </p:sp>
    </p:spTree>
    <p:extLst>
      <p:ext uri="{BB962C8B-B14F-4D97-AF65-F5344CB8AC3E}">
        <p14:creationId xmlns:p14="http://schemas.microsoft.com/office/powerpoint/2010/main" val="339231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is a list of the common errors founds </a:t>
            </a:r>
            <a:r>
              <a:rPr lang="en-US"/>
              <a:t>during </a:t>
            </a:r>
            <a:r>
              <a:rPr lang="en-US" baseline="0"/>
              <a:t>Administrative Reviews.</a:t>
            </a:r>
            <a:r>
              <a:rPr lang="en-US"/>
              <a:t> </a:t>
            </a:r>
            <a:endParaRPr lang="en-US" baseline="0" dirty="0"/>
          </a:p>
          <a:p>
            <a:endParaRPr lang="en-US" baseline="0" dirty="0"/>
          </a:p>
          <a:p>
            <a:r>
              <a:rPr lang="en-US" b="0" baseline="0" dirty="0"/>
              <a:t>Missing productions records: </a:t>
            </a:r>
            <a:r>
              <a:rPr lang="en-US" baseline="0" dirty="0"/>
              <a:t>SFAs are not filling them out for each meal service. Production records are required for breakfast, lunch, and after school snack.</a:t>
            </a:r>
          </a:p>
          <a:p>
            <a:endParaRPr lang="en-US" baseline="0" dirty="0"/>
          </a:p>
          <a:p>
            <a:r>
              <a:rPr lang="en-US" b="0" baseline="0" dirty="0"/>
              <a:t>Incomplete production records have been found to be </a:t>
            </a:r>
            <a:r>
              <a:rPr lang="en-US" baseline="0" dirty="0"/>
              <a:t>missing food items, not adding condiments and milk variety to the production records, serving size is not listed, not listing daily alternative meals and not completed after the meal service. </a:t>
            </a:r>
          </a:p>
          <a:p>
            <a:endParaRPr lang="en-US" b="1" baseline="0" dirty="0"/>
          </a:p>
          <a:p>
            <a:r>
              <a:rPr lang="en-US" b="0" baseline="0" dirty="0"/>
              <a:t>Age/ grade groups </a:t>
            </a:r>
            <a:r>
              <a:rPr lang="en-US" baseline="0" dirty="0"/>
              <a:t>need to be separated on productions records because</a:t>
            </a:r>
            <a:r>
              <a:rPr lang="en-US" sz="1200" dirty="0"/>
              <a:t> there are specific portion requirements for each group served.  </a:t>
            </a:r>
          </a:p>
          <a:p>
            <a:endParaRPr lang="en-US" sz="1200" dirty="0"/>
          </a:p>
          <a:p>
            <a:r>
              <a:rPr lang="en-US" sz="1200" b="0" dirty="0"/>
              <a:t>Portion size </a:t>
            </a:r>
            <a:r>
              <a:rPr lang="en-US" sz="1200" dirty="0"/>
              <a:t>is the amount of the item that is available to each student and it must be listed for ALL items. For example, if serving chicken nuggets, write 5 nuggets versus 1 pan. This ensures</a:t>
            </a:r>
            <a:r>
              <a:rPr lang="en-US" sz="1200" baseline="0" dirty="0"/>
              <a:t> that the meal pattern is being met for each age/grade groups. </a:t>
            </a:r>
            <a:r>
              <a:rPr lang="en-US" sz="1200" dirty="0"/>
              <a:t> </a:t>
            </a:r>
          </a:p>
          <a:p>
            <a:endParaRPr lang="en-US" sz="1200" dirty="0"/>
          </a:p>
          <a:p>
            <a:r>
              <a:rPr lang="en-US" sz="1200" dirty="0"/>
              <a:t>When</a:t>
            </a:r>
            <a:r>
              <a:rPr lang="en-US" sz="1200" baseline="0" dirty="0"/>
              <a:t> a p</a:t>
            </a:r>
            <a:r>
              <a:rPr lang="en-US" sz="1200" dirty="0"/>
              <a:t>roduction</a:t>
            </a:r>
            <a:r>
              <a:rPr lang="en-US" sz="1200" baseline="0" dirty="0"/>
              <a:t> records just </a:t>
            </a:r>
            <a:r>
              <a:rPr lang="en-US" sz="1200" b="0" baseline="0" dirty="0"/>
              <a:t>list “vegetable</a:t>
            </a:r>
            <a:r>
              <a:rPr lang="en-US" sz="1200" b="1" baseline="0" dirty="0"/>
              <a:t>” </a:t>
            </a:r>
            <a:r>
              <a:rPr lang="en-US" sz="1200" baseline="0" dirty="0"/>
              <a:t>this does not show what vegetable subgroup is being served during the meal service. </a:t>
            </a:r>
          </a:p>
          <a:p>
            <a:endParaRPr lang="en-US" sz="1200" baseline="0" dirty="0"/>
          </a:p>
          <a:p>
            <a:r>
              <a:rPr lang="en-US" sz="1200" baseline="0"/>
              <a:t>When making a vegetable </a:t>
            </a:r>
            <a:r>
              <a:rPr lang="en-US" sz="1200" b="0" baseline="0"/>
              <a:t>subgroup </a:t>
            </a:r>
            <a:r>
              <a:rPr lang="en-US"/>
              <a:t>substitution, make</a:t>
            </a:r>
            <a:r>
              <a:rPr lang="en-US" baseline="0"/>
              <a:t> sure the vegetable being substituted falls under the same group. For example</a:t>
            </a:r>
            <a:r>
              <a:rPr lang="en-US"/>
              <a:t>,</a:t>
            </a:r>
            <a:r>
              <a:rPr lang="en-US" baseline="0"/>
              <a:t> if carrots </a:t>
            </a:r>
            <a:r>
              <a:rPr lang="en-US"/>
              <a:t>are </a:t>
            </a:r>
            <a:r>
              <a:rPr lang="en-US" baseline="0"/>
              <a:t>listed on the menu</a:t>
            </a:r>
            <a:r>
              <a:rPr lang="en-US"/>
              <a:t>,</a:t>
            </a:r>
            <a:r>
              <a:rPr lang="en-US" baseline="0"/>
              <a:t>you could switch to sweet potatoes.</a:t>
            </a:r>
            <a:r>
              <a:rPr lang="en-US"/>
              <a:t> </a:t>
            </a:r>
            <a:endParaRPr lang="en-US" baseline="0">
              <a:cs typeface="Calibri"/>
            </a:endParaRPr>
          </a:p>
          <a:p>
            <a:endParaRPr lang="en-US" baseline="0" dirty="0"/>
          </a:p>
          <a:p>
            <a:r>
              <a:rPr lang="en-US" baseline="0"/>
              <a:t>When completing production records</a:t>
            </a:r>
            <a:r>
              <a:rPr lang="en-US"/>
              <a:t>,</a:t>
            </a:r>
            <a:r>
              <a:rPr lang="en-US" baseline="0"/>
              <a:t> weight verses volume will change the number of calories.</a:t>
            </a:r>
            <a:r>
              <a:rPr lang="en-US"/>
              <a:t> </a:t>
            </a:r>
            <a:endParaRPr lang="en-US" baseline="0">
              <a:cs typeface="Calibri"/>
            </a:endParaRP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15</a:t>
            </a:fld>
            <a:endParaRPr lang="en-US"/>
          </a:p>
        </p:txBody>
      </p:sp>
    </p:spTree>
    <p:extLst>
      <p:ext uri="{BB962C8B-B14F-4D97-AF65-F5344CB8AC3E}">
        <p14:creationId xmlns:p14="http://schemas.microsoft.com/office/powerpoint/2010/main" val="234327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example is legible and easy to obtain important production information from. Production records are generally handwritten, ensure the information can be read.</a:t>
            </a:r>
          </a:p>
          <a:p>
            <a:endParaRPr lang="en-US" sz="1400" dirty="0"/>
          </a:p>
          <a:p>
            <a:r>
              <a:rPr lang="en-US" sz="1400" dirty="0"/>
              <a:t>All menu items are neatly written, and</a:t>
            </a:r>
            <a:r>
              <a:rPr lang="en-US" sz="1400" baseline="0" dirty="0"/>
              <a:t> milk options are written separately</a:t>
            </a:r>
          </a:p>
          <a:p>
            <a:r>
              <a:rPr lang="en-US" sz="1400" baseline="0" dirty="0"/>
              <a:t>Recipe numbers are recorded for all menu options with two or more ingredients</a:t>
            </a:r>
          </a:p>
          <a:p>
            <a:r>
              <a:rPr lang="en-US" sz="1400" baseline="0" dirty="0"/>
              <a:t>Portion sizes for all menu items recorded-If more than one age/grade group is on the same production record be sure to clearly identify each age/grade groups portion size</a:t>
            </a:r>
          </a:p>
          <a:p>
            <a:r>
              <a:rPr lang="en-US" sz="1400" baseline="0" dirty="0"/>
              <a:t>Total portions offered, reimbursable portions served, non-reimbursable portions served, and leftovers are clearly written</a:t>
            </a:r>
            <a:endParaRPr lang="en-US" sz="1400" dirty="0"/>
          </a:p>
          <a:p>
            <a:endParaRPr lang="en-US" sz="1400" dirty="0"/>
          </a:p>
          <a:p>
            <a:r>
              <a:rPr lang="en-US" sz="1400"/>
              <a:t>If your site has multiple serving times, it is recommended that you take the temperature of your hot and cold items before each service. </a:t>
            </a:r>
            <a:endParaRPr lang="en-US" sz="1400">
              <a:cs typeface="Calibri"/>
            </a:endParaRPr>
          </a:p>
          <a:p>
            <a:endParaRPr lang="en-US" sz="1400" dirty="0"/>
          </a:p>
          <a:p>
            <a:r>
              <a:rPr lang="en-US" sz="1400"/>
              <a:t>Items stored in coolers with temperatures already recorded on the separate freezer and cooler temperature log do not need to be re- temped and recorded on the production record.</a:t>
            </a:r>
            <a:endParaRPr lang="en-US" sz="1400">
              <a:cs typeface="Calibri"/>
            </a:endParaRPr>
          </a:p>
          <a:p>
            <a:endParaRPr lang="en-US" sz="1400" dirty="0"/>
          </a:p>
          <a:p>
            <a:r>
              <a:rPr lang="en-US" sz="1400" dirty="0"/>
              <a:t>The</a:t>
            </a:r>
            <a:r>
              <a:rPr lang="en-US" sz="1400" baseline="0" dirty="0"/>
              <a:t> date, age/grade group, meal, and school are clearly written</a:t>
            </a:r>
          </a:p>
          <a:p>
            <a:endParaRPr lang="en-US" sz="1400" baseline="0" dirty="0"/>
          </a:p>
          <a:p>
            <a:endParaRPr lang="en-US" sz="1400" dirty="0"/>
          </a:p>
          <a:p>
            <a:endParaRPr lang="en-US" sz="1400" dirty="0"/>
          </a:p>
          <a:p>
            <a:endParaRPr lang="en-US" sz="1400"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16</a:t>
            </a:fld>
            <a:endParaRPr lang="en-US"/>
          </a:p>
        </p:txBody>
      </p:sp>
    </p:spTree>
    <p:extLst>
      <p:ext uri="{BB962C8B-B14F-4D97-AF65-F5344CB8AC3E}">
        <p14:creationId xmlns:p14="http://schemas.microsoft.com/office/powerpoint/2010/main" val="428761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production record is poorly completed.  </a:t>
            </a:r>
          </a:p>
          <a:p>
            <a:endParaRPr lang="en-US" sz="1400" dirty="0"/>
          </a:p>
          <a:p>
            <a:r>
              <a:rPr lang="en-US" sz="1400" dirty="0"/>
              <a:t>What is wrong with</a:t>
            </a:r>
            <a:r>
              <a:rPr lang="en-US" sz="1400" baseline="0" dirty="0"/>
              <a:t> this production record?</a:t>
            </a:r>
          </a:p>
          <a:p>
            <a:endParaRPr lang="en-US" sz="1400" baseline="0" dirty="0"/>
          </a:p>
          <a:p>
            <a:r>
              <a:rPr lang="en-US" sz="1400" baseline="0" dirty="0"/>
              <a:t>Answer:  </a:t>
            </a:r>
            <a:endParaRPr lang="en-US" sz="1400" dirty="0"/>
          </a:p>
          <a:p>
            <a:endParaRPr lang="en-US" sz="1400" dirty="0"/>
          </a:p>
          <a:p>
            <a:r>
              <a:rPr lang="en-US" sz="1400" dirty="0"/>
              <a:t>It is illegible. Be sure your production records are legible, often we cannot read them and therefore cannot confirm that program requirements are being met.  </a:t>
            </a:r>
          </a:p>
          <a:p>
            <a:r>
              <a:rPr lang="en-US" sz="1400" dirty="0"/>
              <a:t>This production record is sloppy, illegible and difficult to interpret usable information. </a:t>
            </a:r>
          </a:p>
          <a:p>
            <a:r>
              <a:rPr lang="en-US" sz="1400" dirty="0"/>
              <a:t>It is also incomplete.  The age/grade groups are not specified, quantities planned are inconsistent and incorrect, there should be continuity between the production record and the standardized recipe, number of reimbursable and a la carte meals served is not completed and the date is incomplete.</a:t>
            </a:r>
          </a:p>
          <a:p>
            <a:r>
              <a:rPr lang="en-US" sz="1400">
                <a:cs typeface="Calibri"/>
              </a:rPr>
              <a:t>Also, milk is not shown on this production record.  Therefore it will be implied that milk was NOT served with this meal.</a:t>
            </a:r>
            <a:endParaRPr lang="en-US" sz="1400" dirty="0">
              <a:cs typeface="Calibri"/>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4B18A085-87F7-4D56-B313-B62EA6C59AF7}" type="slidenum">
              <a:rPr lang="en-US" smtClean="0"/>
              <a:pPr/>
              <a:t>17</a:t>
            </a:fld>
            <a:endParaRPr lang="en-US" dirty="0"/>
          </a:p>
        </p:txBody>
      </p:sp>
    </p:spTree>
    <p:extLst>
      <p:ext uri="{BB962C8B-B14F-4D97-AF65-F5344CB8AC3E}">
        <p14:creationId xmlns:p14="http://schemas.microsoft.com/office/powerpoint/2010/main" val="226878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Child Nutrition Record Retention requirements apply to production records, 3 years plus the current year.</a:t>
            </a:r>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18</a:t>
            </a:fld>
            <a:endParaRPr lang="en-US"/>
          </a:p>
        </p:txBody>
      </p:sp>
    </p:spTree>
    <p:extLst>
      <p:ext uri="{BB962C8B-B14F-4D97-AF65-F5344CB8AC3E}">
        <p14:creationId xmlns:p14="http://schemas.microsoft.com/office/powerpoint/2010/main" val="59962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This concludes Production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to record completion of this training for Annual Professional Standards Training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additional questions, please do not hesitate to call or email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3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Production Records must be completed daily for every building in your SFA and must reflect distinct age/grade groups, even if all students are served in one building.  For example, if the high school is grades 6-12, production records must identify the distinct information for grades 6-8 and 9-12 since they are different menu plans.</a:t>
            </a:r>
          </a:p>
          <a:p>
            <a:endParaRPr lang="en-US" sz="1400" dirty="0"/>
          </a:p>
          <a:p>
            <a:r>
              <a:rPr lang="en-US" sz="1400" dirty="0"/>
              <a:t>Daily production records are required by regulation for Breakfast, Lunch &amp; After School Snack.</a:t>
            </a:r>
          </a:p>
          <a:p>
            <a:endParaRPr lang="en-US" dirty="0"/>
          </a:p>
        </p:txBody>
      </p:sp>
    </p:spTree>
    <p:extLst>
      <p:ext uri="{BB962C8B-B14F-4D97-AF65-F5344CB8AC3E}">
        <p14:creationId xmlns:p14="http://schemas.microsoft.com/office/powerpoint/2010/main" val="176575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SFAs should encourage staff not to think of production records as something “I must do” but rather an important tool in their daily process of providing meals.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We understand all of the challenges with the meal pattern but accurate and complete production records are essential.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Production records are an excellent planning and forecasting tool that will help with a successful food service operation.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They provide a written history that can be used to evaluate customer preference and improve menu planning.  Staff are able to determine what entrees students prefer and which entrees don’t sell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charset="0"/>
            </a:endParaRPr>
          </a:p>
          <a:p>
            <a:pPr>
              <a:defRPr/>
            </a:pPr>
            <a:r>
              <a:rPr lang="en-US" baseline="0" dirty="0">
                <a:latin typeface="Arial"/>
                <a:cs typeface="Arial"/>
              </a:rPr>
              <a:t>Production records allow staff to determine how much of each food item is typically used.</a:t>
            </a:r>
            <a:r>
              <a:rPr lang="en-US" dirty="0">
                <a:latin typeface="Arial"/>
                <a:cs typeface="Arial"/>
              </a:rPr>
              <a:t> </a:t>
            </a:r>
            <a:r>
              <a:rPr lang="en-US" baseline="0" dirty="0">
                <a:latin typeface="Arial"/>
                <a:cs typeface="Arial"/>
              </a:rPr>
              <a:t> Being aware of the quantity of food that is usually consumed helps minimize overproduction and food waste.</a:t>
            </a:r>
            <a:r>
              <a:rPr lang="en-US" dirty="0">
                <a:latin typeface="Arial"/>
                <a:cs typeface="Arial"/>
              </a:rPr>
              <a:t> </a:t>
            </a:r>
            <a:r>
              <a:rPr lang="en-US" baseline="0" dirty="0">
                <a:latin typeface="Arial"/>
                <a:cs typeface="Arial"/>
              </a:rPr>
              <a:t> This will help cut down on program costs which helps maintain a</a:t>
            </a:r>
            <a:r>
              <a:rPr lang="en-US" dirty="0">
                <a:latin typeface="Arial"/>
                <a:cs typeface="Arial"/>
              </a:rPr>
              <a:t> financially</a:t>
            </a:r>
            <a:r>
              <a:rPr lang="en-US" baseline="0" dirty="0">
                <a:latin typeface="Arial"/>
                <a:cs typeface="Arial"/>
              </a:rPr>
              <a:t> successful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Production records provide a daily written history of the food planned, prepared, and served.</a:t>
            </a:r>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3</a:t>
            </a:fld>
            <a:endParaRPr lang="en-US"/>
          </a:p>
        </p:txBody>
      </p:sp>
    </p:spTree>
    <p:extLst>
      <p:ext uri="{BB962C8B-B14F-4D97-AF65-F5344CB8AC3E}">
        <p14:creationId xmlns:p14="http://schemas.microsoft.com/office/powerpoint/2010/main" val="21832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601663"/>
            <a:ext cx="5095875" cy="3822700"/>
          </a:xfrm>
          <a:prstGeom prst="rect">
            <a:avLst/>
          </a:prstGeom>
        </p:spPr>
      </p:sp>
      <p:sp>
        <p:nvSpPr>
          <p:cNvPr id="3" name="Notes Placeholder 2"/>
          <p:cNvSpPr>
            <a:spLocks noGrp="1"/>
          </p:cNvSpPr>
          <p:nvPr>
            <p:ph type="body" idx="1"/>
          </p:nvPr>
        </p:nvSpPr>
        <p:spPr>
          <a:xfrm>
            <a:off x="685800" y="5021705"/>
            <a:ext cx="5486400" cy="3436496"/>
          </a:xfrm>
          <a:prstGeom prst="rect">
            <a:avLst/>
          </a:prstGeom>
        </p:spPr>
        <p:txBody>
          <a:bodyPr/>
          <a:lstStyle/>
          <a:p>
            <a:r>
              <a:rPr lang="en-US" sz="1400" dirty="0"/>
              <a:t>This is the “Simple Production Record” template for Microsoft Word</a:t>
            </a:r>
            <a:r>
              <a:rPr lang="en-US" sz="1400" baseline="0" dirty="0"/>
              <a:t>.  You will find this attached to this Learning Module and can also be located on the Child Nutrition Knowledge Center. Refer to the Simple Production Record provided in the attachments to this Module.</a:t>
            </a:r>
          </a:p>
          <a:p>
            <a:endParaRPr lang="en-US" sz="1400" baseline="0" dirty="0"/>
          </a:p>
          <a:p>
            <a:r>
              <a:rPr lang="en-US" sz="1400" baseline="0" dirty="0"/>
              <a:t>There is also </a:t>
            </a:r>
            <a:r>
              <a:rPr lang="en-US" sz="1400" dirty="0"/>
              <a:t>a more</a:t>
            </a:r>
            <a:r>
              <a:rPr lang="en-US" sz="1400" baseline="0" dirty="0"/>
              <a:t> detailed production record template available in Microsoft Excel on the Child Nutrition Knowledge Center</a:t>
            </a:r>
            <a:r>
              <a:rPr lang="en-US" sz="1400" dirty="0"/>
              <a:t>.</a:t>
            </a:r>
            <a:endParaRPr lang="en-US" sz="1400" baseline="0" dirty="0">
              <a:cs typeface="Calibri"/>
            </a:endParaRPr>
          </a:p>
          <a:p>
            <a:r>
              <a:rPr lang="en-US" sz="1400" baseline="0" dirty="0"/>
              <a:t>This separates the menu items in different categories:  meat/meat alternate, fruit, vegetable, grains, milk, condiments/other.</a:t>
            </a:r>
          </a:p>
          <a:p>
            <a:endParaRPr lang="en-US" sz="1400" baseline="0" dirty="0"/>
          </a:p>
          <a:p>
            <a:r>
              <a:rPr lang="en-US" sz="1400" baseline="0" dirty="0"/>
              <a:t>SFAs are not required to use this template but if they decide to use their own production record, all required elements must be on it. </a:t>
            </a:r>
          </a:p>
          <a:p>
            <a:endParaRPr lang="en-US" sz="1400" baseline="0" dirty="0"/>
          </a:p>
          <a:p>
            <a:endParaRPr lang="en-US" sz="1400" dirty="0"/>
          </a:p>
          <a:p>
            <a:endParaRPr lang="en-US" sz="1400" dirty="0"/>
          </a:p>
        </p:txBody>
      </p:sp>
      <p:sp>
        <p:nvSpPr>
          <p:cNvPr id="5" name="Slide Number Placeholder 3"/>
          <p:cNvSpPr txBox="1">
            <a:spLocks/>
          </p:cNvSpPr>
          <p:nvPr/>
        </p:nvSpPr>
        <p:spPr>
          <a:xfrm>
            <a:off x="6515652" y="8844199"/>
            <a:ext cx="342348" cy="299803"/>
          </a:xfrm>
          <a:prstGeom prst="rect">
            <a:avLst/>
          </a:prstGeom>
        </p:spPr>
        <p:txBody>
          <a:bodyPr lIns="89725" tIns="44862" rIns="89725" bIns="4486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4</a:t>
            </a:fld>
            <a:endParaRPr lang="en-US" sz="1200" dirty="0"/>
          </a:p>
        </p:txBody>
      </p:sp>
    </p:spTree>
    <p:extLst>
      <p:ext uri="{BB962C8B-B14F-4D97-AF65-F5344CB8AC3E}">
        <p14:creationId xmlns:p14="http://schemas.microsoft.com/office/powerpoint/2010/main" val="76779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These are the required elements for a properly completed production record.</a:t>
            </a:r>
          </a:p>
          <a:p>
            <a:endParaRPr lang="en-US" sz="1400" dirty="0"/>
          </a:p>
          <a:p>
            <a:r>
              <a:rPr lang="en-US" sz="1400" dirty="0"/>
              <a:t>The production record must include all food items offered on the reimbursable menu.  This includes </a:t>
            </a:r>
            <a:r>
              <a:rPr lang="en-US" sz="1400" u="sng" dirty="0"/>
              <a:t>ALL</a:t>
            </a:r>
            <a:r>
              <a:rPr lang="en-US" sz="1400" dirty="0"/>
              <a:t> offered components, menu items and daily alternate meals.  </a:t>
            </a:r>
          </a:p>
          <a:p>
            <a:endParaRPr lang="en-US" sz="1400" dirty="0"/>
          </a:p>
          <a:p>
            <a:r>
              <a:rPr lang="en-US" sz="1400" dirty="0"/>
              <a:t>All 5 components must be on production record:  Meat/meat</a:t>
            </a:r>
            <a:r>
              <a:rPr lang="en-US" sz="1400" baseline="0" dirty="0"/>
              <a:t> alternate, grain, fruit, vegetables, milk</a:t>
            </a:r>
          </a:p>
          <a:p>
            <a:endParaRPr lang="en-US" sz="1400" baseline="0" dirty="0"/>
          </a:p>
          <a:p>
            <a:r>
              <a:rPr lang="en-US" sz="1400" baseline="0" dirty="0"/>
              <a:t>If ALL components are not included on the production record fiscal sanctions may be assessed.</a:t>
            </a:r>
          </a:p>
          <a:p>
            <a:endParaRPr lang="en-US" sz="1400" baseline="0" dirty="0"/>
          </a:p>
          <a:p>
            <a:r>
              <a:rPr lang="en-US" sz="1400" baseline="0" dirty="0"/>
              <a:t>For example, Milk is often left off the production record.  If a SFA cannot prove to a state reviewer that at least two different types of milk were offered for a given period.  They may have to take back reimbursement for all meals which milk is not on the production record.  This is why COMPLETE production records are so important.</a:t>
            </a:r>
          </a:p>
          <a:p>
            <a:endParaRPr lang="en-US" sz="1400" baseline="0" dirty="0"/>
          </a:p>
          <a:p>
            <a:r>
              <a:rPr lang="en-US" sz="1400" baseline="0" dirty="0"/>
              <a:t>Production records must also include ALL daily menu options.  This includes any daily alternate meals, such as, a salad meal, deli meal, salad bar option, or sandwich option.</a:t>
            </a:r>
          </a:p>
          <a:p>
            <a:r>
              <a:rPr lang="en-US" sz="1400" baseline="0" dirty="0"/>
              <a:t>Once again</a:t>
            </a:r>
            <a:r>
              <a:rPr lang="en-US" sz="1400" dirty="0"/>
              <a:t>,</a:t>
            </a:r>
            <a:r>
              <a:rPr lang="en-US" sz="1400" baseline="0" dirty="0"/>
              <a:t> if an SFA can not substantiate that these options were offered reimbursement may be withheld.</a:t>
            </a:r>
            <a:endParaRPr lang="en-US" sz="1400" baseline="0" dirty="0">
              <a:cs typeface="Calibri"/>
            </a:endParaRPr>
          </a:p>
          <a:p>
            <a:endParaRPr lang="en-US" sz="1400" baseline="0" dirty="0"/>
          </a:p>
          <a:p>
            <a:r>
              <a:rPr lang="en-US" sz="1400" baseline="0" dirty="0"/>
              <a:t>A recipe number may be beneficial here because you won’t have to write on a production record every separate ingredient</a:t>
            </a:r>
            <a:r>
              <a:rPr lang="en-US" sz="1400" dirty="0"/>
              <a:t>, as long as all ingredients are listed in the recipe that may be served with the menu item.  </a:t>
            </a:r>
            <a:r>
              <a:rPr lang="en-US" sz="1400" baseline="0" dirty="0"/>
              <a:t>You can simply indicate “chef salad” and a recipe number and indicate everything that is in the salad on the recipe card.</a:t>
            </a:r>
            <a:r>
              <a:rPr lang="en-US" sz="1400" dirty="0"/>
              <a:t> </a:t>
            </a:r>
            <a:r>
              <a:rPr lang="en-US" sz="1400" baseline="0" dirty="0"/>
              <a:t> This insures you won’t forget an ingredient during the rush of the day and there will be no chance of money being withheld.</a:t>
            </a:r>
            <a:r>
              <a:rPr lang="en-US" sz="1400" dirty="0"/>
              <a:t>  </a:t>
            </a:r>
            <a:endParaRPr lang="en-US" sz="1400" baseline="0" dirty="0">
              <a:cs typeface="Calibri"/>
            </a:endParaRPr>
          </a:p>
          <a:p>
            <a:endParaRPr lang="en-US" sz="1400" baseline="0" dirty="0"/>
          </a:p>
          <a:p>
            <a:r>
              <a:rPr lang="en-US" sz="1400" baseline="0" dirty="0"/>
              <a:t>Production records must also include ALL condiments and toppings offered that day.  These are important for the nutrient analysis.</a:t>
            </a:r>
          </a:p>
          <a:p>
            <a:endParaRPr lang="en-US" sz="1400" baseline="0" dirty="0"/>
          </a:p>
          <a:p>
            <a:r>
              <a:rPr lang="en-US" sz="1400" dirty="0"/>
              <a:t>Condiment and topping usage must also be documented as well, as they contribute to the overall calorie and sodium content of the total meal.</a:t>
            </a:r>
          </a:p>
          <a:p>
            <a:endParaRPr lang="en-US" sz="1400"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5</a:t>
            </a:fld>
            <a:endParaRPr lang="en-US"/>
          </a:p>
        </p:txBody>
      </p:sp>
    </p:spTree>
    <p:extLst>
      <p:ext uri="{BB962C8B-B14F-4D97-AF65-F5344CB8AC3E}">
        <p14:creationId xmlns:p14="http://schemas.microsoft.com/office/powerpoint/2010/main" val="67897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quantity prepared of each food item must also be listed on production records.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 is best to be specific when recording prepared quantities.  Instead of documenting that one #10 can of canned vegetables were opened, it is a best practice to relate the quantity prepared with the actual portion served, for example, twenty ½ cup portions.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important for forecasting</a:t>
            </a:r>
            <a:r>
              <a:rPr lang="en-US" sz="1200" baseline="0" dirty="0"/>
              <a:t> to avoid overproduction or underproduction.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defRPr/>
            </a:pPr>
            <a:r>
              <a:rPr lang="en-US" sz="1200" baseline="0" dirty="0"/>
              <a:t>For example:</a:t>
            </a:r>
            <a:r>
              <a:rPr lang="en-US" dirty="0"/>
              <a:t> </a:t>
            </a:r>
            <a:r>
              <a:rPr lang="en-US" sz="1200" baseline="0" dirty="0"/>
              <a:t> After reviewing your production records you may determine that on a general basis 10% of the student population chooses peanut butter and jelly.</a:t>
            </a:r>
            <a:r>
              <a:rPr lang="en-US" dirty="0"/>
              <a:t> </a:t>
            </a:r>
            <a:r>
              <a:rPr lang="en-US" sz="1200" baseline="0" dirty="0"/>
              <a:t> You could then forecast exactly how </a:t>
            </a:r>
            <a:r>
              <a:rPr lang="en-US" dirty="0"/>
              <a:t>many</a:t>
            </a:r>
            <a:r>
              <a:rPr lang="en-US" sz="1200" baseline="0" dirty="0"/>
              <a:t> peanut butter and jelly sandwiches you would need to make on a daily basis to avoid overproduction or underproduction</a:t>
            </a:r>
            <a:endParaRPr lang="en-US" sz="1200"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Indicating the quantity prepared can also help determine students likes and dislikes for entrees or if something was wrong with an entrée.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defRPr/>
            </a:pPr>
            <a:r>
              <a:rPr lang="en-US" sz="1200" baseline="0" dirty="0"/>
              <a:t>For example:</a:t>
            </a:r>
            <a:r>
              <a:rPr lang="en-US" dirty="0"/>
              <a:t> </a:t>
            </a:r>
            <a:r>
              <a:rPr lang="en-US" sz="1200" baseline="0" dirty="0"/>
              <a:t> You decide to change your pasta sauce, you know from production records that about 70% of the population typically </a:t>
            </a:r>
            <a:r>
              <a:rPr lang="en-US" dirty="0"/>
              <a:t>chooses </a:t>
            </a:r>
            <a:r>
              <a:rPr lang="en-US" sz="1200" baseline="0" dirty="0"/>
              <a:t>spaghetti and meatballs when it is offered but today 40% of the population chose the entrée.</a:t>
            </a:r>
            <a:r>
              <a:rPr lang="en-US" dirty="0"/>
              <a:t> </a:t>
            </a:r>
            <a:r>
              <a:rPr lang="en-US" sz="1200" baseline="0" dirty="0"/>
              <a:t> You would then know that switching to the previous pasta sauce would be beneficial.</a:t>
            </a:r>
            <a:r>
              <a:rPr lang="en-US" dirty="0"/>
              <a:t>  </a:t>
            </a:r>
            <a:endParaRPr lang="en-US" sz="1200" dirty="0">
              <a:cs typeface="Calibri"/>
            </a:endParaRPr>
          </a:p>
          <a:p>
            <a:endParaRPr lang="en-US" dirty="0"/>
          </a:p>
        </p:txBody>
      </p:sp>
      <p:sp>
        <p:nvSpPr>
          <p:cNvPr id="4" name="Slide Number Placeholder 3"/>
          <p:cNvSpPr>
            <a:spLocks noGrp="1"/>
          </p:cNvSpPr>
          <p:nvPr>
            <p:ph type="sldNum" sz="quarter" idx="10"/>
          </p:nvPr>
        </p:nvSpPr>
        <p:spPr/>
        <p:txBody>
          <a:bodyPr/>
          <a:lstStyle/>
          <a:p>
            <a:fld id="{F7FCBE15-10A9-4F42-8A76-95096753B797}" type="slidenum">
              <a:rPr lang="en-US" smtClean="0"/>
              <a:t>6</a:t>
            </a:fld>
            <a:endParaRPr lang="en-US"/>
          </a:p>
        </p:txBody>
      </p:sp>
    </p:spTree>
    <p:extLst>
      <p:ext uri="{BB962C8B-B14F-4D97-AF65-F5344CB8AC3E}">
        <p14:creationId xmlns:p14="http://schemas.microsoft.com/office/powerpoint/2010/main" val="324652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Portion size is the amount of the item that is available to each student.</a:t>
            </a:r>
            <a:r>
              <a:rPr lang="en-US" sz="1400" baseline="0" dirty="0"/>
              <a:t> </a:t>
            </a:r>
            <a:r>
              <a:rPr lang="en-US" sz="1400" dirty="0"/>
              <a:t>Portion sizes must be</a:t>
            </a:r>
            <a:r>
              <a:rPr lang="en-US" sz="1400" baseline="0" dirty="0"/>
              <a:t> documented </a:t>
            </a:r>
            <a:r>
              <a:rPr lang="en-US" sz="1400" dirty="0"/>
              <a:t>and differentiated on the production record as there are specific portion requirements for each age group served. </a:t>
            </a:r>
          </a:p>
          <a:p>
            <a:r>
              <a:rPr lang="en-US" sz="1400" dirty="0"/>
              <a:t>	</a:t>
            </a:r>
          </a:p>
          <a:p>
            <a:r>
              <a:rPr lang="en-US" sz="1400" dirty="0"/>
              <a:t>When</a:t>
            </a:r>
            <a:r>
              <a:rPr lang="en-US" sz="1400" baseline="0" dirty="0"/>
              <a:t> portioning out the menu items make sure you are using volume measurements unless you are weighing each menu item. </a:t>
            </a:r>
            <a:r>
              <a:rPr lang="en-US" sz="1400" dirty="0"/>
              <a:t>For example, it should read “½ cup carrots” versus “4 oz. carrots.”  This is essential as the total caloric value of portions can differ greatly between volume and weight.  Consistency between the standardized recipe and the production record help to prevent breakdowns in service (such as not preparing enough food) and predictable yields result in less over-production.</a:t>
            </a:r>
          </a:p>
          <a:p>
            <a:endParaRPr lang="en-US" sz="1400" dirty="0"/>
          </a:p>
          <a:p>
            <a:r>
              <a:rPr lang="en-US" sz="1400"/>
              <a:t>The number of portions offered</a:t>
            </a:r>
            <a:r>
              <a:rPr lang="en-US" sz="1400" baseline="0"/>
              <a:t> is </a:t>
            </a:r>
            <a:r>
              <a:rPr lang="en-US" sz="1400"/>
              <a:t>the amount of each item expected to be served. </a:t>
            </a:r>
            <a:r>
              <a:rPr lang="en-US" sz="1400" baseline="0"/>
              <a:t> </a:t>
            </a:r>
            <a:r>
              <a:rPr lang="en-US" sz="1400"/>
              <a:t>For example, the cook forecasted that 100 students usually select the hamburgers</a:t>
            </a:r>
            <a:r>
              <a:rPr lang="en-US" sz="1400" baseline="0"/>
              <a:t> in the past, so when preparing the hamburgers today</a:t>
            </a:r>
            <a:r>
              <a:rPr lang="en-US" sz="1400"/>
              <a:t>, the cook will </a:t>
            </a:r>
            <a:r>
              <a:rPr lang="en-US" sz="1400" baseline="0"/>
              <a:t>plan on offering 115 hamburgers to ensure there is enough hamburgers for the demand.</a:t>
            </a:r>
            <a:r>
              <a:rPr lang="en-US" sz="1400"/>
              <a:t> </a:t>
            </a:r>
            <a:endParaRPr lang="en-US" sz="1400">
              <a:cs typeface="Calibri"/>
            </a:endParaRPr>
          </a:p>
          <a:p>
            <a:endParaRPr lang="en-US" sz="1400" dirty="0"/>
          </a:p>
          <a:p>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7</a:t>
            </a:fld>
            <a:endParaRPr lang="en-US"/>
          </a:p>
        </p:txBody>
      </p:sp>
    </p:spTree>
    <p:extLst>
      <p:ext uri="{BB962C8B-B14F-4D97-AF65-F5344CB8AC3E}">
        <p14:creationId xmlns:p14="http://schemas.microsoft.com/office/powerpoint/2010/main" val="356616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Documenting the portion size correctly is one of the most significant problems we find with production records. </a:t>
            </a:r>
          </a:p>
          <a:p>
            <a:endParaRPr lang="en-US" sz="1400" dirty="0"/>
          </a:p>
          <a:p>
            <a:r>
              <a:rPr lang="en-US" sz="1400" dirty="0"/>
              <a:t> When measuring food, it is a best practice to use volume measurements unless you are weighing items.  This means using cups for fruits and vegetables and ounces equivalents for grains and meat/meat alternates.  In this example,  two ounces does not necessarily equal ¼ cup, and two ounces does not necessarily equal a 2 oz. equivalent. </a:t>
            </a:r>
          </a:p>
          <a:p>
            <a:endParaRPr lang="en-US" sz="1400" dirty="0"/>
          </a:p>
          <a:p>
            <a:r>
              <a:rPr lang="en-US" sz="1400" dirty="0"/>
              <a:t>Documenting the measurement incorrectly will also impact the nutrient analysis.  In this example, if measuring French fries by weight, 4 oz. is 252 calories and by volume, ½ cup is equal to 142 calories.  </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A568B5E7-E074-40DB-8568-6944FEA2DDA6}" type="slidenum">
              <a:rPr lang="en-US" smtClean="0"/>
              <a:t>8</a:t>
            </a:fld>
            <a:endParaRPr lang="en-US"/>
          </a:p>
        </p:txBody>
      </p:sp>
    </p:spTree>
    <p:extLst>
      <p:ext uri="{BB962C8B-B14F-4D97-AF65-F5344CB8AC3E}">
        <p14:creationId xmlns:p14="http://schemas.microsoft.com/office/powerpoint/2010/main" val="401675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t>The</a:t>
            </a:r>
            <a:r>
              <a:rPr lang="en-US" sz="1400" baseline="0"/>
              <a:t> n</a:t>
            </a:r>
            <a:r>
              <a:rPr lang="en-US" sz="1400"/>
              <a:t>umber of reimbursable portions served must be recorded</a:t>
            </a:r>
            <a:r>
              <a:rPr lang="en-US" sz="1400" baseline="0"/>
              <a:t> on production records. Reimbursable portions served are </a:t>
            </a:r>
            <a:r>
              <a:rPr lang="en-US" sz="1400"/>
              <a:t>the number of portions of each food item that is actually served for</a:t>
            </a:r>
            <a:r>
              <a:rPr lang="en-US" sz="1400" baseline="0"/>
              <a:t> a</a:t>
            </a:r>
            <a:r>
              <a:rPr lang="en-US" sz="1400"/>
              <a:t> reimbursable meal. The reimbursable</a:t>
            </a:r>
            <a:r>
              <a:rPr lang="en-US" sz="1400" baseline="0"/>
              <a:t> portion column must be completed for each menu item. This includes the main entrée, vegetables, fruit, milk, and condiments.</a:t>
            </a:r>
            <a:r>
              <a:rPr lang="en-US" sz="1400"/>
              <a:t> </a:t>
            </a: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This is the column that tells state officials whether the reimbursable meal was actually served.  </a:t>
            </a:r>
            <a:endParaRPr lang="en-US" sz="1400" dirty="0"/>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number of a la carte and non reimbursable portions served must be recorded and differentiated from the reimbursable meals column.  This information is important when calculating the</a:t>
            </a:r>
            <a:r>
              <a:rPr lang="en-US" sz="1400" baseline="0" dirty="0"/>
              <a:t> SFA’s</a:t>
            </a:r>
            <a:r>
              <a:rPr lang="en-US" sz="1400" dirty="0"/>
              <a:t> non-program food costs.</a:t>
            </a:r>
          </a:p>
          <a:p>
            <a:r>
              <a:rPr lang="en-US" sz="1400" dirty="0"/>
              <a:t>This column includes adult meals, second student</a:t>
            </a:r>
            <a:r>
              <a:rPr lang="en-US" sz="1400" baseline="0" dirty="0"/>
              <a:t> meals</a:t>
            </a:r>
            <a:r>
              <a:rPr lang="en-US" sz="1400" dirty="0"/>
              <a:t>, snacks,</a:t>
            </a:r>
            <a:r>
              <a:rPr lang="en-US" sz="1400" baseline="0" dirty="0"/>
              <a:t> and extra menu items that are not included in the reimbursable meal. </a:t>
            </a:r>
            <a:endParaRPr lang="en-US" sz="1400" dirty="0"/>
          </a:p>
          <a:p>
            <a:endParaRPr lang="en-US" sz="1400" dirty="0"/>
          </a:p>
          <a:p>
            <a:r>
              <a:rPr lang="en-US" sz="1400" dirty="0"/>
              <a:t>The number of leftover portions must be recorded before anything is discarded. Tracking leftovers helps prevent overproduction for future meals.  This information is also important if leftovers are utilized the next day.  Salad bar leftovers may be estimated. </a:t>
            </a:r>
            <a:endParaRPr lang="en-US" i="1" dirty="0">
              <a:solidFill>
                <a:srgbClr val="FF0000"/>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9</a:t>
            </a:fld>
            <a:endParaRPr lang="en-US"/>
          </a:p>
        </p:txBody>
      </p:sp>
    </p:spTree>
    <p:extLst>
      <p:ext uri="{BB962C8B-B14F-4D97-AF65-F5344CB8AC3E}">
        <p14:creationId xmlns:p14="http://schemas.microsoft.com/office/powerpoint/2010/main" val="408777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695-8D38-4262-A7D5-72509A8083D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2768AB-3731-4EB1-B657-C85EDFFE7A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416C9E-5ECF-428A-B0C2-D2B2473F7CC1}"/>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5B74C9AD-4680-4321-9838-C586B8565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E125B-C60A-4198-84AE-752C16E0843B}"/>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1204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7404-F20C-46D7-979F-EE53DA3F4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9F255-7B47-4E4D-8AC8-4EA9D5530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A184A-8386-4140-895E-422310052271}"/>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FC144B60-9FB8-47EC-8E06-51CDA259A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321E4-4ABA-435A-BB9F-8A600A7EBC70}"/>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7497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C530A-BC71-41E8-A0A2-D1784F1858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85CA12-2072-4E9D-83FB-F3173FBCF40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DF136-C18A-43FE-9482-7901C7B5A1B8}"/>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4D8CD112-14C3-4658-8753-F0DDA35D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52A1C-2B39-47FD-B22B-E2A9AEBF4E68}"/>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45994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27048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67557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64006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542624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603793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440937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385960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50112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9DDE-997B-4AB5-9519-A461FBE9C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6F368-633A-4985-9982-D3C512C58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C8E5A-B188-40A4-A4BF-53A33A703E94}"/>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66EA8018-ED67-41B3-A735-7C97C405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3CC19-1DC5-4DE8-B424-772A7F0FD4F2}"/>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354653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45125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68006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22883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B8FC-C5F1-4F79-88A9-DD51A54A5C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644C66-9420-455C-9CBC-2F73E76AD4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D30F3-818A-4979-9BC6-6A459F855E82}"/>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3E17E643-3690-46CB-A8F1-D63C694F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11B7-BF08-403A-BA72-F594BBAD0357}"/>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3051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9CFA-FA3A-4CC5-ACC6-D1FBA13E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2AE1C-6CAE-48A9-890C-65E8A4EF0B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3DDBB-87E1-4DB8-AA31-D2586DA4739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A0943-2EFC-40E4-ABC7-52ECC407736D}"/>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6" name="Footer Placeholder 5">
            <a:extLst>
              <a:ext uri="{FF2B5EF4-FFF2-40B4-BE49-F238E27FC236}">
                <a16:creationId xmlns:a16="http://schemas.microsoft.com/office/drawing/2014/main" id="{170451F6-A212-49B6-9E3A-9255624E3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D6E0D-1E93-4767-BBD2-45247D73928D}"/>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65542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6595-C530-4DB7-9F7A-8BE694D75F8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A8C9C-F2FC-4439-A737-C5A4B5011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2AE1B-670E-44F9-9D3B-6E912BA0184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B5AF4-9279-4BEC-A38D-72056ADADB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D45AF-FABF-402D-9670-D23E5506BD4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AD33A-718C-4AF7-926E-3BF7E61104F6}"/>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8" name="Footer Placeholder 7">
            <a:extLst>
              <a:ext uri="{FF2B5EF4-FFF2-40B4-BE49-F238E27FC236}">
                <a16:creationId xmlns:a16="http://schemas.microsoft.com/office/drawing/2014/main" id="{573A3A4C-8006-45A8-9DA7-C976126AD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C7194B-542F-43D6-9822-EAC1787F9FF6}"/>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47358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40A2-E5A4-439F-8460-A62ACBF495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C7C59-6E93-46FB-8E52-B745DF12D9BD}"/>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4" name="Footer Placeholder 3">
            <a:extLst>
              <a:ext uri="{FF2B5EF4-FFF2-40B4-BE49-F238E27FC236}">
                <a16:creationId xmlns:a16="http://schemas.microsoft.com/office/drawing/2014/main" id="{3C423285-91E8-4A35-A9E8-33051F64C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AA9B1-440C-463D-B2FB-57D1B917035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17677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FD463-BB2B-4842-8534-6FB52D549BD8}"/>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3" name="Footer Placeholder 2">
            <a:extLst>
              <a:ext uri="{FF2B5EF4-FFF2-40B4-BE49-F238E27FC236}">
                <a16:creationId xmlns:a16="http://schemas.microsoft.com/office/drawing/2014/main" id="{E1F63F6C-6189-4228-8138-836FCCCD73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E7A5D-BE9C-4E22-8795-76661918BBE9}"/>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01043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245B-47C6-412F-A680-C17740E7C6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815919-4ED1-4847-AA34-F3BAB506E9E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DA488-E64C-4A78-B379-3D004305F9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B3C946-98D2-451E-B347-EBB33C2D02E3}"/>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6" name="Footer Placeholder 5">
            <a:extLst>
              <a:ext uri="{FF2B5EF4-FFF2-40B4-BE49-F238E27FC236}">
                <a16:creationId xmlns:a16="http://schemas.microsoft.com/office/drawing/2014/main" id="{CCF28805-A0DC-4082-B222-FB319A023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DE7E-2328-4D02-AF30-B940F15E0B3E}"/>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71811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4CD5-AF06-4454-AD71-3A5E7A6DC8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604ABC-B8C7-4857-9518-136259BDBF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1BFE9F-0CA0-40B6-B002-0E89F9C9EA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603519-383F-42BC-8935-7A70DBC8D4CD}"/>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6" name="Footer Placeholder 5">
            <a:extLst>
              <a:ext uri="{FF2B5EF4-FFF2-40B4-BE49-F238E27FC236}">
                <a16:creationId xmlns:a16="http://schemas.microsoft.com/office/drawing/2014/main" id="{5BE4570C-BDC5-47CC-AAB7-3D5C2AEC6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1841F-1E4E-420C-A53B-C65E118A8C1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64452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B3C42-DDF5-4C58-BA1B-890F863FAB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BAE93-0419-45B7-B84D-4B64CA67D9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65076-EA11-4851-8210-597F8F53FE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19040757-EED1-4CF5-9532-60D70A858C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975AD-533A-40B9-8F21-97F41C54F2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D6D0C1-CB76-4278-8E51-85356988BC46}" type="slidenum">
              <a:rPr lang="en-US" smtClean="0"/>
              <a:t>‹#›</a:t>
            </a:fld>
            <a:endParaRPr lang="en-US"/>
          </a:p>
        </p:txBody>
      </p:sp>
    </p:spTree>
    <p:extLst>
      <p:ext uri="{BB962C8B-B14F-4D97-AF65-F5344CB8AC3E}">
        <p14:creationId xmlns:p14="http://schemas.microsoft.com/office/powerpoint/2010/main" val="364692088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8/19/2020</a:t>
            </a:fld>
            <a:endParaRPr lang="ru-RU"/>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32530712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ogdogblog.com/2012/04/06/we-want-you-to-daily-create-and-add-more-plea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itihaasafindings.blogspot.com/2009/09/ravanas-air-plane-and-lift-of-ramayana.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pixabay.com/vectors/draft-clipboard-sketch-board-brown-150369/"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allwhitebackground.com/broccoli.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satisfyingretirement.blogspot.com/2018/01/what-factor-determines-success-of-your.html" TargetMode="External"/><Relationship Id="rId5" Type="http://schemas.openxmlformats.org/officeDocument/2006/relationships/image" Target="../media/image26.jpeg"/><Relationship Id="rId4" Type="http://schemas.openxmlformats.org/officeDocument/2006/relationships/hyperlink" Target="https://www.google.com/url?sa=i&amp;rct=j&amp;q=&amp;esrc=s&amp;source=images&amp;cd=&amp;cad=rja&amp;uact=8&amp;ved=0ahUKEwivtbjz_KjSAhVF4CYKHZ-AA3gQjRwIBw&amp;url=https://clipartfest.com/categories/view/dfbac1066a0f0671d7620979c2449001de26e84b/open-with-caution-clipart.html&amp;bvm=bv.148073327,d.eWE&amp;psig=AFQjCNGjRVgLr3mJZ6soe3PdMVIKLP4IcA&amp;ust=148803401359937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openclipart.org/detail/214028/thumbs-up-circ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2kP3x_qjSAhVHRiYKHQ_sCJAQjRwIBw&amp;url=http://www.digitalsday.com/fix-corrupted-files-windows-8-187vistaxp/&amp;bvm=bv.148073327,d.eWE&amp;psig=AFQjCNEwImO9gEmI9lmVELltqnjGp32EZA&amp;ust=148803454757223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usdagov/627673886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kufLulanSAhWr24MKHQ9aAqMQjRwIBw&amp;url=https://www.emaze.com/@AWCIRCCZ/Untitled&amp;bvm=bv.148073327,d.eWE&amp;psig=AFQjCNHtCkUEx46Z0o3GDJESUNux561JmQ&amp;ust=148804058647205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631E2-16E3-468A-AB34-56551633CA45}"/>
              </a:ext>
            </a:extLst>
          </p:cNvPr>
          <p:cNvSpPr txBox="1">
            <a:spLocks noGrp="1"/>
          </p:cNvSpPr>
          <p:nvPr>
            <p:ph type="title" idx="4294967295"/>
          </p:nvPr>
        </p:nvSpPr>
        <p:spPr>
          <a:xfrm>
            <a:off x="449576" y="3217991"/>
            <a:ext cx="4250531" cy="19089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j-ea"/>
                <a:cs typeface="+mj-cs"/>
              </a:rPr>
              <a:t>Production Records</a:t>
            </a:r>
          </a:p>
        </p:txBody>
      </p:sp>
      <p:sp>
        <p:nvSpPr>
          <p:cNvPr id="11"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295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ew York State Education Department Child Nutrition Knowledge Center">
            <a:extLst>
              <a:ext uri="{FF2B5EF4-FFF2-40B4-BE49-F238E27FC236}">
                <a16:creationId xmlns:a16="http://schemas.microsoft.com/office/drawing/2014/main" id="{2AF0C997-50BF-435B-8282-7FE81D49E955}"/>
              </a:ext>
            </a:extLst>
          </p:cNvPr>
          <p:cNvPicPr>
            <a:picLocks noChangeAspect="1"/>
          </p:cNvPicPr>
          <p:nvPr/>
        </p:nvPicPr>
        <p:blipFill>
          <a:blip r:embed="rId3"/>
          <a:stretch>
            <a:fillRect/>
          </a:stretch>
        </p:blipFill>
        <p:spPr>
          <a:xfrm>
            <a:off x="5257800" y="2371787"/>
            <a:ext cx="3406140" cy="725409"/>
          </a:xfrm>
          <a:prstGeom prst="rect">
            <a:avLst/>
          </a:prstGeom>
        </p:spPr>
      </p:pic>
      <p:sp>
        <p:nvSpPr>
          <p:cNvPr id="13"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A5D850A9-87C0-40A8-B595-367DB52E47CD}"/>
              </a:ext>
            </a:extLst>
          </p:cNvPr>
          <p:cNvSpPr txBox="1"/>
          <p:nvPr/>
        </p:nvSpPr>
        <p:spPr>
          <a:xfrm>
            <a:off x="4789170" y="3233231"/>
            <a:ext cx="4495800"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1 hour Professional Standards Training </a:t>
            </a:r>
          </a:p>
        </p:txBody>
      </p:sp>
    </p:spTree>
    <p:extLst>
      <p:ext uri="{BB962C8B-B14F-4D97-AF65-F5344CB8AC3E}">
        <p14:creationId xmlns:p14="http://schemas.microsoft.com/office/powerpoint/2010/main" val="15359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1053711"/>
            <a:ext cx="4229246" cy="1308486"/>
          </a:xfrm>
        </p:spPr>
        <p:txBody>
          <a:bodyPr>
            <a:normAutofit/>
          </a:bodyPr>
          <a:lstStyle/>
          <a:p>
            <a:r>
              <a:rPr lang="en-US" dirty="0">
                <a:solidFill>
                  <a:srgbClr val="FFFFFF"/>
                </a:solidFill>
              </a:rPr>
              <a:t> </a:t>
            </a:r>
            <a:r>
              <a:rPr lang="en-US" b="1" dirty="0">
                <a:solidFill>
                  <a:srgbClr val="FFFFFF"/>
                </a:solidFill>
              </a:rPr>
              <a:t>Elements: </a:t>
            </a:r>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4842"/>
          <a:stretch/>
        </p:blipFill>
        <p:spPr bwMode="auto">
          <a:xfrm>
            <a:off x="276072" y="2438400"/>
            <a:ext cx="2747048" cy="2133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9" name="Straight Connector 13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73321" y="2799889"/>
            <a:ext cx="4310390" cy="2987543"/>
          </a:xfrm>
        </p:spPr>
        <p:txBody>
          <a:bodyPr anchor="t">
            <a:normAutofit/>
          </a:bodyPr>
          <a:lstStyle/>
          <a:p>
            <a:pPr marL="0" indent="0">
              <a:buNone/>
            </a:pPr>
            <a:r>
              <a:rPr lang="en-US">
                <a:solidFill>
                  <a:srgbClr val="FFFFFF"/>
                </a:solidFill>
              </a:rPr>
              <a:t>Date (required)</a:t>
            </a:r>
          </a:p>
          <a:p>
            <a:pPr lvl="1"/>
            <a:r>
              <a:rPr lang="en-US" sz="2100">
                <a:solidFill>
                  <a:srgbClr val="FFFFFF"/>
                </a:solidFill>
              </a:rPr>
              <a:t>Important to distinguish when foods are actually served.  </a:t>
            </a:r>
          </a:p>
          <a:p>
            <a:pPr marL="0" indent="0">
              <a:buNone/>
            </a:pPr>
            <a:endParaRPr lang="en-US">
              <a:solidFill>
                <a:srgbClr val="FFFFFF"/>
              </a:solidFill>
            </a:endParaRPr>
          </a:p>
          <a:p>
            <a:pPr marL="68580" indent="0">
              <a:buNone/>
            </a:pPr>
            <a:r>
              <a:rPr lang="en-US">
                <a:solidFill>
                  <a:srgbClr val="FFFFFF"/>
                </a:solidFill>
              </a:rPr>
              <a:t>Recipe Number (optional)</a:t>
            </a:r>
          </a:p>
          <a:p>
            <a:pPr marL="925830" lvl="1" indent="-457200"/>
            <a:r>
              <a:rPr lang="en-US" sz="2100">
                <a:solidFill>
                  <a:srgbClr val="FFFFFF"/>
                </a:solidFill>
              </a:rPr>
              <a:t>Reference between production record and standardized recipe</a:t>
            </a:r>
          </a:p>
        </p:txBody>
      </p:sp>
    </p:spTree>
    <p:extLst>
      <p:ext uri="{BB962C8B-B14F-4D97-AF65-F5344CB8AC3E}">
        <p14:creationId xmlns:p14="http://schemas.microsoft.com/office/powerpoint/2010/main" val="281735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31801" y="990601"/>
            <a:ext cx="3985902" cy="1492500"/>
          </a:xfrm>
        </p:spPr>
        <p:txBody>
          <a:bodyPr>
            <a:normAutofit/>
          </a:bodyPr>
          <a:lstStyle/>
          <a:p>
            <a:r>
              <a:rPr lang="en-US" sz="2400" b="1" dirty="0"/>
              <a:t>Required Elements: </a:t>
            </a:r>
            <a:br>
              <a:rPr lang="en-US" sz="2400" b="1" dirty="0"/>
            </a:br>
            <a:r>
              <a:rPr lang="en-US" sz="2400" b="1" dirty="0"/>
              <a:t>Comments and Notes Section</a:t>
            </a:r>
          </a:p>
        </p:txBody>
      </p:sp>
      <p:sp>
        <p:nvSpPr>
          <p:cNvPr id="5" name="Content Placeholder 2"/>
          <p:cNvSpPr>
            <a:spLocks noGrp="1"/>
          </p:cNvSpPr>
          <p:nvPr>
            <p:ph idx="1"/>
          </p:nvPr>
        </p:nvSpPr>
        <p:spPr>
          <a:xfrm>
            <a:off x="431801" y="2445864"/>
            <a:ext cx="3985907" cy="3573936"/>
          </a:xfrm>
        </p:spPr>
        <p:txBody>
          <a:bodyPr anchor="t">
            <a:normAutofit/>
          </a:bodyPr>
          <a:lstStyle/>
          <a:p>
            <a:pPr marL="0" indent="0">
              <a:spcBef>
                <a:spcPts val="1200"/>
              </a:spcBef>
              <a:buNone/>
            </a:pPr>
            <a:r>
              <a:rPr lang="en-US" sz="1800" dirty="0"/>
              <a:t>This is a </a:t>
            </a:r>
            <a:r>
              <a:rPr lang="en-US" sz="2000" dirty="0"/>
              <a:t>mechanism</a:t>
            </a:r>
            <a:r>
              <a:rPr lang="en-US" sz="1800" dirty="0"/>
              <a:t> to communicate any changes in meal service</a:t>
            </a:r>
            <a:r>
              <a:rPr lang="en-US" sz="1350" dirty="0"/>
              <a:t>.</a:t>
            </a:r>
          </a:p>
          <a:p>
            <a:pPr marL="68580" indent="0">
              <a:spcBef>
                <a:spcPts val="1200"/>
              </a:spcBef>
              <a:buNone/>
            </a:pPr>
            <a:endParaRPr lang="en-US" sz="1350" dirty="0"/>
          </a:p>
          <a:p>
            <a:pPr>
              <a:spcBef>
                <a:spcPts val="1200"/>
              </a:spcBef>
            </a:pPr>
            <a:r>
              <a:rPr lang="en-US" sz="1800" dirty="0"/>
              <a:t>Factors affecting meal counts</a:t>
            </a:r>
          </a:p>
          <a:p>
            <a:pPr lvl="1">
              <a:spcBef>
                <a:spcPts val="1200"/>
              </a:spcBef>
            </a:pPr>
            <a:r>
              <a:rPr lang="en-US" dirty="0"/>
              <a:t>Class trips, weather, illness</a:t>
            </a:r>
          </a:p>
          <a:p>
            <a:pPr marL="365760" lvl="1" indent="0">
              <a:spcBef>
                <a:spcPts val="1200"/>
              </a:spcBef>
              <a:buNone/>
            </a:pPr>
            <a:endParaRPr lang="en-US" dirty="0"/>
          </a:p>
          <a:p>
            <a:pPr>
              <a:spcBef>
                <a:spcPts val="1200"/>
              </a:spcBef>
            </a:pPr>
            <a:r>
              <a:rPr lang="en-US" sz="1800" dirty="0"/>
              <a:t>Helpful for forecasting</a:t>
            </a:r>
          </a:p>
          <a:p>
            <a:pPr marL="68580" indent="0">
              <a:spcBef>
                <a:spcPts val="1200"/>
              </a:spcBef>
              <a:buNone/>
            </a:pPr>
            <a:endParaRPr lang="en-US" sz="1800" dirty="0"/>
          </a:p>
          <a:p>
            <a:pPr>
              <a:spcBef>
                <a:spcPts val="1200"/>
              </a:spcBef>
            </a:pPr>
            <a:r>
              <a:rPr lang="en-US" sz="1800" dirty="0"/>
              <a:t>Communication tool</a:t>
            </a:r>
          </a:p>
          <a:p>
            <a:pPr marL="0" indent="0">
              <a:buNone/>
            </a:pPr>
            <a:endParaRPr lang="en-US" sz="1350" dirty="0"/>
          </a:p>
        </p:txBody>
      </p:sp>
      <p:sp>
        <p:nvSpPr>
          <p:cNvPr id="10245"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40250" y="0"/>
            <a:ext cx="4603750" cy="479339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242"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10" r="2057" b="-2"/>
          <a:stretch/>
        </p:blipFill>
        <p:spPr bwMode="auto">
          <a:xfrm>
            <a:off x="4677611" y="1505"/>
            <a:ext cx="4466389" cy="464127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3938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1" y="803325"/>
            <a:ext cx="3985902" cy="1325563"/>
          </a:xfrm>
        </p:spPr>
        <p:txBody>
          <a:bodyPr>
            <a:normAutofit/>
          </a:bodyPr>
          <a:lstStyle/>
          <a:p>
            <a:r>
              <a:rPr lang="en-US" b="1" dirty="0"/>
              <a:t>Condiments &amp; Toppings</a:t>
            </a:r>
          </a:p>
        </p:txBody>
      </p:sp>
      <p:sp>
        <p:nvSpPr>
          <p:cNvPr id="77" name="Freeform: Shape 76">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9122"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51850"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3" name="Picture 5" descr="cartoon picture of ketchup, mustard, mayonnaise, bbq and hot sauce bottles"/>
          <p:cNvPicPr>
            <a:picLocks noChangeAspect="1" noChangeArrowheads="1"/>
          </p:cNvPicPr>
          <p:nvPr/>
        </p:nvPicPr>
        <p:blipFill rotWithShape="1">
          <a:blip r:embed="rId3">
            <a:extLst>
              <a:ext uri="{28A0092B-C50C-407E-A947-70E740481C1C}">
                <a14:useLocalDpi xmlns:a14="http://schemas.microsoft.com/office/drawing/2010/main" val="0"/>
              </a:ext>
            </a:extLst>
          </a:blip>
          <a:srcRect l="5638" r="5695"/>
          <a:stretch/>
        </p:blipFill>
        <p:spPr bwMode="auto">
          <a:xfrm>
            <a:off x="241299" y="1382152"/>
            <a:ext cx="2876616" cy="21574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40250" y="2279017"/>
            <a:ext cx="3985907" cy="3775657"/>
          </a:xfrm>
        </p:spPr>
        <p:txBody>
          <a:bodyPr anchor="t">
            <a:normAutofit/>
          </a:bodyPr>
          <a:lstStyle/>
          <a:p>
            <a:pPr marL="0" indent="0">
              <a:buNone/>
            </a:pPr>
            <a:r>
              <a:rPr lang="en-US" sz="1800" dirty="0"/>
              <a:t>Condiments &amp; Toppings </a:t>
            </a:r>
            <a:r>
              <a:rPr lang="en-US" sz="1800" b="1" u="sng" dirty="0"/>
              <a:t>must</a:t>
            </a:r>
            <a:r>
              <a:rPr lang="en-US" sz="1800" dirty="0"/>
              <a:t> be included as they contribute to nutrient specifications</a:t>
            </a:r>
          </a:p>
          <a:p>
            <a:pPr marL="457200" lvl="1" indent="0">
              <a:buNone/>
            </a:pPr>
            <a:endParaRPr lang="en-US" dirty="0"/>
          </a:p>
          <a:p>
            <a:r>
              <a:rPr lang="en-US" sz="1800" dirty="0"/>
              <a:t>P.C. Packets/Pre-portioning</a:t>
            </a:r>
          </a:p>
          <a:p>
            <a:pPr lvl="1"/>
            <a:r>
              <a:rPr lang="en-US" dirty="0"/>
              <a:t>Track the number served as part of the reimbursable meal</a:t>
            </a:r>
          </a:p>
          <a:p>
            <a:pPr lvl="1"/>
            <a:endParaRPr lang="en-US" dirty="0"/>
          </a:p>
          <a:p>
            <a:r>
              <a:rPr lang="en-US" sz="1800" dirty="0"/>
              <a:t>Self-Serve</a:t>
            </a:r>
          </a:p>
          <a:p>
            <a:pPr lvl="1"/>
            <a:r>
              <a:rPr lang="en-US" dirty="0"/>
              <a:t>Track the total amount of the item used &amp; determine how many students consume based on the average portion size </a:t>
            </a:r>
          </a:p>
          <a:p>
            <a:pPr lvl="1"/>
            <a:endParaRPr lang="en-US" sz="1600" dirty="0"/>
          </a:p>
          <a:p>
            <a:pPr marL="0" indent="0">
              <a:buNone/>
            </a:pPr>
            <a:endParaRPr lang="en-US" sz="1600" dirty="0"/>
          </a:p>
        </p:txBody>
      </p:sp>
    </p:spTree>
    <p:extLst>
      <p:ext uri="{BB962C8B-B14F-4D97-AF65-F5344CB8AC3E}">
        <p14:creationId xmlns:p14="http://schemas.microsoft.com/office/powerpoint/2010/main" val="173614684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066800"/>
          </a:xfrm>
        </p:spPr>
        <p:txBody>
          <a:bodyPr>
            <a:noAutofit/>
          </a:bodyPr>
          <a:lstStyle/>
          <a:p>
            <a:pPr algn="ctr" fontAlgn="auto">
              <a:spcAft>
                <a:spcPts val="0"/>
              </a:spcAft>
              <a:defRPr/>
            </a:pPr>
            <a:r>
              <a:rPr lang="en-US" sz="3600" b="1" dirty="0">
                <a:solidFill>
                  <a:schemeClr val="accent6">
                    <a:lumMod val="75000"/>
                  </a:schemeClr>
                </a:solidFill>
              </a:rPr>
              <a:t>When to complete Production Records</a:t>
            </a:r>
          </a:p>
        </p:txBody>
      </p:sp>
      <p:sp>
        <p:nvSpPr>
          <p:cNvPr id="4" name="TextBox 3"/>
          <p:cNvSpPr txBox="1"/>
          <p:nvPr/>
        </p:nvSpPr>
        <p:spPr>
          <a:xfrm>
            <a:off x="405245" y="1433945"/>
            <a:ext cx="5181600" cy="3570208"/>
          </a:xfrm>
          <a:prstGeom prst="rect">
            <a:avLst/>
          </a:prstGeom>
          <a:noFill/>
        </p:spPr>
        <p:txBody>
          <a:bodyPr wrap="square" rtlCol="0">
            <a:spAutoFit/>
          </a:bodyPr>
          <a:lstStyle/>
          <a:p>
            <a:pPr fontAlgn="base">
              <a:spcBef>
                <a:spcPct val="20000"/>
              </a:spcBef>
              <a:spcAft>
                <a:spcPct val="0"/>
              </a:spcAft>
            </a:pPr>
            <a:r>
              <a:rPr lang="en-US" sz="2000" b="1" dirty="0">
                <a:cs typeface="Arial" charset="0"/>
              </a:rPr>
              <a:t>Complete before meal service:</a:t>
            </a:r>
          </a:p>
          <a:p>
            <a:pPr marL="342900" indent="-342900" fontAlgn="base">
              <a:spcBef>
                <a:spcPct val="20000"/>
              </a:spcBef>
              <a:spcAft>
                <a:spcPct val="0"/>
              </a:spcAft>
              <a:buFont typeface="Courier New" panose="02070309020205020404" pitchFamily="49" charset="0"/>
              <a:buChar char="o"/>
            </a:pPr>
            <a:r>
              <a:rPr lang="en-US" sz="2000" dirty="0">
                <a:solidFill>
                  <a:srgbClr val="7030A0"/>
                </a:solidFill>
                <a:cs typeface="Arial" charset="0"/>
              </a:rPr>
              <a:t>School / Site Name</a:t>
            </a:r>
          </a:p>
          <a:p>
            <a:pPr marL="342900" indent="-342900" fontAlgn="base">
              <a:spcBef>
                <a:spcPct val="0"/>
              </a:spcBef>
              <a:spcAft>
                <a:spcPct val="0"/>
              </a:spcAft>
              <a:buFont typeface="Courier New" panose="02070309020205020404" pitchFamily="49" charset="0"/>
              <a:buChar char="o"/>
            </a:pPr>
            <a:r>
              <a:rPr lang="en-US" sz="2000" dirty="0">
                <a:solidFill>
                  <a:srgbClr val="7030A0"/>
                </a:solidFill>
                <a:cs typeface="Arial" charset="0"/>
              </a:rPr>
              <a:t>Date/ Day</a:t>
            </a:r>
          </a:p>
          <a:p>
            <a:pPr marL="342900" indent="-342900" fontAlgn="base">
              <a:spcBef>
                <a:spcPct val="0"/>
              </a:spcBef>
              <a:spcAft>
                <a:spcPct val="0"/>
              </a:spcAft>
              <a:buFont typeface="Courier New" panose="02070309020205020404" pitchFamily="49" charset="0"/>
              <a:buChar char="o"/>
            </a:pPr>
            <a:r>
              <a:rPr lang="en-US" sz="2000" dirty="0">
                <a:solidFill>
                  <a:srgbClr val="7030A0"/>
                </a:solidFill>
                <a:cs typeface="Arial" charset="0"/>
              </a:rPr>
              <a:t>Age / Grade Group</a:t>
            </a:r>
          </a:p>
          <a:p>
            <a:pPr marL="342900" indent="-342900" fontAlgn="base">
              <a:spcBef>
                <a:spcPct val="0"/>
              </a:spcBef>
              <a:spcAft>
                <a:spcPct val="0"/>
              </a:spcAft>
              <a:buFont typeface="Courier New" panose="02070309020205020404" pitchFamily="49" charset="0"/>
              <a:buChar char="o"/>
            </a:pPr>
            <a:r>
              <a:rPr lang="en-US" sz="2000" dirty="0">
                <a:solidFill>
                  <a:srgbClr val="7030A0"/>
                </a:solidFill>
                <a:cs typeface="Arial" charset="0"/>
              </a:rPr>
              <a:t>Service (Breakfast / Lunch / Snack)</a:t>
            </a:r>
          </a:p>
          <a:p>
            <a:pPr marL="342900" indent="-342900" fontAlgn="base">
              <a:spcBef>
                <a:spcPct val="0"/>
              </a:spcBef>
              <a:spcAft>
                <a:spcPct val="0"/>
              </a:spcAft>
              <a:buFont typeface="Courier New" panose="02070309020205020404" pitchFamily="49" charset="0"/>
              <a:buChar char="o"/>
            </a:pPr>
            <a:r>
              <a:rPr lang="en-US" sz="2000" dirty="0">
                <a:solidFill>
                  <a:srgbClr val="7030A0"/>
                </a:solidFill>
                <a:cs typeface="Arial" charset="0"/>
              </a:rPr>
              <a:t>Menu Item</a:t>
            </a:r>
          </a:p>
          <a:p>
            <a:pPr marL="342900" indent="-342900" fontAlgn="base">
              <a:spcBef>
                <a:spcPct val="0"/>
              </a:spcBef>
              <a:spcAft>
                <a:spcPct val="0"/>
              </a:spcAft>
              <a:buFont typeface="Courier New" panose="02070309020205020404" pitchFamily="49" charset="0"/>
              <a:buChar char="o"/>
            </a:pPr>
            <a:r>
              <a:rPr lang="en-US" sz="2000" dirty="0">
                <a:solidFill>
                  <a:srgbClr val="7030A0"/>
                </a:solidFill>
                <a:cs typeface="Arial" charset="0"/>
              </a:rPr>
              <a:t>Recipe Name</a:t>
            </a:r>
          </a:p>
          <a:p>
            <a:pPr marL="342900" indent="-342900" fontAlgn="base">
              <a:spcBef>
                <a:spcPct val="0"/>
              </a:spcBef>
              <a:spcAft>
                <a:spcPct val="0"/>
              </a:spcAft>
              <a:buFont typeface="Courier New" panose="02070309020205020404" pitchFamily="49" charset="0"/>
              <a:buChar char="o"/>
            </a:pPr>
            <a:r>
              <a:rPr lang="en-US" sz="2000" dirty="0">
                <a:solidFill>
                  <a:srgbClr val="7030A0"/>
                </a:solidFill>
                <a:cs typeface="Arial" charset="0"/>
              </a:rPr>
              <a:t>Portion Size</a:t>
            </a:r>
          </a:p>
          <a:p>
            <a:pPr marL="342900" indent="-342900" fontAlgn="base">
              <a:spcBef>
                <a:spcPct val="0"/>
              </a:spcBef>
              <a:spcAft>
                <a:spcPct val="0"/>
              </a:spcAft>
              <a:buFont typeface="Courier New" panose="02070309020205020404" pitchFamily="49" charset="0"/>
              <a:buChar char="o"/>
            </a:pPr>
            <a:r>
              <a:rPr lang="en-US" sz="2000" dirty="0">
                <a:solidFill>
                  <a:srgbClr val="7030A0"/>
                </a:solidFill>
                <a:cs typeface="Arial" charset="0"/>
              </a:rPr>
              <a:t>Total Portions Offered (#)</a:t>
            </a:r>
          </a:p>
          <a:p>
            <a:pPr marL="342900" indent="-342900" fontAlgn="base">
              <a:spcBef>
                <a:spcPct val="0"/>
              </a:spcBef>
              <a:spcAft>
                <a:spcPct val="0"/>
              </a:spcAft>
              <a:buFont typeface="Arial" panose="020B0604020202020204" pitchFamily="34" charset="0"/>
              <a:buChar char="•"/>
            </a:pPr>
            <a:endParaRPr lang="en-US" dirty="0">
              <a:solidFill>
                <a:prstClr val="black"/>
              </a:solidFill>
              <a:cs typeface="Arial" charset="0"/>
            </a:endParaRPr>
          </a:p>
          <a:p>
            <a:pPr fontAlgn="base">
              <a:spcBef>
                <a:spcPct val="0"/>
              </a:spcBef>
              <a:spcAft>
                <a:spcPct val="0"/>
              </a:spcAft>
            </a:pPr>
            <a:endParaRPr lang="en-US" sz="2400" dirty="0">
              <a:solidFill>
                <a:prstClr val="black"/>
              </a:solidFill>
              <a:cs typeface="Arial" charset="0"/>
            </a:endParaRPr>
          </a:p>
        </p:txBody>
      </p:sp>
      <p:pic>
        <p:nvPicPr>
          <p:cNvPr id="17411" name="Picture 3" descr="picture of a cook filling in production rec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00600"/>
            <a:ext cx="1828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picture of a notebook"/>
          <p:cNvPicPr>
            <a:picLocks noChangeAspect="1" noChangeArrowheads="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6019800" y="1524000"/>
            <a:ext cx="1724025" cy="144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5029200" y="3657600"/>
            <a:ext cx="4419600" cy="3657600"/>
          </a:xfrm>
        </p:spPr>
        <p:txBody>
          <a:bodyPr>
            <a:noAutofit/>
          </a:bodyPr>
          <a:lstStyle/>
          <a:p>
            <a:pPr marL="0" indent="0">
              <a:buNone/>
            </a:pPr>
            <a:r>
              <a:rPr lang="en-US" sz="2000" b="1" dirty="0">
                <a:solidFill>
                  <a:schemeClr val="tx1"/>
                </a:solidFill>
                <a:latin typeface="+mn-lt"/>
              </a:rPr>
              <a:t>After Meal Service:</a:t>
            </a:r>
          </a:p>
          <a:p>
            <a:pPr>
              <a:buFont typeface="Courier New" panose="02070309020205020404" pitchFamily="49" charset="0"/>
              <a:buChar char="o"/>
            </a:pPr>
            <a:r>
              <a:rPr lang="en-US" sz="2000" dirty="0">
                <a:solidFill>
                  <a:srgbClr val="00B050"/>
                </a:solidFill>
                <a:latin typeface="+mn-lt"/>
              </a:rPr>
              <a:t>Reimbursable Portions</a:t>
            </a:r>
          </a:p>
          <a:p>
            <a:pPr>
              <a:buFont typeface="Courier New" panose="02070309020205020404" pitchFamily="49" charset="0"/>
              <a:buChar char="o"/>
            </a:pPr>
            <a:r>
              <a:rPr lang="en-US" sz="2000" dirty="0">
                <a:solidFill>
                  <a:srgbClr val="00B050"/>
                </a:solidFill>
                <a:latin typeface="+mn-lt"/>
              </a:rPr>
              <a:t>Non-Reimbursable Portions</a:t>
            </a:r>
          </a:p>
          <a:p>
            <a:pPr>
              <a:buFont typeface="Courier New" panose="02070309020205020404" pitchFamily="49" charset="0"/>
              <a:buChar char="o"/>
            </a:pPr>
            <a:r>
              <a:rPr lang="en-US" sz="2000" dirty="0">
                <a:solidFill>
                  <a:srgbClr val="00B050"/>
                </a:solidFill>
                <a:latin typeface="+mn-lt"/>
              </a:rPr>
              <a:t>Leftovers</a:t>
            </a:r>
          </a:p>
          <a:p>
            <a:pPr>
              <a:buFont typeface="Courier New" panose="02070309020205020404" pitchFamily="49" charset="0"/>
              <a:buChar char="o"/>
            </a:pPr>
            <a:r>
              <a:rPr lang="en-US" sz="2000" dirty="0">
                <a:solidFill>
                  <a:srgbClr val="00B050"/>
                </a:solidFill>
                <a:latin typeface="+mn-lt"/>
              </a:rPr>
              <a:t>Time / Temperature (Optional)</a:t>
            </a:r>
          </a:p>
          <a:p>
            <a:pPr>
              <a:buFont typeface="Courier New" panose="02070309020205020404" pitchFamily="49" charset="0"/>
              <a:buChar char="o"/>
            </a:pPr>
            <a:r>
              <a:rPr lang="en-US" sz="2000" dirty="0">
                <a:solidFill>
                  <a:srgbClr val="00B050"/>
                </a:solidFill>
                <a:latin typeface="+mn-lt"/>
              </a:rPr>
              <a:t>Comments / Notes</a:t>
            </a:r>
          </a:p>
        </p:txBody>
      </p:sp>
    </p:spTree>
    <p:extLst>
      <p:ext uri="{BB962C8B-B14F-4D97-AF65-F5344CB8AC3E}">
        <p14:creationId xmlns:p14="http://schemas.microsoft.com/office/powerpoint/2010/main" val="28441487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024744" cy="1524000"/>
          </a:xfrm>
        </p:spPr>
        <p:txBody>
          <a:bodyPr>
            <a:normAutofit/>
          </a:bodyPr>
          <a:lstStyle/>
          <a:p>
            <a:r>
              <a:rPr lang="en-US" sz="3600" b="1" dirty="0">
                <a:solidFill>
                  <a:schemeClr val="accent6">
                    <a:lumMod val="75000"/>
                  </a:schemeClr>
                </a:solidFill>
              </a:rPr>
              <a:t>Substitutions</a:t>
            </a:r>
          </a:p>
        </p:txBody>
      </p:sp>
      <p:sp>
        <p:nvSpPr>
          <p:cNvPr id="4" name="Content Placeholder 2"/>
          <p:cNvSpPr>
            <a:spLocks noGrp="1"/>
          </p:cNvSpPr>
          <p:nvPr>
            <p:ph idx="1"/>
          </p:nvPr>
        </p:nvSpPr>
        <p:spPr>
          <a:xfrm>
            <a:off x="685800" y="1676400"/>
            <a:ext cx="6853517" cy="2133600"/>
          </a:xfrm>
        </p:spPr>
        <p:txBody>
          <a:bodyPr>
            <a:normAutofit/>
          </a:bodyPr>
          <a:lstStyle/>
          <a:p>
            <a:r>
              <a:rPr lang="en-US" sz="2000" dirty="0"/>
              <a:t>Vegetable sub-groups</a:t>
            </a:r>
          </a:p>
          <a:p>
            <a:pPr lvl="1"/>
            <a:r>
              <a:rPr lang="en-US" sz="2000" dirty="0">
                <a:solidFill>
                  <a:schemeClr val="accent1">
                    <a:lumMod val="50000"/>
                  </a:schemeClr>
                </a:solidFill>
              </a:rPr>
              <a:t>Ensures appropriate substitutions</a:t>
            </a:r>
          </a:p>
          <a:p>
            <a:pPr lvl="1"/>
            <a:r>
              <a:rPr lang="en-US" sz="2000" dirty="0">
                <a:solidFill>
                  <a:schemeClr val="accent1">
                    <a:lumMod val="50000"/>
                  </a:schemeClr>
                </a:solidFill>
              </a:rPr>
              <a:t>Substitute within the same vegetable subgroup</a:t>
            </a:r>
          </a:p>
          <a:p>
            <a:pPr marL="685800" lvl="2" indent="0">
              <a:buNone/>
            </a:pPr>
            <a:r>
              <a:rPr lang="en-US" sz="1600" b="1" dirty="0">
                <a:solidFill>
                  <a:schemeClr val="accent4">
                    <a:lumMod val="50000"/>
                  </a:schemeClr>
                </a:solidFill>
              </a:rPr>
              <a:t>Example: </a:t>
            </a:r>
            <a:r>
              <a:rPr lang="en-US" sz="1600" dirty="0">
                <a:solidFill>
                  <a:schemeClr val="accent4">
                    <a:lumMod val="50000"/>
                  </a:schemeClr>
                </a:solidFill>
              </a:rPr>
              <a:t>Romaine Salad replaced with 	broccoli </a:t>
            </a:r>
          </a:p>
        </p:txBody>
      </p:sp>
      <p:pic>
        <p:nvPicPr>
          <p:cNvPr id="11267" name="Picture 3" descr="picture of broccoli"/>
          <p:cNvPicPr>
            <a:picLocks noChangeAspect="1" noChangeArrowheads="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6177131" y="2484521"/>
            <a:ext cx="1485900" cy="132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picture showing a screen shot of production records showing how to make a vegetable sub group substit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38199"/>
            <a:ext cx="8077200" cy="2481663"/>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81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399"/>
            <a:ext cx="6781800" cy="1457325"/>
          </a:xfrm>
        </p:spPr>
        <p:txBody>
          <a:bodyPr>
            <a:normAutofit/>
          </a:bodyPr>
          <a:lstStyle/>
          <a:p>
            <a:pPr algn="ctr"/>
            <a:r>
              <a:rPr lang="en-US" sz="4000" b="1" dirty="0">
                <a:solidFill>
                  <a:schemeClr val="accent6">
                    <a:lumMod val="75000"/>
                  </a:schemeClr>
                </a:solidFill>
              </a:rPr>
              <a:t>Common Errors </a:t>
            </a:r>
          </a:p>
        </p:txBody>
      </p:sp>
      <p:sp>
        <p:nvSpPr>
          <p:cNvPr id="4" name="Content Placeholder 3"/>
          <p:cNvSpPr>
            <a:spLocks noGrp="1"/>
          </p:cNvSpPr>
          <p:nvPr>
            <p:ph sz="half" idx="1"/>
          </p:nvPr>
        </p:nvSpPr>
        <p:spPr>
          <a:xfrm>
            <a:off x="1066800" y="2362200"/>
            <a:ext cx="3419856" cy="4267201"/>
          </a:xfrm>
          <a:prstGeom prst="rect">
            <a:avLst/>
          </a:prstGeom>
        </p:spPr>
        <p:txBody>
          <a:bodyPr>
            <a:normAutofit/>
          </a:bodyPr>
          <a:lstStyle/>
          <a:p>
            <a:pPr marL="0" indent="0">
              <a:buNone/>
            </a:pPr>
            <a:r>
              <a:rPr lang="en-US" dirty="0"/>
              <a:t> </a:t>
            </a:r>
          </a:p>
          <a:p>
            <a:r>
              <a:rPr lang="en-US" sz="2000" dirty="0"/>
              <a:t>Missing</a:t>
            </a:r>
            <a:r>
              <a:rPr lang="en-US" dirty="0"/>
              <a:t>/ Incomplete production records</a:t>
            </a:r>
          </a:p>
          <a:p>
            <a:pPr marL="68580" indent="0">
              <a:buNone/>
            </a:pPr>
            <a:endParaRPr lang="en-US" dirty="0"/>
          </a:p>
          <a:p>
            <a:r>
              <a:rPr lang="en-US" dirty="0"/>
              <a:t>Not separating age/grade groups</a:t>
            </a:r>
          </a:p>
          <a:p>
            <a:pPr marL="68580" indent="0">
              <a:buNone/>
            </a:pPr>
            <a:endParaRPr lang="en-US" dirty="0"/>
          </a:p>
          <a:p>
            <a:r>
              <a:rPr lang="en-US" dirty="0"/>
              <a:t>Portion sizes </a:t>
            </a:r>
          </a:p>
        </p:txBody>
      </p:sp>
      <p:sp>
        <p:nvSpPr>
          <p:cNvPr id="5" name="Content Placeholder 4"/>
          <p:cNvSpPr>
            <a:spLocks noGrp="1"/>
          </p:cNvSpPr>
          <p:nvPr>
            <p:ph sz="half" idx="2"/>
          </p:nvPr>
        </p:nvSpPr>
        <p:spPr>
          <a:xfrm>
            <a:off x="4876800" y="2667000"/>
            <a:ext cx="3736848" cy="3886200"/>
          </a:xfrm>
          <a:prstGeom prst="rect">
            <a:avLst/>
          </a:prstGeom>
        </p:spPr>
        <p:txBody>
          <a:bodyPr>
            <a:normAutofit/>
          </a:bodyPr>
          <a:lstStyle/>
          <a:p>
            <a:r>
              <a:rPr lang="en-US" dirty="0"/>
              <a:t>Listing “vegetable”</a:t>
            </a:r>
          </a:p>
          <a:p>
            <a:pPr marL="68580" indent="0">
              <a:buNone/>
            </a:pPr>
            <a:endParaRPr lang="en-US" dirty="0"/>
          </a:p>
          <a:p>
            <a:r>
              <a:rPr lang="en-US" dirty="0"/>
              <a:t>Incorrect vegetable subgroup </a:t>
            </a:r>
            <a:r>
              <a:rPr lang="en-US" sz="2000" dirty="0"/>
              <a:t>substitutions</a:t>
            </a:r>
            <a:r>
              <a:rPr lang="en-US" dirty="0"/>
              <a:t> </a:t>
            </a:r>
          </a:p>
          <a:p>
            <a:pPr marL="68580" indent="0">
              <a:buNone/>
            </a:pPr>
            <a:endParaRPr lang="en-US" dirty="0"/>
          </a:p>
          <a:p>
            <a:r>
              <a:rPr lang="en-US" dirty="0"/>
              <a:t>Weight vs volume</a:t>
            </a:r>
          </a:p>
          <a:p>
            <a:endParaRPr lang="en-US"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1676400" cy="167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a:hlinkClick r:id="rId4"/>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bwMode="auto">
          <a:xfrm>
            <a:off x="6787052" y="297021"/>
            <a:ext cx="1793131" cy="168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2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7848600" y="328491"/>
            <a:ext cx="908635" cy="90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4828" y="152400"/>
            <a:ext cx="9119172" cy="1066800"/>
          </a:xfrm>
        </p:spPr>
        <p:txBody>
          <a:bodyPr>
            <a:noAutofit/>
          </a:bodyPr>
          <a:lstStyle/>
          <a:p>
            <a:pPr algn="ctr"/>
            <a:r>
              <a:rPr lang="en-US" sz="3200" b="1" dirty="0">
                <a:solidFill>
                  <a:schemeClr val="accent6">
                    <a:lumMod val="75000"/>
                  </a:schemeClr>
                </a:solidFill>
              </a:rPr>
              <a:t>Example of Properly Completed  </a:t>
            </a:r>
            <a:br>
              <a:rPr lang="en-US" sz="3200" b="1" dirty="0">
                <a:solidFill>
                  <a:schemeClr val="accent6">
                    <a:lumMod val="75000"/>
                  </a:schemeClr>
                </a:solidFill>
              </a:rPr>
            </a:br>
            <a:r>
              <a:rPr lang="en-US" sz="3200" b="1" dirty="0">
                <a:solidFill>
                  <a:schemeClr val="accent6">
                    <a:lumMod val="75000"/>
                  </a:schemeClr>
                </a:solidFill>
              </a:rPr>
              <a:t>Production Record</a:t>
            </a:r>
          </a:p>
        </p:txBody>
      </p:sp>
      <p:pic>
        <p:nvPicPr>
          <p:cNvPr id="3074" name="Picture 2" descr="screen shot of a correctly completed production record"/>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600200" y="1676400"/>
            <a:ext cx="5762407" cy="4525963"/>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119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pPr algn="ctr"/>
            <a:r>
              <a:rPr lang="en-US" sz="3200" b="1" dirty="0">
                <a:solidFill>
                  <a:schemeClr val="accent6">
                    <a:lumMod val="75000"/>
                  </a:schemeClr>
                </a:solidFill>
              </a:rPr>
              <a:t>Example of Poorly Completed </a:t>
            </a:r>
            <a:br>
              <a:rPr lang="en-US" sz="3200" b="1" dirty="0">
                <a:solidFill>
                  <a:schemeClr val="accent6">
                    <a:lumMod val="75000"/>
                  </a:schemeClr>
                </a:solidFill>
              </a:rPr>
            </a:br>
            <a:r>
              <a:rPr lang="en-US" sz="3200" b="1" dirty="0">
                <a:solidFill>
                  <a:schemeClr val="accent6">
                    <a:lumMod val="75000"/>
                  </a:schemeClr>
                </a:solidFill>
              </a:rPr>
              <a:t>Production Record</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3543" y="1825625"/>
            <a:ext cx="5696913" cy="435133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9218" name="Picture 2" descr="picture of an incorrectly completed production record"/>
          <p:cNvPicPr>
            <a:picLocks noChangeAspect="1" noChangeArrowheads="1"/>
          </p:cNvPicPr>
          <p:nvPr/>
        </p:nvPicPr>
        <p:blipFill>
          <a:blip/>
          <a:srcRect/>
          <a:stretch/>
        </p:blipFill>
        <p:spPr bwMode="auto">
          <a:xfrm>
            <a:off x="11358059" y="-1584387"/>
            <a:ext cx="376740" cy="3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red thumbs down">
            <a:extLst>
              <a:ext uri="{FF2B5EF4-FFF2-40B4-BE49-F238E27FC236}">
                <a16:creationId xmlns:a16="http://schemas.microsoft.com/office/drawing/2014/main" id="{2C73A227-94A3-4C35-A72A-4E58DE96C9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04800"/>
            <a:ext cx="8382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0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46F3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a:solidFill>
                  <a:srgbClr val="FFFFFF"/>
                </a:solidFill>
              </a:rPr>
              <a:t>Record Keeping</a:t>
            </a:r>
          </a:p>
        </p:txBody>
      </p:sp>
      <p:pic>
        <p:nvPicPr>
          <p:cNvPr id="10242" name="Picture 2" descr="Image result for file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64" r="15239"/>
          <a:stretch/>
        </p:blipFill>
        <p:spPr bwMode="auto">
          <a:xfrm>
            <a:off x="245660" y="321733"/>
            <a:ext cx="5293729" cy="4107392"/>
          </a:xfrm>
          <a:prstGeom prst="rect">
            <a:avLst/>
          </a:prstGeom>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buNone/>
            </a:pPr>
            <a:r>
              <a:rPr lang="en-US" sz="2000" dirty="0">
                <a:solidFill>
                  <a:srgbClr val="FFFFFF"/>
                </a:solidFill>
              </a:rPr>
              <a:t>Production Records must be retained for 3 years plus the current year. </a:t>
            </a:r>
          </a:p>
        </p:txBody>
      </p:sp>
    </p:spTree>
    <p:extLst>
      <p:ext uri="{BB962C8B-B14F-4D97-AF65-F5344CB8AC3E}">
        <p14:creationId xmlns:p14="http://schemas.microsoft.com/office/powerpoint/2010/main" val="396912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286250"/>
            <a:ext cx="5293730" cy="1473200"/>
          </a:xfrm>
          <a:prstGeom prst="rect">
            <a:avLst/>
          </a:prstGeom>
          <a:solidFill>
            <a:srgbClr val="3142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393192" y="4432554"/>
            <a:ext cx="4945642" cy="1218908"/>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marR="0" lvl="0" indent="0" algn="r" defTabSz="685800" rtl="0" eaLnBrk="1" fontAlgn="auto" latinLnBrk="0" hangingPunct="1">
              <a:lnSpc>
                <a:spcPct val="90000"/>
              </a:lnSpc>
              <a:spcBef>
                <a:spcPct val="0"/>
              </a:spcBef>
              <a:spcAft>
                <a:spcPts val="450"/>
              </a:spcAft>
              <a:buClrTx/>
              <a:buSzTx/>
              <a:buFontTx/>
              <a:buNone/>
              <a:tabLst/>
              <a:defRPr/>
            </a:pPr>
            <a:r>
              <a:rPr kumimoji="0" lang="en-US" sz="2775" b="0" i="0" u="none" strike="noStrike" kern="1200" cap="none" spc="0" normalizeH="0" baseline="0" noProof="0" dirty="0">
                <a:ln>
                  <a:noFill/>
                </a:ln>
                <a:solidFill>
                  <a:srgbClr val="FFFFFF"/>
                </a:solidFill>
                <a:effectLst/>
                <a:uLnTx/>
                <a:uFillTx/>
                <a:latin typeface="Calibri Light" panose="020F0302020204030204"/>
                <a:ea typeface="+mn-ea"/>
                <a:cs typeface="+mn-cs"/>
              </a:rPr>
              <a:t>This concludes  Production Records </a:t>
            </a: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245660" y="1098550"/>
            <a:ext cx="5293730" cy="308054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1098549"/>
            <a:ext cx="3251710" cy="4660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6021990" y="1545544"/>
            <a:ext cx="2568554" cy="3639272"/>
          </a:xfrm>
        </p:spPr>
        <p:txBody>
          <a:bodyPr vert="horz" lIns="68580" tIns="34290" rIns="68580" bIns="34290" rtlCol="0" anchor="ctr">
            <a:normAutofit/>
          </a:bodyPr>
          <a:lstStyle/>
          <a:p>
            <a:pPr>
              <a:buClr>
                <a:schemeClr val="bg1"/>
              </a:buClr>
            </a:pPr>
            <a:r>
              <a:rPr lang="en-US" sz="1800">
                <a:solidFill>
                  <a:srgbClr val="FFFFFF"/>
                </a:solidFill>
              </a:rPr>
              <a:t>New York State Education Department</a:t>
            </a:r>
          </a:p>
          <a:p>
            <a:pPr indent="-171450">
              <a:buClr>
                <a:schemeClr val="bg1"/>
              </a:buClr>
              <a:buFont typeface="Arial" panose="020B0604020202020204" pitchFamily="34" charset="0"/>
              <a:buChar char="•"/>
            </a:pPr>
            <a:r>
              <a:rPr lang="en-US" sz="1500" b="1">
                <a:solidFill>
                  <a:srgbClr val="FFFFFF"/>
                </a:solidFill>
              </a:rPr>
              <a:t>Child Nutrition Program Administration</a:t>
            </a:r>
          </a:p>
          <a:p>
            <a:pPr indent="-171450">
              <a:buClr>
                <a:schemeClr val="bg1"/>
              </a:buClr>
              <a:buFont typeface="Arial" panose="020B0604020202020204" pitchFamily="34" charset="0"/>
              <a:buChar char="•"/>
            </a:pPr>
            <a:endParaRPr lang="en-US" sz="1500">
              <a:solidFill>
                <a:srgbClr val="FFFFFF"/>
              </a:solidFill>
            </a:endParaRPr>
          </a:p>
          <a:p>
            <a:pPr indent="-171450">
              <a:buClr>
                <a:schemeClr val="bg1"/>
              </a:buClr>
              <a:buFont typeface="Arial" panose="020B0604020202020204" pitchFamily="34" charset="0"/>
              <a:buChar char="•"/>
            </a:pPr>
            <a:r>
              <a:rPr lang="en-US" sz="1500">
                <a:solidFill>
                  <a:srgbClr val="FFFFFF"/>
                </a:solidFill>
              </a:rPr>
              <a:t>(518)473-8781</a:t>
            </a:r>
          </a:p>
          <a:p>
            <a:pPr indent="-171450">
              <a:buClr>
                <a:schemeClr val="bg1"/>
              </a:buClr>
              <a:buFont typeface="Arial" panose="020B0604020202020204" pitchFamily="34" charset="0"/>
              <a:buChar char="•"/>
            </a:pPr>
            <a:r>
              <a:rPr lang="en-US" sz="1500">
                <a:solidFill>
                  <a:srgbClr val="FFFFFF"/>
                </a:solidFill>
              </a:rPr>
              <a:t>CN@nysed.gov</a:t>
            </a:r>
          </a:p>
          <a:p>
            <a:pPr indent="-171450">
              <a:buFont typeface="Arial" panose="020B0604020202020204" pitchFamily="34" charset="0"/>
              <a:buChar char="•"/>
            </a:pPr>
            <a:endParaRPr lang="en-US" sz="1500">
              <a:solidFill>
                <a:srgbClr val="FFFFFF"/>
              </a:solidFill>
            </a:endParaRPr>
          </a:p>
        </p:txBody>
      </p:sp>
    </p:spTree>
    <p:extLst>
      <p:ext uri="{BB962C8B-B14F-4D97-AF65-F5344CB8AC3E}">
        <p14:creationId xmlns:p14="http://schemas.microsoft.com/office/powerpoint/2010/main" val="84457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0577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dirty="0">
                <a:solidFill>
                  <a:srgbClr val="FFFFFF"/>
                </a:solidFill>
              </a:rPr>
              <a:t>Your Production Records</a:t>
            </a:r>
          </a:p>
        </p:txBody>
      </p:sp>
      <p:pic>
        <p:nvPicPr>
          <p:cNvPr id="3076" name="Picture 4" descr="picture of food service workers prepping veggie cups"/>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245660" y="321732"/>
            <a:ext cx="5293729" cy="39450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533400"/>
            <a:ext cx="2568554" cy="5638799"/>
          </a:xfrm>
        </p:spPr>
        <p:txBody>
          <a:bodyPr anchor="ctr">
            <a:normAutofit/>
          </a:bodyPr>
          <a:lstStyle/>
          <a:p>
            <a:r>
              <a:rPr lang="en-US" sz="1600" dirty="0">
                <a:solidFill>
                  <a:srgbClr val="FFFFFF"/>
                </a:solidFill>
              </a:rPr>
              <a:t>Provides a daily written history of the food planned, prepared and served</a:t>
            </a:r>
          </a:p>
          <a:p>
            <a:r>
              <a:rPr lang="en-US" sz="1600" dirty="0">
                <a:solidFill>
                  <a:srgbClr val="FFFFFF"/>
                </a:solidFill>
              </a:rPr>
              <a:t>Documents compliance with meal pattern requirements</a:t>
            </a:r>
          </a:p>
          <a:p>
            <a:r>
              <a:rPr lang="en-US" sz="1600" dirty="0">
                <a:solidFill>
                  <a:srgbClr val="FFFFFF"/>
                </a:solidFill>
              </a:rPr>
              <a:t>Completed daily for all buildings</a:t>
            </a:r>
          </a:p>
          <a:p>
            <a:r>
              <a:rPr lang="en-US" sz="1600" dirty="0">
                <a:solidFill>
                  <a:srgbClr val="FFFFFF"/>
                </a:solidFill>
              </a:rPr>
              <a:t>Reflect distinct age/grade groups, even if they are in one building</a:t>
            </a:r>
          </a:p>
          <a:p>
            <a:r>
              <a:rPr lang="en-US" sz="1600" dirty="0">
                <a:solidFill>
                  <a:srgbClr val="FFFFFF"/>
                </a:solidFill>
              </a:rPr>
              <a:t>Example</a:t>
            </a:r>
          </a:p>
          <a:p>
            <a:pPr lvl="1"/>
            <a:r>
              <a:rPr lang="en-US" sz="1600" dirty="0">
                <a:solidFill>
                  <a:srgbClr val="FFFFFF"/>
                </a:solidFill>
              </a:rPr>
              <a:t>High School is grades 6-12, production records must separate information for grades 6-8 and 9-12 to show different menu plans</a:t>
            </a:r>
          </a:p>
          <a:p>
            <a:r>
              <a:rPr lang="en-US" sz="1600" dirty="0">
                <a:solidFill>
                  <a:srgbClr val="FFFFFF"/>
                </a:solidFill>
              </a:rPr>
              <a:t>Required by Regulation for Breakfast, Lunch &amp; Snack</a:t>
            </a:r>
          </a:p>
        </p:txBody>
      </p:sp>
    </p:spTree>
    <p:extLst>
      <p:ext uri="{BB962C8B-B14F-4D97-AF65-F5344CB8AC3E}">
        <p14:creationId xmlns:p14="http://schemas.microsoft.com/office/powerpoint/2010/main" val="40673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1053711"/>
            <a:ext cx="4229246" cy="1424446"/>
          </a:xfrm>
        </p:spPr>
        <p:txBody>
          <a:bodyPr>
            <a:normAutofit/>
          </a:bodyPr>
          <a:lstStyle/>
          <a:p>
            <a:r>
              <a:rPr lang="en-US" dirty="0">
                <a:solidFill>
                  <a:srgbClr val="FFFFFF"/>
                </a:solidFill>
              </a:rPr>
              <a:t>Advantages of Production Records</a:t>
            </a:r>
          </a:p>
        </p:txBody>
      </p:sp>
      <p:pic>
        <p:nvPicPr>
          <p:cNvPr id="3078" name="Picture 6" descr="picture of a smiling child"/>
          <p:cNvPicPr>
            <a:picLocks noChangeAspect="1" noChangeArrowheads="1"/>
          </p:cNvPicPr>
          <p:nvPr/>
        </p:nvPicPr>
        <p:blipFill rotWithShape="1">
          <a:blip r:embed="rId3">
            <a:extLst>
              <a:ext uri="{28A0092B-C50C-407E-A947-70E740481C1C}">
                <a14:useLocalDpi xmlns:a14="http://schemas.microsoft.com/office/drawing/2010/main" val="0"/>
              </a:ext>
            </a:extLst>
          </a:blip>
          <a:srcRect l="12722" r="12278"/>
          <a:stretch/>
        </p:blipFill>
        <p:spPr bwMode="auto">
          <a:xfrm>
            <a:off x="688725" y="478232"/>
            <a:ext cx="2092426" cy="2789902"/>
          </a:xfrm>
          <a:prstGeom prst="rect">
            <a:avLst/>
          </a:prstGeom>
        </p:spPr>
      </p:pic>
      <p:cxnSp>
        <p:nvCxnSpPr>
          <p:cNvPr id="141" name="Straight Connector 140">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3074" name="Picture 2" descr="picture of 2 smiling children"/>
          <p:cNvPicPr>
            <a:picLocks noChangeAspect="1" noChangeArrowheads="1"/>
          </p:cNvPicPr>
          <p:nvPr/>
        </p:nvPicPr>
        <p:blipFill rotWithShape="1">
          <a:blip r:embed="rId4">
            <a:extLst>
              <a:ext uri="{28A0092B-C50C-407E-A947-70E740481C1C}">
                <a14:useLocalDpi xmlns:a14="http://schemas.microsoft.com/office/drawing/2010/main" val="0"/>
              </a:ext>
            </a:extLst>
          </a:blip>
          <a:srcRect l="25445" r="309" b="6"/>
          <a:stretch/>
        </p:blipFill>
        <p:spPr bwMode="auto">
          <a:xfrm>
            <a:off x="689087" y="3589867"/>
            <a:ext cx="2091703" cy="2788920"/>
          </a:xfrm>
          <a:prstGeom prst="rect">
            <a:avLst/>
          </a:prstGeom>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3973321" y="2743199"/>
            <a:ext cx="4310390" cy="3505199"/>
          </a:xfrm>
        </p:spPr>
        <p:txBody>
          <a:bodyPr anchor="t">
            <a:normAutofit/>
          </a:bodyPr>
          <a:lstStyle/>
          <a:p>
            <a:r>
              <a:rPr lang="en-US" sz="1400" dirty="0">
                <a:solidFill>
                  <a:srgbClr val="FFFFFF"/>
                </a:solidFill>
              </a:rPr>
              <a:t>An excellent </a:t>
            </a:r>
            <a:r>
              <a:rPr lang="en-US" sz="1400" i="1" dirty="0">
                <a:solidFill>
                  <a:schemeClr val="accent4"/>
                </a:solidFill>
              </a:rPr>
              <a:t>planning &amp; forecasting </a:t>
            </a:r>
            <a:r>
              <a:rPr lang="en-US" sz="1400" dirty="0">
                <a:solidFill>
                  <a:srgbClr val="FFFFFF"/>
                </a:solidFill>
              </a:rPr>
              <a:t>tool that will help the food service manager to have a successful food service operation</a:t>
            </a:r>
          </a:p>
          <a:p>
            <a:endParaRPr lang="en-US" sz="1400" dirty="0">
              <a:solidFill>
                <a:srgbClr val="FFFFFF"/>
              </a:solidFill>
            </a:endParaRPr>
          </a:p>
          <a:p>
            <a:r>
              <a:rPr lang="en-US" sz="1400" dirty="0">
                <a:solidFill>
                  <a:srgbClr val="FFFFFF"/>
                </a:solidFill>
              </a:rPr>
              <a:t>Provides a written history that can be used to </a:t>
            </a:r>
            <a:r>
              <a:rPr lang="en-US" sz="1400" i="1" dirty="0">
                <a:solidFill>
                  <a:srgbClr val="FFFFFF"/>
                </a:solidFill>
              </a:rPr>
              <a:t>evaluate</a:t>
            </a:r>
            <a:r>
              <a:rPr lang="en-US" sz="1400" dirty="0">
                <a:solidFill>
                  <a:srgbClr val="FFFFFF"/>
                </a:solidFill>
              </a:rPr>
              <a:t> </a:t>
            </a:r>
            <a:r>
              <a:rPr lang="en-US" sz="1400" i="1" dirty="0">
                <a:solidFill>
                  <a:srgbClr val="FFFFFF"/>
                </a:solidFill>
              </a:rPr>
              <a:t>customer preference </a:t>
            </a:r>
            <a:r>
              <a:rPr lang="en-US" sz="1400" dirty="0">
                <a:solidFill>
                  <a:srgbClr val="FFFFFF"/>
                </a:solidFill>
              </a:rPr>
              <a:t>&amp; </a:t>
            </a:r>
            <a:r>
              <a:rPr lang="en-US" sz="1400" i="1" dirty="0">
                <a:solidFill>
                  <a:srgbClr val="FFFFFF"/>
                </a:solidFill>
              </a:rPr>
              <a:t>improve</a:t>
            </a:r>
            <a:r>
              <a:rPr lang="en-US" sz="1400" dirty="0">
                <a:solidFill>
                  <a:srgbClr val="FFFFFF"/>
                </a:solidFill>
              </a:rPr>
              <a:t> menu planning</a:t>
            </a:r>
          </a:p>
          <a:p>
            <a:pPr lvl="1"/>
            <a:r>
              <a:rPr lang="en-US" sz="1400" dirty="0">
                <a:solidFill>
                  <a:srgbClr val="FFFFFF"/>
                </a:solidFill>
              </a:rPr>
              <a:t>Minimizes overproduction and food waste </a:t>
            </a:r>
          </a:p>
          <a:p>
            <a:pPr lvl="1"/>
            <a:r>
              <a:rPr lang="en-US" sz="1400" dirty="0">
                <a:solidFill>
                  <a:srgbClr val="FFFFFF"/>
                </a:solidFill>
              </a:rPr>
              <a:t>Improves participation</a:t>
            </a:r>
          </a:p>
          <a:p>
            <a:pPr marL="0" indent="0">
              <a:buNone/>
            </a:pPr>
            <a:endParaRPr lang="en-US" sz="1400" dirty="0">
              <a:solidFill>
                <a:srgbClr val="FFFFFF"/>
              </a:solidFill>
            </a:endParaRPr>
          </a:p>
          <a:p>
            <a:r>
              <a:rPr lang="en-US" sz="1400" dirty="0">
                <a:solidFill>
                  <a:srgbClr val="FFFFFF"/>
                </a:solidFill>
              </a:rPr>
              <a:t>Provides a daily written history of the food planned, prepared &amp; served</a:t>
            </a:r>
          </a:p>
          <a:p>
            <a:pPr marL="68580" indent="0">
              <a:buNone/>
            </a:pPr>
            <a:endParaRPr lang="en-US" sz="1400" dirty="0">
              <a:solidFill>
                <a:srgbClr val="FFFFFF"/>
              </a:solidFill>
            </a:endParaRPr>
          </a:p>
          <a:p>
            <a:r>
              <a:rPr lang="en-US" sz="1400" dirty="0">
                <a:solidFill>
                  <a:srgbClr val="FFFFFF"/>
                </a:solidFill>
              </a:rPr>
              <a:t>Can add comments to document changes </a:t>
            </a:r>
          </a:p>
          <a:p>
            <a:endParaRPr lang="en-US" sz="1200" dirty="0">
              <a:solidFill>
                <a:srgbClr val="FFFFFF"/>
              </a:solidFill>
            </a:endParaRPr>
          </a:p>
        </p:txBody>
      </p:sp>
    </p:spTree>
    <p:extLst>
      <p:ext uri="{BB962C8B-B14F-4D97-AF65-F5344CB8AC3E}">
        <p14:creationId xmlns:p14="http://schemas.microsoft.com/office/powerpoint/2010/main" val="382216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2"/>
            <a:ext cx="2926815"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50998" y="930530"/>
            <a:ext cx="2521257" cy="3275019"/>
          </a:xfrm>
        </p:spPr>
        <p:txBody>
          <a:bodyPr vert="horz" lIns="91440" tIns="45720" rIns="91440" bIns="45720" rtlCol="0" anchor="ctr">
            <a:normAutofit/>
          </a:bodyPr>
          <a:lstStyle/>
          <a:p>
            <a:pPr defTabSz="914400"/>
            <a:r>
              <a:rPr lang="en-US" sz="4100">
                <a:solidFill>
                  <a:srgbClr val="FFFFFF"/>
                </a:solidFill>
              </a:rPr>
              <a:t>Production Record Word Template</a:t>
            </a: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843002"/>
            <a:ext cx="179355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0062" y="4843002"/>
            <a:ext cx="1013297" cy="1568472"/>
          </a:xfrm>
          <a:prstGeom prst="rect">
            <a:avLst/>
          </a:prstGeom>
          <a:solidFill>
            <a:srgbClr val="6A3C2E"/>
          </a:solidFill>
          <a:ln w="25400">
            <a:solidFill>
              <a:srgbClr val="6A3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20627" r="9088"/>
          <a:stretch/>
        </p:blipFill>
        <p:spPr>
          <a:xfrm>
            <a:off x="3388050" y="450221"/>
            <a:ext cx="5402995" cy="5957557"/>
          </a:xfrm>
          <a:prstGeom prst="rect">
            <a:avLst/>
          </a:prstGeom>
        </p:spPr>
      </p:pic>
    </p:spTree>
    <p:extLst>
      <p:ext uri="{BB962C8B-B14F-4D97-AF65-F5344CB8AC3E}">
        <p14:creationId xmlns:p14="http://schemas.microsoft.com/office/powerpoint/2010/main" val="10310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000" b="1" dirty="0">
                <a:solidFill>
                  <a:schemeClr val="accent6">
                    <a:lumMod val="75000"/>
                  </a:schemeClr>
                </a:solidFill>
              </a:rPr>
              <a:t>Required Elements: Food Items</a:t>
            </a:r>
          </a:p>
        </p:txBody>
      </p:sp>
      <p:sp>
        <p:nvSpPr>
          <p:cNvPr id="5" name="Content Placeholder 2"/>
          <p:cNvSpPr>
            <a:spLocks noGrp="1"/>
          </p:cNvSpPr>
          <p:nvPr>
            <p:ph idx="1"/>
          </p:nvPr>
        </p:nvSpPr>
        <p:spPr>
          <a:xfrm>
            <a:off x="457200" y="1394618"/>
            <a:ext cx="8229600" cy="4525963"/>
          </a:xfrm>
        </p:spPr>
        <p:txBody>
          <a:bodyPr>
            <a:normAutofit/>
          </a:bodyPr>
          <a:lstStyle/>
          <a:p>
            <a:r>
              <a:rPr lang="en-US" sz="2800" u="sng">
                <a:solidFill>
                  <a:schemeClr val="tx1"/>
                </a:solidFill>
              </a:rPr>
              <a:t>All food items</a:t>
            </a:r>
            <a:r>
              <a:rPr lang="en-US" sz="2800">
                <a:solidFill>
                  <a:schemeClr val="tx1"/>
                </a:solidFill>
              </a:rPr>
              <a:t> on the reimbursable menu</a:t>
            </a:r>
          </a:p>
          <a:p>
            <a:pPr marL="0" indent="0">
              <a:buNone/>
            </a:pPr>
            <a:endParaRPr lang="en-US" sz="2000">
              <a:solidFill>
                <a:schemeClr val="tx1"/>
              </a:solidFill>
            </a:endParaRPr>
          </a:p>
          <a:p>
            <a:pPr lvl="1">
              <a:buFont typeface="Arial" panose="020B0604020202020204" pitchFamily="34" charset="0"/>
              <a:buChar char="•"/>
            </a:pPr>
            <a:r>
              <a:rPr lang="en-US" sz="2400">
                <a:solidFill>
                  <a:srgbClr val="006699"/>
                </a:solidFill>
              </a:rPr>
              <a:t>Includes ALL offered components</a:t>
            </a:r>
          </a:p>
          <a:p>
            <a:pPr lvl="2">
              <a:buFont typeface="Courier New" panose="02070309020205020404" pitchFamily="49" charset="0"/>
              <a:buChar char="o"/>
            </a:pPr>
            <a:r>
              <a:rPr lang="en-US" sz="1800">
                <a:solidFill>
                  <a:srgbClr val="009999"/>
                </a:solidFill>
              </a:rPr>
              <a:t>Meat/Meat alternate, Grain, Fruit, Vegetables, Milk</a:t>
            </a:r>
          </a:p>
          <a:p>
            <a:pPr marL="457200" lvl="1" indent="0">
              <a:buNone/>
            </a:pPr>
            <a:endParaRPr lang="en-US" sz="2000">
              <a:solidFill>
                <a:schemeClr val="accent5">
                  <a:lumMod val="75000"/>
                </a:schemeClr>
              </a:solidFill>
            </a:endParaRPr>
          </a:p>
          <a:p>
            <a:pPr marL="457200" lvl="1" indent="0">
              <a:buNone/>
            </a:pPr>
            <a:r>
              <a:rPr lang="en-US" sz="2000">
                <a:solidFill>
                  <a:schemeClr val="accent5">
                    <a:lumMod val="75000"/>
                  </a:schemeClr>
                </a:solidFill>
              </a:rPr>
              <a:t>*</a:t>
            </a:r>
            <a:r>
              <a:rPr lang="en-US" sz="2000" b="1">
                <a:solidFill>
                  <a:schemeClr val="accent5">
                    <a:lumMod val="75000"/>
                  </a:schemeClr>
                </a:solidFill>
              </a:rPr>
              <a:t>Missing a component may result in fiscal sanctions</a:t>
            </a:r>
            <a:endParaRPr lang="en-US" sz="2000">
              <a:solidFill>
                <a:srgbClr val="006699"/>
              </a:solidFill>
            </a:endParaRPr>
          </a:p>
          <a:p>
            <a:pPr lvl="1">
              <a:buFont typeface="Arial" panose="020B0604020202020204" pitchFamily="34" charset="0"/>
              <a:buChar char="•"/>
            </a:pPr>
            <a:r>
              <a:rPr lang="en-US" sz="2400">
                <a:solidFill>
                  <a:srgbClr val="006699"/>
                </a:solidFill>
              </a:rPr>
              <a:t>Includes ALL daily menu options</a:t>
            </a:r>
          </a:p>
          <a:p>
            <a:pPr lvl="2">
              <a:buFont typeface="Courier New" panose="02070309020205020404" pitchFamily="49" charset="0"/>
              <a:buChar char="o"/>
            </a:pPr>
            <a:r>
              <a:rPr lang="en-US" sz="1800">
                <a:solidFill>
                  <a:srgbClr val="009999"/>
                </a:solidFill>
              </a:rPr>
              <a:t>Ex. Salad meal, deli meal, PBJ sandwich</a:t>
            </a:r>
          </a:p>
          <a:p>
            <a:pPr lvl="1"/>
            <a:endParaRPr lang="en-US" sz="2400">
              <a:solidFill>
                <a:srgbClr val="006699"/>
              </a:solidFill>
            </a:endParaRPr>
          </a:p>
          <a:p>
            <a:pPr lvl="1">
              <a:buFont typeface="Arial" panose="020B0604020202020204" pitchFamily="34" charset="0"/>
              <a:buChar char="•"/>
            </a:pPr>
            <a:r>
              <a:rPr lang="en-US" sz="2400">
                <a:solidFill>
                  <a:srgbClr val="006699"/>
                </a:solidFill>
              </a:rPr>
              <a:t>Includes condiments &amp; toppings</a:t>
            </a:r>
          </a:p>
          <a:p>
            <a:pPr marL="457200" lvl="1" indent="0">
              <a:buNone/>
            </a:pPr>
            <a:endParaRPr lang="en-US" sz="2000" dirty="0"/>
          </a:p>
        </p:txBody>
      </p:sp>
      <p:pic>
        <p:nvPicPr>
          <p:cNvPr id="12290" name="Picture 2" descr="Image result for all food group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752600"/>
            <a:ext cx="168109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picture of a caesar sal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122" y="3749591"/>
            <a:ext cx="1835005" cy="12225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picture of a peanut butter and jelly sandw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769427"/>
            <a:ext cx="1655618" cy="12401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27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3FE0E660-DA7A-4E39-8C53-4079A7C2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p:cNvSpPr>
            <a:spLocks noGrp="1"/>
          </p:cNvSpPr>
          <p:nvPr>
            <p:ph type="title"/>
          </p:nvPr>
        </p:nvSpPr>
        <p:spPr>
          <a:xfrm>
            <a:off x="628650" y="914400"/>
            <a:ext cx="3833622" cy="1097280"/>
          </a:xfrm>
        </p:spPr>
        <p:txBody>
          <a:bodyPr>
            <a:normAutofit/>
          </a:bodyPr>
          <a:lstStyle/>
          <a:p>
            <a:r>
              <a:rPr lang="en-US" b="1" dirty="0">
                <a:solidFill>
                  <a:srgbClr val="FFFFFF"/>
                </a:solidFill>
              </a:rPr>
              <a:t>Required Elements: Quantity Prepared</a:t>
            </a:r>
          </a:p>
        </p:txBody>
      </p:sp>
      <p:sp>
        <p:nvSpPr>
          <p:cNvPr id="3" name="Content Placeholder 2"/>
          <p:cNvSpPr>
            <a:spLocks noGrp="1"/>
          </p:cNvSpPr>
          <p:nvPr>
            <p:ph idx="1"/>
          </p:nvPr>
        </p:nvSpPr>
        <p:spPr>
          <a:xfrm>
            <a:off x="628650" y="2331720"/>
            <a:ext cx="3284982" cy="3547872"/>
          </a:xfrm>
        </p:spPr>
        <p:txBody>
          <a:bodyPr anchor="t">
            <a:noAutofit/>
          </a:bodyPr>
          <a:lstStyle/>
          <a:p>
            <a:r>
              <a:rPr lang="en-US" sz="1600" dirty="0">
                <a:solidFill>
                  <a:srgbClr val="FFFFFF"/>
                </a:solidFill>
              </a:rPr>
              <a:t>Quantity Prepared for each food item</a:t>
            </a:r>
          </a:p>
          <a:p>
            <a:pPr lvl="1"/>
            <a:r>
              <a:rPr lang="en-US" sz="1600" dirty="0">
                <a:solidFill>
                  <a:srgbClr val="FFFFFF"/>
                </a:solidFill>
              </a:rPr>
              <a:t>Instead of “1#10 can” prepared, use “20 - ½ c” portions</a:t>
            </a:r>
          </a:p>
          <a:p>
            <a:pPr marL="457200" lvl="1" indent="0">
              <a:buNone/>
            </a:pPr>
            <a:endParaRPr lang="en-US" sz="1600" dirty="0">
              <a:solidFill>
                <a:srgbClr val="FFFFFF"/>
              </a:solidFill>
            </a:endParaRPr>
          </a:p>
          <a:p>
            <a:pPr marL="457200" lvl="1" indent="0">
              <a:buNone/>
            </a:pPr>
            <a:endParaRPr lang="en-US" sz="1600" dirty="0">
              <a:solidFill>
                <a:srgbClr val="FFFFFF"/>
              </a:solidFill>
            </a:endParaRPr>
          </a:p>
          <a:p>
            <a:pPr lvl="1">
              <a:buFont typeface="Calibri" panose="020F0502020204030204" pitchFamily="34" charset="0"/>
              <a:buChar char="—"/>
            </a:pPr>
            <a:r>
              <a:rPr lang="en-US" sz="1600" dirty="0">
                <a:solidFill>
                  <a:srgbClr val="FFFFFF"/>
                </a:solidFill>
              </a:rPr>
              <a:t>Important for proper entrée forecasting </a:t>
            </a:r>
          </a:p>
          <a:p>
            <a:pPr lvl="2">
              <a:buFont typeface="Courier New" panose="02070309020205020404" pitchFamily="49" charset="0"/>
              <a:buChar char="o"/>
            </a:pPr>
            <a:r>
              <a:rPr lang="en-US" sz="1600" dirty="0">
                <a:solidFill>
                  <a:srgbClr val="FFFFFF"/>
                </a:solidFill>
              </a:rPr>
              <a:t>avoids over/under production</a:t>
            </a:r>
          </a:p>
          <a:p>
            <a:pPr lvl="2">
              <a:buFont typeface="Courier New" panose="02070309020205020404" pitchFamily="49" charset="0"/>
              <a:buChar char="o"/>
            </a:pPr>
            <a:r>
              <a:rPr lang="en-US" sz="1600" dirty="0">
                <a:solidFill>
                  <a:srgbClr val="FFFFFF"/>
                </a:solidFill>
              </a:rPr>
              <a:t>Distinguish between student likes/dislikes</a:t>
            </a:r>
          </a:p>
        </p:txBody>
      </p:sp>
      <p:pic>
        <p:nvPicPr>
          <p:cNvPr id="13319" name="Picture 7" descr="picture of assorted colorful fruits and vegetables"/>
          <p:cNvPicPr>
            <a:picLocks noChangeAspect="1" noChangeArrowheads="1"/>
          </p:cNvPicPr>
          <p:nvPr/>
        </p:nvPicPr>
        <p:blipFill rotWithShape="1">
          <a:blip r:embed="rId3">
            <a:extLst>
              <a:ext uri="{28A0092B-C50C-407E-A947-70E740481C1C}">
                <a14:useLocalDpi xmlns:a14="http://schemas.microsoft.com/office/drawing/2010/main" val="0"/>
              </a:ext>
            </a:extLst>
          </a:blip>
          <a:srcRect l="18406" r="15989" b="-2"/>
          <a:stretch/>
        </p:blipFill>
        <p:spPr bwMode="auto">
          <a:xfrm>
            <a:off x="5078339" y="523805"/>
            <a:ext cx="4065660" cy="2757819"/>
          </a:xfrm>
          <a:custGeom>
            <a:avLst/>
            <a:gdLst/>
            <a:ahLst/>
            <a:cxnLst/>
            <a:rect l="l" t="t" r="r" b="b"/>
            <a:pathLst>
              <a:path w="5420880" h="2757819">
                <a:moveTo>
                  <a:pt x="1277860" y="0"/>
                </a:moveTo>
                <a:lnTo>
                  <a:pt x="5420880" y="0"/>
                </a:lnTo>
                <a:lnTo>
                  <a:pt x="5420880" y="2757819"/>
                </a:lnTo>
                <a:lnTo>
                  <a:pt x="0" y="2757819"/>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picture of colorful fruits and vegetable in a bag"/>
          <p:cNvPicPr>
            <a:picLocks noChangeAspect="1" noChangeArrowheads="1"/>
          </p:cNvPicPr>
          <p:nvPr/>
        </p:nvPicPr>
        <p:blipFill rotWithShape="1">
          <a:blip r:embed="rId4">
            <a:extLst>
              <a:ext uri="{28A0092B-C50C-407E-A947-70E740481C1C}">
                <a14:useLocalDpi xmlns:a14="http://schemas.microsoft.com/office/drawing/2010/main" val="0"/>
              </a:ext>
            </a:extLst>
          </a:blip>
          <a:srcRect t="3685" r="3" b="23364"/>
          <a:stretch/>
        </p:blipFill>
        <p:spPr bwMode="auto">
          <a:xfrm>
            <a:off x="3593306" y="3463056"/>
            <a:ext cx="3778821" cy="2756769"/>
          </a:xfrm>
          <a:custGeom>
            <a:avLst/>
            <a:gdLst/>
            <a:ahLst/>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picture of a smiling child with a plate of vegetabl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75" r="17822" b="-3"/>
          <a:stretch/>
        </p:blipFill>
        <p:spPr bwMode="auto">
          <a:xfrm>
            <a:off x="6100472" y="3463056"/>
            <a:ext cx="3043527" cy="2756769"/>
          </a:xfrm>
          <a:custGeom>
            <a:avLst/>
            <a:gdLst/>
            <a:ahLst/>
            <a:cxnLst/>
            <a:rect l="l" t="t" r="r" b="b"/>
            <a:pathLst>
              <a:path w="4058036" h="2756769">
                <a:moveTo>
                  <a:pt x="1892933" y="0"/>
                </a:moveTo>
                <a:lnTo>
                  <a:pt x="4058036" y="0"/>
                </a:lnTo>
                <a:lnTo>
                  <a:pt x="4058036" y="2756769"/>
                </a:lnTo>
                <a:lnTo>
                  <a:pt x="0" y="2756769"/>
                </a:lnTo>
                <a:lnTo>
                  <a:pt x="0" y="2756768"/>
                </a:lnTo>
                <a:lnTo>
                  <a:pt x="608684" y="2756768"/>
                </a:lnTo>
                <a:lnTo>
                  <a:pt x="615560" y="2756768"/>
                </a:lnTo>
                <a:close/>
              </a:path>
            </a:pathLst>
          </a:custGeom>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713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8262" y="152400"/>
            <a:ext cx="7024744" cy="1143000"/>
          </a:xfrm>
        </p:spPr>
        <p:txBody>
          <a:bodyPr>
            <a:normAutofit/>
          </a:bodyPr>
          <a:lstStyle/>
          <a:p>
            <a:pPr algn="ctr"/>
            <a:r>
              <a:rPr lang="en-US" sz="3600" b="1" dirty="0">
                <a:solidFill>
                  <a:schemeClr val="accent6">
                    <a:lumMod val="75000"/>
                  </a:schemeClr>
                </a:solidFill>
              </a:rPr>
              <a:t>Required Elements: Portion Size</a:t>
            </a:r>
          </a:p>
        </p:txBody>
      </p:sp>
      <p:pic>
        <p:nvPicPr>
          <p:cNvPr id="5122" name="Picture 2" descr="picture of colorful measuring c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6210"/>
            <a:ext cx="1509881" cy="150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1447800" y="1371600"/>
            <a:ext cx="6830209" cy="5077435"/>
          </a:xfrm>
        </p:spPr>
        <p:txBody>
          <a:bodyPr>
            <a:normAutofit/>
          </a:bodyPr>
          <a:lstStyle/>
          <a:p>
            <a:pPr marL="0" lvl="2" indent="0">
              <a:buNone/>
            </a:pPr>
            <a:endParaRPr lang="en-US" sz="2800" dirty="0"/>
          </a:p>
          <a:p>
            <a:pPr marL="457200" lvl="2" indent="-457200"/>
            <a:r>
              <a:rPr lang="en-US" sz="2800" dirty="0"/>
              <a:t>Portion Size</a:t>
            </a:r>
          </a:p>
          <a:p>
            <a:pPr marL="914400" lvl="3" indent="-457200"/>
            <a:r>
              <a:rPr lang="en-US" sz="1800" dirty="0">
                <a:solidFill>
                  <a:srgbClr val="006699"/>
                </a:solidFill>
              </a:rPr>
              <a:t>Amount of the item that is available to each student</a:t>
            </a:r>
          </a:p>
          <a:p>
            <a:pPr marL="914400" lvl="3" indent="-457200"/>
            <a:r>
              <a:rPr lang="en-US" sz="1800" dirty="0">
                <a:solidFill>
                  <a:srgbClr val="006699"/>
                </a:solidFill>
              </a:rPr>
              <a:t>Must be listed for ALL menu items</a:t>
            </a:r>
          </a:p>
          <a:p>
            <a:pPr marL="1371600" lvl="4" indent="-457200">
              <a:buFont typeface="Arial" panose="020B0604020202020204" pitchFamily="34" charset="0"/>
              <a:buChar char="•"/>
            </a:pPr>
            <a:r>
              <a:rPr lang="en-US" sz="1800" dirty="0">
                <a:solidFill>
                  <a:srgbClr val="009999"/>
                </a:solidFill>
              </a:rPr>
              <a:t>Be sure  to use volume measurements</a:t>
            </a:r>
          </a:p>
          <a:p>
            <a:pPr marL="1828800" lvl="5" indent="-457200"/>
            <a:r>
              <a:rPr lang="en-US" sz="1800" dirty="0">
                <a:solidFill>
                  <a:schemeClr val="accent5"/>
                </a:solidFill>
              </a:rPr>
              <a:t>½ cup carrots vs. 4 oz. carrots</a:t>
            </a:r>
          </a:p>
          <a:p>
            <a:pPr marL="914400" lvl="4" indent="0">
              <a:buNone/>
            </a:pPr>
            <a:endParaRPr lang="en-US" dirty="0">
              <a:solidFill>
                <a:schemeClr val="accent5"/>
              </a:solidFill>
            </a:endParaRPr>
          </a:p>
          <a:p>
            <a:r>
              <a:rPr lang="en-US" sz="2800" dirty="0"/>
              <a:t>Total Portions Offered</a:t>
            </a:r>
          </a:p>
          <a:p>
            <a:pPr lvl="1"/>
            <a:r>
              <a:rPr lang="en-US" sz="1800" dirty="0">
                <a:solidFill>
                  <a:srgbClr val="006699"/>
                </a:solidFill>
              </a:rPr>
              <a:t>Amount of each item expected to be served </a:t>
            </a:r>
          </a:p>
          <a:p>
            <a:pPr marL="800100" lvl="1" indent="-342900">
              <a:buFont typeface="+mj-lt"/>
              <a:buAutoNum type="arabicPeriod"/>
            </a:pPr>
            <a:endParaRPr lang="en-US" sz="1400" dirty="0"/>
          </a:p>
          <a:p>
            <a:pPr marL="0" indent="0">
              <a:buNone/>
            </a:pPr>
            <a:endParaRPr lang="en-US" sz="2800" dirty="0"/>
          </a:p>
          <a:p>
            <a:pPr marL="0" indent="0">
              <a:buNone/>
            </a:pPr>
            <a:endParaRPr lang="en-US" sz="2800" dirty="0"/>
          </a:p>
        </p:txBody>
      </p:sp>
      <p:pic>
        <p:nvPicPr>
          <p:cNvPr id="5124" name="Picture 4" descr="picture of hands showing approximate portion siz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257800"/>
            <a:ext cx="4191000" cy="119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picture of colorful measuring spo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8956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77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6323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dirty="0">
                <a:solidFill>
                  <a:srgbClr val="FFFFFF"/>
                </a:solidFill>
              </a:rPr>
              <a:t>Portion Size</a:t>
            </a:r>
            <a:br>
              <a:rPr lang="en-US" dirty="0">
                <a:solidFill>
                  <a:srgbClr val="FFFFFF"/>
                </a:solidFill>
              </a:rPr>
            </a:br>
            <a:r>
              <a:rPr lang="en-US" dirty="0">
                <a:solidFill>
                  <a:srgbClr val="FFFFFF"/>
                </a:solidFill>
              </a:rPr>
              <a:t>Weight vs. Volume</a:t>
            </a:r>
          </a:p>
        </p:txBody>
      </p:sp>
      <p:pic>
        <p:nvPicPr>
          <p:cNvPr id="10242" name="Picture 2" descr="picture of assorted fruit and a kitchen scale"/>
          <p:cNvPicPr>
            <a:picLocks noChangeAspect="1" noChangeArrowheads="1"/>
          </p:cNvPicPr>
          <p:nvPr/>
        </p:nvPicPr>
        <p:blipFill rotWithShape="1">
          <a:blip r:embed="rId3">
            <a:extLst>
              <a:ext uri="{28A0092B-C50C-407E-A947-70E740481C1C}">
                <a14:useLocalDpi xmlns:a14="http://schemas.microsoft.com/office/drawing/2010/main" val="0"/>
              </a:ext>
            </a:extLst>
          </a:blip>
          <a:srcRect l="10099" r="2562" b="-1"/>
          <a:stretch/>
        </p:blipFill>
        <p:spPr bwMode="auto">
          <a:xfrm>
            <a:off x="245660" y="321733"/>
            <a:ext cx="5293729" cy="41073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791200" y="381000"/>
            <a:ext cx="2959607" cy="6011282"/>
          </a:xfrm>
        </p:spPr>
        <p:txBody>
          <a:bodyPr anchor="ctr">
            <a:normAutofit/>
          </a:bodyPr>
          <a:lstStyle/>
          <a:p>
            <a:r>
              <a:rPr lang="en-US" sz="1600" dirty="0">
                <a:solidFill>
                  <a:srgbClr val="FFFFFF"/>
                </a:solidFill>
              </a:rPr>
              <a:t>Best practice to follow the Food Based menu plan</a:t>
            </a:r>
          </a:p>
          <a:p>
            <a:pPr lvl="1"/>
            <a:r>
              <a:rPr lang="en-US" sz="1600" dirty="0">
                <a:solidFill>
                  <a:srgbClr val="FFFFFF"/>
                </a:solidFill>
              </a:rPr>
              <a:t>Cups for fruit and vegetables, ounces for grains and M/MA</a:t>
            </a:r>
          </a:p>
          <a:p>
            <a:r>
              <a:rPr lang="en-US" sz="1600" dirty="0">
                <a:solidFill>
                  <a:srgbClr val="FFFFFF"/>
                </a:solidFill>
              </a:rPr>
              <a:t>French Fries or Potato Puffs</a:t>
            </a:r>
          </a:p>
          <a:p>
            <a:pPr lvl="1"/>
            <a:r>
              <a:rPr lang="en-US" sz="1600" dirty="0">
                <a:solidFill>
                  <a:srgbClr val="FFFFFF"/>
                </a:solidFill>
              </a:rPr>
              <a:t>Weight: 4 oz. = 252 calories</a:t>
            </a:r>
          </a:p>
          <a:p>
            <a:pPr lvl="1"/>
            <a:r>
              <a:rPr lang="en-US" sz="1600" dirty="0">
                <a:solidFill>
                  <a:srgbClr val="FFFFFF"/>
                </a:solidFill>
              </a:rPr>
              <a:t>Volume: ½ cup = 142 calories</a:t>
            </a:r>
          </a:p>
          <a:p>
            <a:r>
              <a:rPr lang="en-US" sz="1600" dirty="0">
                <a:solidFill>
                  <a:srgbClr val="FFFFFF"/>
                </a:solidFill>
              </a:rPr>
              <a:t>Peaches, canned</a:t>
            </a:r>
          </a:p>
          <a:p>
            <a:pPr lvl="1"/>
            <a:r>
              <a:rPr lang="en-US" sz="1600" dirty="0">
                <a:solidFill>
                  <a:srgbClr val="FFFFFF"/>
                </a:solidFill>
              </a:rPr>
              <a:t>Weight: 6 oz. = 92 calories</a:t>
            </a:r>
          </a:p>
          <a:p>
            <a:pPr lvl="1"/>
            <a:r>
              <a:rPr lang="en-US" sz="1600" dirty="0">
                <a:solidFill>
                  <a:srgbClr val="FFFFFF"/>
                </a:solidFill>
              </a:rPr>
              <a:t>Volume: ¾ cup = 102 calories</a:t>
            </a:r>
          </a:p>
          <a:p>
            <a:r>
              <a:rPr lang="en-US" sz="1600" dirty="0">
                <a:solidFill>
                  <a:srgbClr val="FFFFFF"/>
                </a:solidFill>
              </a:rPr>
              <a:t>Cheese, grated:</a:t>
            </a:r>
          </a:p>
          <a:p>
            <a:pPr lvl="1"/>
            <a:r>
              <a:rPr lang="en-US" sz="1600" dirty="0">
                <a:solidFill>
                  <a:srgbClr val="FFFFFF"/>
                </a:solidFill>
              </a:rPr>
              <a:t>Weight: 2 oz. = 212 calories</a:t>
            </a:r>
          </a:p>
          <a:p>
            <a:pPr lvl="1"/>
            <a:r>
              <a:rPr lang="en-US" sz="1600" dirty="0">
                <a:solidFill>
                  <a:srgbClr val="FFFFFF"/>
                </a:solidFill>
              </a:rPr>
              <a:t>Volume: ¼ cup = 84 calories</a:t>
            </a:r>
          </a:p>
          <a:p>
            <a:pPr marL="457200" lvl="1" indent="0">
              <a:buNone/>
            </a:pPr>
            <a:endParaRPr lang="en-US" sz="1600" dirty="0">
              <a:solidFill>
                <a:srgbClr val="FFFFFF"/>
              </a:solidFill>
            </a:endParaRPr>
          </a:p>
          <a:p>
            <a:pPr marL="0" indent="0">
              <a:buNone/>
            </a:pPr>
            <a:r>
              <a:rPr lang="en-US" sz="1600" b="1" dirty="0">
                <a:solidFill>
                  <a:srgbClr val="FFFFFF"/>
                </a:solidFill>
              </a:rPr>
              <a:t>Production records must accurately reflect your meal service</a:t>
            </a:r>
            <a:r>
              <a:rPr lang="en-US" sz="1300" b="1" dirty="0">
                <a:solidFill>
                  <a:srgbClr val="FFFFFF"/>
                </a:solidFill>
              </a:rPr>
              <a:t>.</a:t>
            </a:r>
          </a:p>
        </p:txBody>
      </p:sp>
    </p:spTree>
    <p:extLst>
      <p:ext uri="{BB962C8B-B14F-4D97-AF65-F5344CB8AC3E}">
        <p14:creationId xmlns:p14="http://schemas.microsoft.com/office/powerpoint/2010/main" val="408736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4" name="Title 1"/>
          <p:cNvSpPr>
            <a:spLocks noGrp="1"/>
          </p:cNvSpPr>
          <p:nvPr>
            <p:ph type="title"/>
          </p:nvPr>
        </p:nvSpPr>
        <p:spPr>
          <a:xfrm>
            <a:off x="628650" y="609600"/>
            <a:ext cx="3833622" cy="1402080"/>
          </a:xfrm>
        </p:spPr>
        <p:txBody>
          <a:bodyPr>
            <a:normAutofit/>
          </a:bodyPr>
          <a:lstStyle/>
          <a:p>
            <a:r>
              <a:rPr lang="en-US" sz="2400" b="1" dirty="0">
                <a:solidFill>
                  <a:srgbClr val="FFFFFE"/>
                </a:solidFill>
              </a:rPr>
              <a:t>Required Elements: Reimbursable Portions Served</a:t>
            </a:r>
          </a:p>
        </p:txBody>
      </p:sp>
      <p:sp>
        <p:nvSpPr>
          <p:cNvPr id="5" name="Content Placeholder 2"/>
          <p:cNvSpPr>
            <a:spLocks noGrp="1"/>
          </p:cNvSpPr>
          <p:nvPr>
            <p:ph idx="1"/>
          </p:nvPr>
        </p:nvSpPr>
        <p:spPr>
          <a:xfrm>
            <a:off x="628650" y="1905000"/>
            <a:ext cx="3284982" cy="3974592"/>
          </a:xfrm>
        </p:spPr>
        <p:txBody>
          <a:bodyPr anchor="t">
            <a:normAutofit/>
          </a:bodyPr>
          <a:lstStyle/>
          <a:p>
            <a:r>
              <a:rPr lang="en-US" sz="1600" dirty="0">
                <a:solidFill>
                  <a:srgbClr val="FFFFFE"/>
                </a:solidFill>
              </a:rPr>
              <a:t>Reimbursable Portions Served</a:t>
            </a:r>
          </a:p>
          <a:p>
            <a:pPr lvl="1"/>
            <a:r>
              <a:rPr lang="en-US" sz="1600" dirty="0">
                <a:solidFill>
                  <a:srgbClr val="FFFFFE"/>
                </a:solidFill>
              </a:rPr>
              <a:t>Number of portions of each food item that is actually served in a reimbursable meal</a:t>
            </a:r>
          </a:p>
          <a:p>
            <a:pPr marL="457200" lvl="1" indent="0">
              <a:buNone/>
            </a:pPr>
            <a:endParaRPr lang="en-US" sz="1600" dirty="0">
              <a:solidFill>
                <a:srgbClr val="FFFFFE"/>
              </a:solidFill>
            </a:endParaRPr>
          </a:p>
          <a:p>
            <a:pPr marL="0" indent="0">
              <a:buNone/>
            </a:pPr>
            <a:endParaRPr lang="en-US" sz="1600" dirty="0">
              <a:solidFill>
                <a:srgbClr val="FFFFFE"/>
              </a:solidFill>
            </a:endParaRPr>
          </a:p>
          <a:p>
            <a:r>
              <a:rPr lang="en-US" sz="1600" dirty="0">
                <a:solidFill>
                  <a:srgbClr val="FFFFFE"/>
                </a:solidFill>
              </a:rPr>
              <a:t>A la carte/non reimbursable  portions served</a:t>
            </a:r>
          </a:p>
          <a:p>
            <a:pPr lvl="1"/>
            <a:r>
              <a:rPr lang="en-US" sz="1600" dirty="0">
                <a:solidFill>
                  <a:srgbClr val="FFFFFE"/>
                </a:solidFill>
              </a:rPr>
              <a:t>Adult meals, second meals, snacks</a:t>
            </a:r>
          </a:p>
          <a:p>
            <a:pPr marL="457200" lvl="1" indent="0">
              <a:buNone/>
            </a:pPr>
            <a:endParaRPr lang="en-US" sz="1600" dirty="0">
              <a:solidFill>
                <a:srgbClr val="FFFFFE"/>
              </a:solidFill>
            </a:endParaRPr>
          </a:p>
          <a:p>
            <a:r>
              <a:rPr lang="en-US" sz="1600" dirty="0">
                <a:solidFill>
                  <a:srgbClr val="FFFFFE"/>
                </a:solidFill>
              </a:rPr>
              <a:t>Leftovers </a:t>
            </a:r>
          </a:p>
          <a:p>
            <a:pPr lvl="1" indent="-342900"/>
            <a:r>
              <a:rPr lang="en-US" sz="1600" dirty="0">
                <a:solidFill>
                  <a:srgbClr val="FFFFFE"/>
                </a:solidFill>
              </a:rPr>
              <a:t>Helps with forecasting</a:t>
            </a:r>
          </a:p>
          <a:p>
            <a:pPr lvl="1" indent="-342900"/>
            <a:r>
              <a:rPr lang="en-US" sz="1600" dirty="0">
                <a:solidFill>
                  <a:srgbClr val="FFFFFE"/>
                </a:solidFill>
              </a:rPr>
              <a:t>Prevents overproduction</a:t>
            </a:r>
          </a:p>
          <a:p>
            <a:pPr marL="400050" lvl="1" indent="0">
              <a:buNone/>
            </a:pPr>
            <a:endParaRPr lang="en-US" sz="1300" dirty="0">
              <a:solidFill>
                <a:srgbClr val="FFFFFE"/>
              </a:solidFill>
            </a:endParaRPr>
          </a:p>
          <a:p>
            <a:pPr marL="0" indent="0">
              <a:buNone/>
            </a:pPr>
            <a:endParaRPr lang="en-US" sz="1300" dirty="0">
              <a:solidFill>
                <a:srgbClr val="FFFFFE"/>
              </a:solidFill>
            </a:endParaRPr>
          </a:p>
        </p:txBody>
      </p:sp>
      <p:pic>
        <p:nvPicPr>
          <p:cNvPr id="6146" name="Picture 2" descr="picture of students receiving food on a cafeteria 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16" b="4"/>
          <a:stretch/>
        </p:blipFill>
        <p:spPr bwMode="auto">
          <a:xfrm>
            <a:off x="5093232" y="521208"/>
            <a:ext cx="4050768"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picture of food waste"/>
          <p:cNvPicPr>
            <a:picLocks noChangeAspect="1" noChangeArrowheads="1"/>
          </p:cNvPicPr>
          <p:nvPr/>
        </p:nvPicPr>
        <p:blipFill rotWithShape="1">
          <a:blip r:embed="rId4">
            <a:extLst>
              <a:ext uri="{28A0092B-C50C-407E-A947-70E740481C1C}">
                <a14:useLocalDpi xmlns:a14="http://schemas.microsoft.com/office/drawing/2010/main" val="0"/>
              </a:ext>
            </a:extLst>
          </a:blip>
          <a:srcRect t="1066" r="-2" b="19004"/>
          <a:stretch/>
        </p:blipFill>
        <p:spPr bwMode="auto">
          <a:xfrm>
            <a:off x="4024688" y="3453634"/>
            <a:ext cx="5119312" cy="2755142"/>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9287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3560DE9065C6448FF0EE4D600E912C" ma:contentTypeVersion="2" ma:contentTypeDescription="Create a new document." ma:contentTypeScope="" ma:versionID="63b042ac93f405c2887043df8a3d3878">
  <xsd:schema xmlns:xsd="http://www.w3.org/2001/XMLSchema" xmlns:xs="http://www.w3.org/2001/XMLSchema" xmlns:p="http://schemas.microsoft.com/office/2006/metadata/properties" xmlns:ns2="d4f6d413-aff2-47a2-b54c-00143720bacb" targetNamespace="http://schemas.microsoft.com/office/2006/metadata/properties" ma:root="true" ma:fieldsID="ce513da04257e112e9365c794d4b176a" ns2:_="">
    <xsd:import namespace="d4f6d413-aff2-47a2-b54c-00143720ba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d413-aff2-47a2-b54c-00143720b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3A524C-A54F-4D15-B615-055266C0432D}">
  <ds:schemaRefs>
    <ds:schemaRef ds:uri="http://schemas.microsoft.com/sharepoint/v3/contenttype/forms"/>
  </ds:schemaRefs>
</ds:datastoreItem>
</file>

<file path=customXml/itemProps2.xml><?xml version="1.0" encoding="utf-8"?>
<ds:datastoreItem xmlns:ds="http://schemas.openxmlformats.org/officeDocument/2006/customXml" ds:itemID="{6497737E-3032-4EE8-A982-912F1143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6d413-aff2-47a2-b54c-00143720ba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3A8BA0-A0AE-40CF-A4DB-20AE13C6DB1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TotalTime>
  <Words>3531</Words>
  <Application>Microsoft Office PowerPoint</Application>
  <PresentationFormat>On-screen Show (4:3)</PresentationFormat>
  <Paragraphs>313</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Courier New</vt:lpstr>
      <vt:lpstr>Office Theme</vt:lpstr>
      <vt:lpstr>2_Office Theme</vt:lpstr>
      <vt:lpstr>Production Records</vt:lpstr>
      <vt:lpstr>Your Production Records</vt:lpstr>
      <vt:lpstr>Advantages of Production Records</vt:lpstr>
      <vt:lpstr>Production Record Word Template</vt:lpstr>
      <vt:lpstr>Required Elements: Food Items</vt:lpstr>
      <vt:lpstr>Required Elements: Quantity Prepared</vt:lpstr>
      <vt:lpstr>Required Elements: Portion Size</vt:lpstr>
      <vt:lpstr>Portion Size Weight vs. Volume</vt:lpstr>
      <vt:lpstr>Required Elements: Reimbursable Portions Served</vt:lpstr>
      <vt:lpstr> Elements: </vt:lpstr>
      <vt:lpstr>Required Elements:  Comments and Notes Section</vt:lpstr>
      <vt:lpstr>Condiments &amp; Toppings</vt:lpstr>
      <vt:lpstr>When to complete Production Records</vt:lpstr>
      <vt:lpstr>Substitutions</vt:lpstr>
      <vt:lpstr>Common Errors </vt:lpstr>
      <vt:lpstr>Example of Properly Completed   Production Record</vt:lpstr>
      <vt:lpstr>Example of Poorly Completed  Production Record</vt:lpstr>
      <vt:lpstr>Record Keeping</vt:lpstr>
      <vt:lpstr>This concludes  Production Records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dc:creator>
  <cp:lastModifiedBy>Karen Ulrich</cp:lastModifiedBy>
  <cp:revision>5</cp:revision>
  <dcterms:created xsi:type="dcterms:W3CDTF">2020-07-01T18:19:01Z</dcterms:created>
  <dcterms:modified xsi:type="dcterms:W3CDTF">2020-08-19T14:43:50Z</dcterms:modified>
</cp:coreProperties>
</file>